
<file path=[Content_Types].xml><?xml version="1.0" encoding="utf-8"?>
<Types xmlns="http://schemas.openxmlformats.org/package/2006/content-types">
  <Default Extension="png" ContentType="image/png"/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2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</p:sldIdLst>
  <p:sldSz cx="14630397" cy="8229596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1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8" Type="http://schemas.openxmlformats.org/officeDocument/2006/relationships/slide" Target="slides/slide7.xml"/><Relationship Id="rId7" Type="http://schemas.openxmlformats.org/officeDocument/2006/relationships/slide" Target="slides/slide6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32" Type="http://schemas.openxmlformats.org/officeDocument/2006/relationships/viewProps" Target="viewProps.xml"/><Relationship Id="rId31" Type="http://schemas.openxmlformats.org/officeDocument/2006/relationships/tableStyles" Target="tableStyles.xml"/><Relationship Id="rId30" Type="http://schemas.openxmlformats.org/officeDocument/2006/relationships/presProps" Target="presProps.xml"/><Relationship Id="rId3" Type="http://schemas.openxmlformats.org/officeDocument/2006/relationships/slide" Target="slides/slide2.xml"/><Relationship Id="rId29" Type="http://schemas.openxmlformats.org/officeDocument/2006/relationships/slide" Target="slides/slide28.xml"/><Relationship Id="rId28" Type="http://schemas.openxmlformats.org/officeDocument/2006/relationships/slide" Target="slides/slide27.xml"/><Relationship Id="rId27" Type="http://schemas.openxmlformats.org/officeDocument/2006/relationships/slide" Target="slides/slide26.xml"/><Relationship Id="rId26" Type="http://schemas.openxmlformats.org/officeDocument/2006/relationships/slide" Target="slides/slide25.xml"/><Relationship Id="rId25" Type="http://schemas.openxmlformats.org/officeDocument/2006/relationships/slide" Target="slides/slide24.xml"/><Relationship Id="rId24" Type="http://schemas.openxmlformats.org/officeDocument/2006/relationships/slide" Target="slides/slide23.xml"/><Relationship Id="rId23" Type="http://schemas.openxmlformats.org/officeDocument/2006/relationships/slide" Target="slides/slide22.xml"/><Relationship Id="rId22" Type="http://schemas.openxmlformats.org/officeDocument/2006/relationships/slide" Target="slides/slide21.xml"/><Relationship Id="rId21" Type="http://schemas.openxmlformats.org/officeDocument/2006/relationships/slide" Target="slides/slide20.xml"/><Relationship Id="rId20" Type="http://schemas.openxmlformats.org/officeDocument/2006/relationships/slide" Target="slides/slide19.xml"/><Relationship Id="rId2" Type="http://schemas.openxmlformats.org/officeDocument/2006/relationships/slide" Target="slides/slide1.xml"/><Relationship Id="rId19" Type="http://schemas.openxmlformats.org/officeDocument/2006/relationships/slide" Target="slides/slide18.xml"/><Relationship Id="rId18" Type="http://schemas.openxmlformats.org/officeDocument/2006/relationships/slide" Target="slides/slide17.xml"/><Relationship Id="rId17" Type="http://schemas.openxmlformats.org/officeDocument/2006/relationships/slide" Target="slides/slide16.xml"/><Relationship Id="rId16" Type="http://schemas.openxmlformats.org/officeDocument/2006/relationships/slide" Target="slides/slide15.xml"/><Relationship Id="rId15" Type="http://schemas.openxmlformats.org/officeDocument/2006/relationships/slide" Target="slides/slide14.xml"/><Relationship Id="rId14" Type="http://schemas.openxmlformats.org/officeDocument/2006/relationships/slide" Target="slides/slide13.xml"/><Relationship Id="rId13" Type="http://schemas.openxmlformats.org/officeDocument/2006/relationships/slide" Target="slides/slide12.xml"/><Relationship Id="rId12" Type="http://schemas.openxmlformats.org/officeDocument/2006/relationships/slide" Target="slides/slide11.xml"/><Relationship Id="rId11" Type="http://schemas.openxmlformats.org/officeDocument/2006/relationships/slide" Target="slides/slide10.xml"/><Relationship Id="rId10" Type="http://schemas.openxmlformats.org/officeDocument/2006/relationships/slide" Target="slides/slide9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6" Type="http://schemas.openxmlformats.org/officeDocument/2006/relationships/image" Target="../media/image74.jpeg"/><Relationship Id="rId5" Type="http://schemas.openxmlformats.org/officeDocument/2006/relationships/image" Target="../media/image73.png"/><Relationship Id="rId4" Type="http://schemas.openxmlformats.org/officeDocument/2006/relationships/image" Target="../media/image72.png"/><Relationship Id="rId3" Type="http://schemas.openxmlformats.org/officeDocument/2006/relationships/image" Target="../media/image71.png"/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7" Type="http://schemas.openxmlformats.org/officeDocument/2006/relationships/image" Target="../media/image80.jpeg"/><Relationship Id="rId6" Type="http://schemas.openxmlformats.org/officeDocument/2006/relationships/image" Target="../media/image79.png"/><Relationship Id="rId5" Type="http://schemas.openxmlformats.org/officeDocument/2006/relationships/image" Target="../media/image78.png"/><Relationship Id="rId4" Type="http://schemas.openxmlformats.org/officeDocument/2006/relationships/image" Target="../media/image77.png"/><Relationship Id="rId3" Type="http://schemas.openxmlformats.org/officeDocument/2006/relationships/image" Target="../media/image76.png"/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7.jpeg"/><Relationship Id="rId7" Type="http://schemas.openxmlformats.org/officeDocument/2006/relationships/image" Target="../media/image86.png"/><Relationship Id="rId6" Type="http://schemas.openxmlformats.org/officeDocument/2006/relationships/image" Target="../media/image85.png"/><Relationship Id="rId5" Type="http://schemas.openxmlformats.org/officeDocument/2006/relationships/image" Target="../media/image84.png"/><Relationship Id="rId4" Type="http://schemas.openxmlformats.org/officeDocument/2006/relationships/image" Target="../media/image83.png"/><Relationship Id="rId3" Type="http://schemas.openxmlformats.org/officeDocument/2006/relationships/image" Target="../media/image82.png"/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9" Type="http://schemas.openxmlformats.org/officeDocument/2006/relationships/image" Target="../media/image95.png"/><Relationship Id="rId8" Type="http://schemas.openxmlformats.org/officeDocument/2006/relationships/image" Target="../media/image94.png"/><Relationship Id="rId7" Type="http://schemas.openxmlformats.org/officeDocument/2006/relationships/image" Target="../media/image93.png"/><Relationship Id="rId6" Type="http://schemas.openxmlformats.org/officeDocument/2006/relationships/image" Target="../media/image92.png"/><Relationship Id="rId5" Type="http://schemas.openxmlformats.org/officeDocument/2006/relationships/image" Target="../media/image91.png"/><Relationship Id="rId4" Type="http://schemas.openxmlformats.org/officeDocument/2006/relationships/image" Target="../media/image90.png"/><Relationship Id="rId3" Type="http://schemas.openxmlformats.org/officeDocument/2006/relationships/image" Target="../media/image89.png"/><Relationship Id="rId2" Type="http://schemas.openxmlformats.org/officeDocument/2006/relationships/image" Target="../media/image88.png"/><Relationship Id="rId13" Type="http://schemas.openxmlformats.org/officeDocument/2006/relationships/image" Target="../media/image99.jpeg"/><Relationship Id="rId12" Type="http://schemas.openxmlformats.org/officeDocument/2006/relationships/image" Target="../media/image98.png"/><Relationship Id="rId11" Type="http://schemas.openxmlformats.org/officeDocument/2006/relationships/image" Target="../media/image97.png"/><Relationship Id="rId10" Type="http://schemas.openxmlformats.org/officeDocument/2006/relationships/image" Target="../media/image96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6.jpeg"/><Relationship Id="rId7" Type="http://schemas.openxmlformats.org/officeDocument/2006/relationships/image" Target="../media/image105.png"/><Relationship Id="rId6" Type="http://schemas.openxmlformats.org/officeDocument/2006/relationships/image" Target="../media/image104.png"/><Relationship Id="rId5" Type="http://schemas.openxmlformats.org/officeDocument/2006/relationships/image" Target="../media/image103.png"/><Relationship Id="rId4" Type="http://schemas.openxmlformats.org/officeDocument/2006/relationships/image" Target="../media/image102.png"/><Relationship Id="rId3" Type="http://schemas.openxmlformats.org/officeDocument/2006/relationships/image" Target="../media/image101.png"/><Relationship Id="rId2" Type="http://schemas.openxmlformats.org/officeDocument/2006/relationships/image" Target="../media/image100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9" Type="http://schemas.openxmlformats.org/officeDocument/2006/relationships/image" Target="../media/image114.png"/><Relationship Id="rId8" Type="http://schemas.openxmlformats.org/officeDocument/2006/relationships/image" Target="../media/image113.png"/><Relationship Id="rId7" Type="http://schemas.openxmlformats.org/officeDocument/2006/relationships/image" Target="../media/image112.png"/><Relationship Id="rId6" Type="http://schemas.openxmlformats.org/officeDocument/2006/relationships/image" Target="../media/image111.png"/><Relationship Id="rId5" Type="http://schemas.openxmlformats.org/officeDocument/2006/relationships/image" Target="../media/image110.png"/><Relationship Id="rId4" Type="http://schemas.openxmlformats.org/officeDocument/2006/relationships/image" Target="../media/image109.png"/><Relationship Id="rId3" Type="http://schemas.openxmlformats.org/officeDocument/2006/relationships/image" Target="../media/image108.png"/><Relationship Id="rId25" Type="http://schemas.openxmlformats.org/officeDocument/2006/relationships/image" Target="../media/image130.jpeg"/><Relationship Id="rId24" Type="http://schemas.openxmlformats.org/officeDocument/2006/relationships/image" Target="../media/image129.png"/><Relationship Id="rId23" Type="http://schemas.openxmlformats.org/officeDocument/2006/relationships/image" Target="../media/image128.png"/><Relationship Id="rId22" Type="http://schemas.openxmlformats.org/officeDocument/2006/relationships/image" Target="../media/image127.png"/><Relationship Id="rId21" Type="http://schemas.openxmlformats.org/officeDocument/2006/relationships/image" Target="../media/image126.png"/><Relationship Id="rId20" Type="http://schemas.openxmlformats.org/officeDocument/2006/relationships/image" Target="../media/image125.png"/><Relationship Id="rId2" Type="http://schemas.openxmlformats.org/officeDocument/2006/relationships/image" Target="../media/image107.png"/><Relationship Id="rId19" Type="http://schemas.openxmlformats.org/officeDocument/2006/relationships/image" Target="../media/image124.png"/><Relationship Id="rId18" Type="http://schemas.openxmlformats.org/officeDocument/2006/relationships/image" Target="../media/image123.png"/><Relationship Id="rId17" Type="http://schemas.openxmlformats.org/officeDocument/2006/relationships/image" Target="../media/image122.png"/><Relationship Id="rId16" Type="http://schemas.openxmlformats.org/officeDocument/2006/relationships/image" Target="../media/image121.png"/><Relationship Id="rId15" Type="http://schemas.openxmlformats.org/officeDocument/2006/relationships/image" Target="../media/image120.png"/><Relationship Id="rId14" Type="http://schemas.openxmlformats.org/officeDocument/2006/relationships/image" Target="../media/image119.png"/><Relationship Id="rId13" Type="http://schemas.openxmlformats.org/officeDocument/2006/relationships/image" Target="../media/image118.png"/><Relationship Id="rId12" Type="http://schemas.openxmlformats.org/officeDocument/2006/relationships/image" Target="../media/image117.png"/><Relationship Id="rId11" Type="http://schemas.openxmlformats.org/officeDocument/2006/relationships/image" Target="../media/image116.png"/><Relationship Id="rId10" Type="http://schemas.openxmlformats.org/officeDocument/2006/relationships/image" Target="../media/image115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2.png"/><Relationship Id="rId2" Type="http://schemas.openxmlformats.org/officeDocument/2006/relationships/image" Target="../media/image131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9" Type="http://schemas.openxmlformats.org/officeDocument/2006/relationships/image" Target="../media/image140.png"/><Relationship Id="rId8" Type="http://schemas.openxmlformats.org/officeDocument/2006/relationships/image" Target="../media/image139.png"/><Relationship Id="rId7" Type="http://schemas.openxmlformats.org/officeDocument/2006/relationships/image" Target="../media/image138.png"/><Relationship Id="rId6" Type="http://schemas.openxmlformats.org/officeDocument/2006/relationships/image" Target="../media/image137.png"/><Relationship Id="rId5" Type="http://schemas.openxmlformats.org/officeDocument/2006/relationships/image" Target="../media/image136.png"/><Relationship Id="rId4" Type="http://schemas.openxmlformats.org/officeDocument/2006/relationships/image" Target="../media/image135.png"/><Relationship Id="rId3" Type="http://schemas.openxmlformats.org/officeDocument/2006/relationships/image" Target="../media/image134.png"/><Relationship Id="rId2" Type="http://schemas.openxmlformats.org/officeDocument/2006/relationships/image" Target="../media/image133.png"/><Relationship Id="rId13" Type="http://schemas.openxmlformats.org/officeDocument/2006/relationships/image" Target="../media/image144.jpeg"/><Relationship Id="rId12" Type="http://schemas.openxmlformats.org/officeDocument/2006/relationships/image" Target="../media/image143.png"/><Relationship Id="rId11" Type="http://schemas.openxmlformats.org/officeDocument/2006/relationships/image" Target="../media/image142.png"/><Relationship Id="rId10" Type="http://schemas.openxmlformats.org/officeDocument/2006/relationships/image" Target="../media/image141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9" Type="http://schemas.openxmlformats.org/officeDocument/2006/relationships/image" Target="../media/image152.png"/><Relationship Id="rId8" Type="http://schemas.openxmlformats.org/officeDocument/2006/relationships/image" Target="../media/image151.png"/><Relationship Id="rId7" Type="http://schemas.openxmlformats.org/officeDocument/2006/relationships/image" Target="../media/image150.png"/><Relationship Id="rId6" Type="http://schemas.openxmlformats.org/officeDocument/2006/relationships/image" Target="../media/image149.png"/><Relationship Id="rId5" Type="http://schemas.openxmlformats.org/officeDocument/2006/relationships/image" Target="../media/image148.png"/><Relationship Id="rId4" Type="http://schemas.openxmlformats.org/officeDocument/2006/relationships/image" Target="../media/image147.png"/><Relationship Id="rId3" Type="http://schemas.openxmlformats.org/officeDocument/2006/relationships/image" Target="../media/image146.png"/><Relationship Id="rId2" Type="http://schemas.openxmlformats.org/officeDocument/2006/relationships/image" Target="../media/image145.png"/><Relationship Id="rId15" Type="http://schemas.openxmlformats.org/officeDocument/2006/relationships/image" Target="../media/image158.jpeg"/><Relationship Id="rId14" Type="http://schemas.openxmlformats.org/officeDocument/2006/relationships/image" Target="../media/image157.png"/><Relationship Id="rId13" Type="http://schemas.openxmlformats.org/officeDocument/2006/relationships/image" Target="../media/image156.png"/><Relationship Id="rId12" Type="http://schemas.openxmlformats.org/officeDocument/2006/relationships/image" Target="../media/image155.png"/><Relationship Id="rId11" Type="http://schemas.openxmlformats.org/officeDocument/2006/relationships/image" Target="../media/image154.png"/><Relationship Id="rId10" Type="http://schemas.openxmlformats.org/officeDocument/2006/relationships/image" Target="../media/image153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7" Type="http://schemas.openxmlformats.org/officeDocument/2006/relationships/image" Target="../media/image164.jpeg"/><Relationship Id="rId6" Type="http://schemas.openxmlformats.org/officeDocument/2006/relationships/image" Target="../media/image163.png"/><Relationship Id="rId5" Type="http://schemas.openxmlformats.org/officeDocument/2006/relationships/image" Target="../media/image162.png"/><Relationship Id="rId4" Type="http://schemas.openxmlformats.org/officeDocument/2006/relationships/image" Target="../media/image161.png"/><Relationship Id="rId3" Type="http://schemas.openxmlformats.org/officeDocument/2006/relationships/image" Target="../media/image160.png"/><Relationship Id="rId2" Type="http://schemas.openxmlformats.org/officeDocument/2006/relationships/image" Target="../media/image159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image" Target="../media/image7.png"/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9" Type="http://schemas.openxmlformats.org/officeDocument/2006/relationships/image" Target="../media/image172.jpeg"/><Relationship Id="rId8" Type="http://schemas.openxmlformats.org/officeDocument/2006/relationships/image" Target="../media/image171.png"/><Relationship Id="rId7" Type="http://schemas.openxmlformats.org/officeDocument/2006/relationships/image" Target="../media/image170.png"/><Relationship Id="rId6" Type="http://schemas.openxmlformats.org/officeDocument/2006/relationships/image" Target="../media/image169.png"/><Relationship Id="rId5" Type="http://schemas.openxmlformats.org/officeDocument/2006/relationships/image" Target="../media/image168.png"/><Relationship Id="rId4" Type="http://schemas.openxmlformats.org/officeDocument/2006/relationships/image" Target="../media/image167.png"/><Relationship Id="rId3" Type="http://schemas.openxmlformats.org/officeDocument/2006/relationships/image" Target="../media/image166.png"/><Relationship Id="rId2" Type="http://schemas.openxmlformats.org/officeDocument/2006/relationships/image" Target="../media/image165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7" Type="http://schemas.openxmlformats.org/officeDocument/2006/relationships/image" Target="../media/image178.jpeg"/><Relationship Id="rId6" Type="http://schemas.openxmlformats.org/officeDocument/2006/relationships/image" Target="../media/image177.png"/><Relationship Id="rId5" Type="http://schemas.openxmlformats.org/officeDocument/2006/relationships/image" Target="../media/image176.png"/><Relationship Id="rId4" Type="http://schemas.openxmlformats.org/officeDocument/2006/relationships/image" Target="../media/image175.png"/><Relationship Id="rId3" Type="http://schemas.openxmlformats.org/officeDocument/2006/relationships/image" Target="../media/image174.png"/><Relationship Id="rId2" Type="http://schemas.openxmlformats.org/officeDocument/2006/relationships/image" Target="../media/image173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9" Type="http://schemas.openxmlformats.org/officeDocument/2006/relationships/image" Target="../media/image186.jpeg"/><Relationship Id="rId8" Type="http://schemas.openxmlformats.org/officeDocument/2006/relationships/image" Target="../media/image185.png"/><Relationship Id="rId7" Type="http://schemas.openxmlformats.org/officeDocument/2006/relationships/image" Target="../media/image184.png"/><Relationship Id="rId6" Type="http://schemas.openxmlformats.org/officeDocument/2006/relationships/image" Target="../media/image183.png"/><Relationship Id="rId5" Type="http://schemas.openxmlformats.org/officeDocument/2006/relationships/image" Target="../media/image182.png"/><Relationship Id="rId4" Type="http://schemas.openxmlformats.org/officeDocument/2006/relationships/image" Target="../media/image181.png"/><Relationship Id="rId3" Type="http://schemas.openxmlformats.org/officeDocument/2006/relationships/image" Target="../media/image180.png"/><Relationship Id="rId2" Type="http://schemas.openxmlformats.org/officeDocument/2006/relationships/image" Target="../media/image179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6" Type="http://schemas.openxmlformats.org/officeDocument/2006/relationships/image" Target="../media/image191.jpeg"/><Relationship Id="rId5" Type="http://schemas.openxmlformats.org/officeDocument/2006/relationships/image" Target="../media/image190.png"/><Relationship Id="rId4" Type="http://schemas.openxmlformats.org/officeDocument/2006/relationships/image" Target="../media/image189.png"/><Relationship Id="rId3" Type="http://schemas.openxmlformats.org/officeDocument/2006/relationships/image" Target="../media/image188.png"/><Relationship Id="rId2" Type="http://schemas.openxmlformats.org/officeDocument/2006/relationships/image" Target="../media/image187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3.png"/><Relationship Id="rId2" Type="http://schemas.openxmlformats.org/officeDocument/2006/relationships/image" Target="../media/image192.pn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9" Type="http://schemas.openxmlformats.org/officeDocument/2006/relationships/image" Target="../media/image201.png"/><Relationship Id="rId8" Type="http://schemas.openxmlformats.org/officeDocument/2006/relationships/image" Target="../media/image200.png"/><Relationship Id="rId7" Type="http://schemas.openxmlformats.org/officeDocument/2006/relationships/image" Target="../media/image199.png"/><Relationship Id="rId6" Type="http://schemas.openxmlformats.org/officeDocument/2006/relationships/image" Target="../media/image198.png"/><Relationship Id="rId5" Type="http://schemas.openxmlformats.org/officeDocument/2006/relationships/image" Target="../media/image197.png"/><Relationship Id="rId4" Type="http://schemas.openxmlformats.org/officeDocument/2006/relationships/image" Target="../media/image196.png"/><Relationship Id="rId35" Type="http://schemas.openxmlformats.org/officeDocument/2006/relationships/image" Target="../media/image227.png"/><Relationship Id="rId34" Type="http://schemas.openxmlformats.org/officeDocument/2006/relationships/image" Target="../media/image226.png"/><Relationship Id="rId33" Type="http://schemas.openxmlformats.org/officeDocument/2006/relationships/image" Target="../media/image225.png"/><Relationship Id="rId32" Type="http://schemas.openxmlformats.org/officeDocument/2006/relationships/image" Target="../media/image224.png"/><Relationship Id="rId31" Type="http://schemas.openxmlformats.org/officeDocument/2006/relationships/image" Target="../media/image223.png"/><Relationship Id="rId30" Type="http://schemas.openxmlformats.org/officeDocument/2006/relationships/image" Target="../media/image222.jpeg"/><Relationship Id="rId3" Type="http://schemas.openxmlformats.org/officeDocument/2006/relationships/image" Target="../media/image195.png"/><Relationship Id="rId29" Type="http://schemas.openxmlformats.org/officeDocument/2006/relationships/image" Target="../media/image221.png"/><Relationship Id="rId28" Type="http://schemas.openxmlformats.org/officeDocument/2006/relationships/image" Target="../media/image220.png"/><Relationship Id="rId27" Type="http://schemas.openxmlformats.org/officeDocument/2006/relationships/image" Target="../media/image219.png"/><Relationship Id="rId26" Type="http://schemas.openxmlformats.org/officeDocument/2006/relationships/image" Target="../media/image218.png"/><Relationship Id="rId25" Type="http://schemas.openxmlformats.org/officeDocument/2006/relationships/image" Target="../media/image217.png"/><Relationship Id="rId24" Type="http://schemas.openxmlformats.org/officeDocument/2006/relationships/image" Target="../media/image216.png"/><Relationship Id="rId23" Type="http://schemas.openxmlformats.org/officeDocument/2006/relationships/image" Target="../media/image215.png"/><Relationship Id="rId22" Type="http://schemas.openxmlformats.org/officeDocument/2006/relationships/image" Target="../media/image214.png"/><Relationship Id="rId21" Type="http://schemas.openxmlformats.org/officeDocument/2006/relationships/image" Target="../media/image213.png"/><Relationship Id="rId20" Type="http://schemas.openxmlformats.org/officeDocument/2006/relationships/image" Target="../media/image212.png"/><Relationship Id="rId2" Type="http://schemas.openxmlformats.org/officeDocument/2006/relationships/image" Target="../media/image194.png"/><Relationship Id="rId19" Type="http://schemas.openxmlformats.org/officeDocument/2006/relationships/image" Target="../media/image211.png"/><Relationship Id="rId18" Type="http://schemas.openxmlformats.org/officeDocument/2006/relationships/image" Target="../media/image210.png"/><Relationship Id="rId17" Type="http://schemas.openxmlformats.org/officeDocument/2006/relationships/image" Target="../media/image209.png"/><Relationship Id="rId16" Type="http://schemas.openxmlformats.org/officeDocument/2006/relationships/image" Target="../media/image208.png"/><Relationship Id="rId15" Type="http://schemas.openxmlformats.org/officeDocument/2006/relationships/image" Target="../media/image207.png"/><Relationship Id="rId14" Type="http://schemas.openxmlformats.org/officeDocument/2006/relationships/image" Target="../media/image206.png"/><Relationship Id="rId13" Type="http://schemas.openxmlformats.org/officeDocument/2006/relationships/image" Target="../media/image205.png"/><Relationship Id="rId12" Type="http://schemas.openxmlformats.org/officeDocument/2006/relationships/image" Target="../media/image204.png"/><Relationship Id="rId11" Type="http://schemas.openxmlformats.org/officeDocument/2006/relationships/image" Target="../media/image203.png"/><Relationship Id="rId10" Type="http://schemas.openxmlformats.org/officeDocument/2006/relationships/image" Target="../media/image202.pn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6" Type="http://schemas.openxmlformats.org/officeDocument/2006/relationships/image" Target="../media/image232.jpeg"/><Relationship Id="rId5" Type="http://schemas.openxmlformats.org/officeDocument/2006/relationships/image" Target="../media/image231.png"/><Relationship Id="rId4" Type="http://schemas.openxmlformats.org/officeDocument/2006/relationships/image" Target="../media/image230.png"/><Relationship Id="rId3" Type="http://schemas.openxmlformats.org/officeDocument/2006/relationships/image" Target="../media/image229.png"/><Relationship Id="rId2" Type="http://schemas.openxmlformats.org/officeDocument/2006/relationships/image" Target="../media/image228.pn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9" Type="http://schemas.openxmlformats.org/officeDocument/2006/relationships/image" Target="../media/image240.png"/><Relationship Id="rId8" Type="http://schemas.openxmlformats.org/officeDocument/2006/relationships/image" Target="../media/image239.png"/><Relationship Id="rId7" Type="http://schemas.openxmlformats.org/officeDocument/2006/relationships/image" Target="../media/image238.png"/><Relationship Id="rId6" Type="http://schemas.openxmlformats.org/officeDocument/2006/relationships/image" Target="../media/image237.png"/><Relationship Id="rId5" Type="http://schemas.openxmlformats.org/officeDocument/2006/relationships/image" Target="../media/image236.png"/><Relationship Id="rId4" Type="http://schemas.openxmlformats.org/officeDocument/2006/relationships/image" Target="../media/image235.png"/><Relationship Id="rId3" Type="http://schemas.openxmlformats.org/officeDocument/2006/relationships/image" Target="../media/image234.png"/><Relationship Id="rId2" Type="http://schemas.openxmlformats.org/officeDocument/2006/relationships/image" Target="../media/image233.png"/><Relationship Id="rId11" Type="http://schemas.openxmlformats.org/officeDocument/2006/relationships/image" Target="../media/image242.jpeg"/><Relationship Id="rId10" Type="http://schemas.openxmlformats.org/officeDocument/2006/relationships/image" Target="../media/image241.pn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6" Type="http://schemas.openxmlformats.org/officeDocument/2006/relationships/image" Target="../media/image247.png"/><Relationship Id="rId5" Type="http://schemas.openxmlformats.org/officeDocument/2006/relationships/image" Target="../media/image246.png"/><Relationship Id="rId4" Type="http://schemas.openxmlformats.org/officeDocument/2006/relationships/image" Target="../media/image245.png"/><Relationship Id="rId3" Type="http://schemas.openxmlformats.org/officeDocument/2006/relationships/image" Target="../media/image244.png"/><Relationship Id="rId2" Type="http://schemas.openxmlformats.org/officeDocument/2006/relationships/image" Target="../media/image24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6" Type="http://schemas.openxmlformats.org/officeDocument/2006/relationships/image" Target="../media/image14.jpeg"/><Relationship Id="rId5" Type="http://schemas.openxmlformats.org/officeDocument/2006/relationships/image" Target="../media/image13.png"/><Relationship Id="rId4" Type="http://schemas.openxmlformats.org/officeDocument/2006/relationships/image" Target="../media/image12.png"/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9" Type="http://schemas.openxmlformats.org/officeDocument/2006/relationships/image" Target="../media/image22.png"/><Relationship Id="rId8" Type="http://schemas.openxmlformats.org/officeDocument/2006/relationships/image" Target="../media/image21.png"/><Relationship Id="rId7" Type="http://schemas.openxmlformats.org/officeDocument/2006/relationships/image" Target="../media/image20.png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Relationship Id="rId3" Type="http://schemas.openxmlformats.org/officeDocument/2006/relationships/image" Target="../media/image16.png"/><Relationship Id="rId24" Type="http://schemas.openxmlformats.org/officeDocument/2006/relationships/image" Target="../media/image37.jpeg"/><Relationship Id="rId23" Type="http://schemas.openxmlformats.org/officeDocument/2006/relationships/image" Target="../media/image36.png"/><Relationship Id="rId22" Type="http://schemas.openxmlformats.org/officeDocument/2006/relationships/image" Target="../media/image35.png"/><Relationship Id="rId21" Type="http://schemas.openxmlformats.org/officeDocument/2006/relationships/image" Target="../media/image34.png"/><Relationship Id="rId20" Type="http://schemas.openxmlformats.org/officeDocument/2006/relationships/image" Target="../media/image33.png"/><Relationship Id="rId2" Type="http://schemas.openxmlformats.org/officeDocument/2006/relationships/image" Target="../media/image15.png"/><Relationship Id="rId19" Type="http://schemas.openxmlformats.org/officeDocument/2006/relationships/image" Target="../media/image32.png"/><Relationship Id="rId18" Type="http://schemas.openxmlformats.org/officeDocument/2006/relationships/image" Target="../media/image31.png"/><Relationship Id="rId17" Type="http://schemas.openxmlformats.org/officeDocument/2006/relationships/image" Target="../media/image30.png"/><Relationship Id="rId16" Type="http://schemas.openxmlformats.org/officeDocument/2006/relationships/image" Target="../media/image29.png"/><Relationship Id="rId15" Type="http://schemas.openxmlformats.org/officeDocument/2006/relationships/image" Target="../media/image28.png"/><Relationship Id="rId14" Type="http://schemas.openxmlformats.org/officeDocument/2006/relationships/image" Target="../media/image27.png"/><Relationship Id="rId13" Type="http://schemas.openxmlformats.org/officeDocument/2006/relationships/image" Target="../media/image26.png"/><Relationship Id="rId12" Type="http://schemas.openxmlformats.org/officeDocument/2006/relationships/image" Target="../media/image25.png"/><Relationship Id="rId11" Type="http://schemas.openxmlformats.org/officeDocument/2006/relationships/image" Target="../media/image24.png"/><Relationship Id="rId10" Type="http://schemas.openxmlformats.org/officeDocument/2006/relationships/image" Target="../media/image23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image" Target="../media/image40.png"/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5" Type="http://schemas.openxmlformats.org/officeDocument/2006/relationships/image" Target="../media/image44.jpeg"/><Relationship Id="rId4" Type="http://schemas.openxmlformats.org/officeDocument/2006/relationships/image" Target="../media/image43.png"/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9" Type="http://schemas.openxmlformats.org/officeDocument/2006/relationships/image" Target="../media/image52.png"/><Relationship Id="rId8" Type="http://schemas.openxmlformats.org/officeDocument/2006/relationships/image" Target="../media/image51.png"/><Relationship Id="rId7" Type="http://schemas.openxmlformats.org/officeDocument/2006/relationships/image" Target="../media/image50.png"/><Relationship Id="rId6" Type="http://schemas.openxmlformats.org/officeDocument/2006/relationships/image" Target="../media/image49.png"/><Relationship Id="rId5" Type="http://schemas.openxmlformats.org/officeDocument/2006/relationships/image" Target="../media/image48.png"/><Relationship Id="rId4" Type="http://schemas.openxmlformats.org/officeDocument/2006/relationships/image" Target="../media/image47.png"/><Relationship Id="rId3" Type="http://schemas.openxmlformats.org/officeDocument/2006/relationships/image" Target="../media/image46.png"/><Relationship Id="rId24" Type="http://schemas.openxmlformats.org/officeDocument/2006/relationships/image" Target="../media/image67.jpeg"/><Relationship Id="rId23" Type="http://schemas.openxmlformats.org/officeDocument/2006/relationships/image" Target="../media/image66.png"/><Relationship Id="rId22" Type="http://schemas.openxmlformats.org/officeDocument/2006/relationships/image" Target="../media/image65.png"/><Relationship Id="rId21" Type="http://schemas.openxmlformats.org/officeDocument/2006/relationships/image" Target="../media/image64.png"/><Relationship Id="rId20" Type="http://schemas.openxmlformats.org/officeDocument/2006/relationships/image" Target="../media/image63.png"/><Relationship Id="rId2" Type="http://schemas.openxmlformats.org/officeDocument/2006/relationships/image" Target="../media/image45.png"/><Relationship Id="rId19" Type="http://schemas.openxmlformats.org/officeDocument/2006/relationships/image" Target="../media/image62.png"/><Relationship Id="rId18" Type="http://schemas.openxmlformats.org/officeDocument/2006/relationships/image" Target="../media/image61.png"/><Relationship Id="rId17" Type="http://schemas.openxmlformats.org/officeDocument/2006/relationships/image" Target="../media/image60.png"/><Relationship Id="rId16" Type="http://schemas.openxmlformats.org/officeDocument/2006/relationships/image" Target="../media/image59.png"/><Relationship Id="rId15" Type="http://schemas.openxmlformats.org/officeDocument/2006/relationships/image" Target="../media/image58.png"/><Relationship Id="rId14" Type="http://schemas.openxmlformats.org/officeDocument/2006/relationships/image" Target="../media/image57.png"/><Relationship Id="rId13" Type="http://schemas.openxmlformats.org/officeDocument/2006/relationships/image" Target="../media/image56.png"/><Relationship Id="rId12" Type="http://schemas.openxmlformats.org/officeDocument/2006/relationships/image" Target="../media/image55.png"/><Relationship Id="rId11" Type="http://schemas.openxmlformats.org/officeDocument/2006/relationships/image" Target="../media/image54.png"/><Relationship Id="rId10" Type="http://schemas.openxmlformats.org/officeDocument/2006/relationships/image" Target="../media/image53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 2"/>
          <p:cNvSpPr/>
          <p:nvPr/>
        </p:nvSpPr>
        <p:spPr>
          <a:xfrm>
            <a:off x="0" y="3"/>
            <a:ext cx="14630392" cy="8229593"/>
          </a:xfrm>
          <a:prstGeom prst="rect">
            <a:avLst/>
          </a:prstGeom>
          <a:solidFill>
            <a:srgbClr val="136B41">
              <a:alpha val="100000"/>
            </a:srgbClr>
          </a:solidFill>
          <a:ln w="0" cap="flat">
            <a:noFill/>
            <a:prstDash val="solid"/>
            <a:miter lim="0"/>
          </a:ln>
        </p:spPr>
        <p:txBody>
          <a:bodyPr rtlCol="0"/>
          <a:lstStyle/>
          <a:p>
            <a:pPr algn="ctr"/>
            <a:endParaRPr lang="zh-CN" altLang="en-US"/>
          </a:p>
        </p:txBody>
      </p:sp>
      <p:pic>
        <p:nvPicPr>
          <p:cNvPr id="4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21600000">
            <a:off x="6473181" y="3"/>
            <a:ext cx="8157211" cy="6467699"/>
          </a:xfrm>
          <a:prstGeom prst="rect">
            <a:avLst/>
          </a:prstGeom>
        </p:spPr>
      </p:pic>
      <p:sp>
        <p:nvSpPr>
          <p:cNvPr id="6" name="textbox 6"/>
          <p:cNvSpPr/>
          <p:nvPr/>
        </p:nvSpPr>
        <p:spPr>
          <a:xfrm>
            <a:off x="2261983" y="2660438"/>
            <a:ext cx="10106660" cy="2558415"/>
          </a:xfrm>
          <a:prstGeom prst="rect">
            <a:avLst/>
          </a:prstGeom>
          <a:noFill/>
          <a:ln w="0" cap="flat">
            <a:noFill/>
            <a:prstDash val="solid"/>
            <a:miter lim="0"/>
          </a:ln>
        </p:spPr>
        <p:txBody>
          <a:bodyPr vert="horz" wrap="square" lIns="0" tIns="0" rIns="0" bIns="0"/>
          <a:lstStyle/>
          <a:p>
            <a:pPr algn="l" rtl="0" eaLnBrk="0">
              <a:lnSpc>
                <a:spcPct val="55901"/>
              </a:lnSpc>
              <a:tabLst/>
            </a:pPr>
            <a:endParaRPr sz="100" dirty="0">
              <a:latin typeface="Noto Sans CJK SC Regular" panose="020B0500000000000000" charset="-122"/>
              <a:ea typeface="Noto Sans CJK SC Regular" panose="020B0500000000000000" charset="-122"/>
              <a:cs typeface="Noto Sans CJK SC Regular" panose="020B0500000000000000" charset="-122"/>
            </a:endParaRPr>
          </a:p>
          <a:p>
            <a:pPr algn="r" rtl="0" eaLnBrk="0">
              <a:lnSpc>
                <a:spcPct val="88000"/>
              </a:lnSpc>
              <a:tabLst/>
            </a:pPr>
            <a:r>
              <a:rPr sz="11500" b="1" kern="0" spc="-1080" dirty="0">
                <a:solidFill>
                  <a:srgbClr val="FFFFFF">
                    <a:alpha val="100000"/>
                  </a:srgbClr>
                </a:solidFill>
                <a:latin typeface="Noto Sans CJK SC Regular" panose="020B0500000000000000" charset="-122"/>
                <a:ea typeface="Noto Sans CJK SC Regular" panose="020B0500000000000000" charset="-122"/>
                <a:cs typeface="Noto Sans CJK SC Regular" panose="020B0500000000000000" charset="-122"/>
              </a:rPr>
              <a:t>四</a:t>
            </a:r>
            <a:r>
              <a:rPr sz="11500" b="1" kern="0" spc="-840" dirty="0">
                <a:solidFill>
                  <a:srgbClr val="FFFFFF">
                    <a:alpha val="100000"/>
                  </a:srgbClr>
                </a:solidFill>
                <a:latin typeface="Noto Sans CJK SC Regular" panose="020B0500000000000000" charset="-122"/>
                <a:ea typeface="Noto Sans CJK SC Regular" panose="020B0500000000000000" charset="-122"/>
                <a:cs typeface="Noto Sans CJK SC Regular" panose="020B0500000000000000" charset="-122"/>
              </a:rPr>
              <a:t> </a:t>
            </a:r>
            <a:r>
              <a:rPr sz="11500" b="1" kern="0" spc="-1080" dirty="0">
                <a:solidFill>
                  <a:srgbClr val="FFFFFF">
                    <a:alpha val="100000"/>
                  </a:srgbClr>
                </a:solidFill>
                <a:latin typeface="Noto Sans CJK SC Regular" panose="020B0500000000000000" charset="-122"/>
                <a:ea typeface="Noto Sans CJK SC Regular" panose="020B0500000000000000" charset="-122"/>
                <a:cs typeface="Noto Sans CJK SC Regular" panose="020B0500000000000000" charset="-122"/>
              </a:rPr>
              <a:t>川</a:t>
            </a:r>
            <a:r>
              <a:rPr sz="11500" b="1" kern="0" spc="-970" dirty="0">
                <a:solidFill>
                  <a:srgbClr val="FFFFFF">
                    <a:alpha val="100000"/>
                  </a:srgbClr>
                </a:solidFill>
                <a:latin typeface="Noto Sans CJK SC Regular" panose="020B0500000000000000" charset="-122"/>
                <a:ea typeface="Noto Sans CJK SC Regular" panose="020B0500000000000000" charset="-122"/>
                <a:cs typeface="Noto Sans CJK SC Regular" panose="020B0500000000000000" charset="-122"/>
              </a:rPr>
              <a:t> </a:t>
            </a:r>
            <a:r>
              <a:rPr sz="11500" b="1" kern="0" spc="-1070" dirty="0">
                <a:solidFill>
                  <a:srgbClr val="FFFFFF">
                    <a:alpha val="100000"/>
                  </a:srgbClr>
                </a:solidFill>
                <a:latin typeface="Noto Sans CJK SC Regular" panose="020B0500000000000000" charset="-122"/>
                <a:ea typeface="Noto Sans CJK SC Regular" panose="020B0500000000000000" charset="-122"/>
                <a:cs typeface="Noto Sans CJK SC Regular" panose="020B0500000000000000" charset="-122"/>
              </a:rPr>
              <a:t>茶</a:t>
            </a:r>
            <a:r>
              <a:rPr sz="11500" b="1" kern="0" spc="520" dirty="0">
                <a:solidFill>
                  <a:srgbClr val="FFFFFF">
                    <a:alpha val="100000"/>
                  </a:srgbClr>
                </a:solidFill>
                <a:latin typeface="Noto Sans CJK SC Regular" panose="020B0500000000000000" charset="-122"/>
                <a:ea typeface="Noto Sans CJK SC Regular" panose="020B0500000000000000" charset="-122"/>
                <a:cs typeface="Noto Sans CJK SC Regular" panose="020B0500000000000000" charset="-122"/>
              </a:rPr>
              <a:t>   </a:t>
            </a:r>
            <a:r>
              <a:rPr sz="11500" b="1" kern="0" spc="-1070" dirty="0">
                <a:solidFill>
                  <a:srgbClr val="FFFFFF">
                    <a:alpha val="100000"/>
                  </a:srgbClr>
                </a:solidFill>
                <a:latin typeface="Noto Sans CJK SC Regular" panose="020B0500000000000000" charset="-122"/>
                <a:ea typeface="Noto Sans CJK SC Regular" panose="020B0500000000000000" charset="-122"/>
                <a:cs typeface="Noto Sans CJK SC Regular" panose="020B0500000000000000" charset="-122"/>
              </a:rPr>
              <a:t>甲</a:t>
            </a:r>
            <a:r>
              <a:rPr sz="11500" b="1" kern="0" spc="-830" dirty="0">
                <a:solidFill>
                  <a:srgbClr val="FFFFFF">
                    <a:alpha val="100000"/>
                  </a:srgbClr>
                </a:solidFill>
                <a:latin typeface="Noto Sans CJK SC Regular" panose="020B0500000000000000" charset="-122"/>
                <a:ea typeface="Noto Sans CJK SC Regular" panose="020B0500000000000000" charset="-122"/>
                <a:cs typeface="Noto Sans CJK SC Regular" panose="020B0500000000000000" charset="-122"/>
              </a:rPr>
              <a:t> </a:t>
            </a:r>
            <a:r>
              <a:rPr sz="11500" b="1" kern="0" spc="-1070" dirty="0">
                <a:solidFill>
                  <a:srgbClr val="FFFFFF">
                    <a:alpha val="100000"/>
                  </a:srgbClr>
                </a:solidFill>
                <a:latin typeface="Noto Sans CJK SC Regular" panose="020B0500000000000000" charset="-122"/>
                <a:ea typeface="Noto Sans CJK SC Regular" panose="020B0500000000000000" charset="-122"/>
                <a:cs typeface="Noto Sans CJK SC Regular" panose="020B0500000000000000" charset="-122"/>
              </a:rPr>
              <a:t>天</a:t>
            </a:r>
            <a:r>
              <a:rPr sz="11500" b="1" kern="0" spc="-850" dirty="0">
                <a:solidFill>
                  <a:srgbClr val="FFFFFF">
                    <a:alpha val="100000"/>
                  </a:srgbClr>
                </a:solidFill>
                <a:latin typeface="Noto Sans CJK SC Regular" panose="020B0500000000000000" charset="-122"/>
                <a:ea typeface="Noto Sans CJK SC Regular" panose="020B0500000000000000" charset="-122"/>
                <a:cs typeface="Noto Sans CJK SC Regular" panose="020B0500000000000000" charset="-122"/>
              </a:rPr>
              <a:t> </a:t>
            </a:r>
            <a:r>
              <a:rPr sz="11500" b="1" kern="0" spc="-630" dirty="0">
                <a:solidFill>
                  <a:srgbClr val="FFFFFF">
                    <a:alpha val="100000"/>
                  </a:srgbClr>
                </a:solidFill>
                <a:latin typeface="Noto Sans CJK SC Regular" panose="020B0500000000000000" charset="-122"/>
                <a:ea typeface="Noto Sans CJK SC Regular" panose="020B0500000000000000" charset="-122"/>
                <a:cs typeface="Noto Sans CJK SC Regular" panose="020B0500000000000000" charset="-122"/>
              </a:rPr>
              <a:t>下</a:t>
            </a:r>
            <a:endParaRPr sz="11500" dirty="0">
              <a:latin typeface="Noto Sans CJK SC Regular" panose="020B0500000000000000" charset="-122"/>
              <a:ea typeface="Noto Sans CJK SC Regular" panose="020B0500000000000000" charset="-122"/>
              <a:cs typeface="Noto Sans CJK SC Regular" panose="020B0500000000000000" charset="-122"/>
            </a:endParaRPr>
          </a:p>
          <a:p>
            <a:pPr algn="l" rtl="0" eaLnBrk="0">
              <a:lnSpc>
                <a:spcPct val="123000"/>
              </a:lnSpc>
              <a:tabLst/>
            </a:pPr>
            <a:endParaRPr sz="1000" dirty="0">
              <a:latin typeface="Noto Sans CJK SC Regular" panose="020B0500000000000000" charset="-122"/>
              <a:ea typeface="Noto Sans CJK SC Regular" panose="020B0500000000000000" charset="-122"/>
              <a:cs typeface="Noto Sans CJK SC Regular" panose="020B0500000000000000" charset="-122"/>
            </a:endParaRPr>
          </a:p>
          <a:p>
            <a:pPr algn="l" rtl="0" eaLnBrk="0">
              <a:lnSpc>
                <a:spcPct val="123000"/>
              </a:lnSpc>
              <a:tabLst/>
            </a:pPr>
            <a:endParaRPr sz="1000" dirty="0">
              <a:latin typeface="Noto Sans CJK SC Regular" panose="020B0500000000000000" charset="-122"/>
              <a:ea typeface="Noto Sans CJK SC Regular" panose="020B0500000000000000" charset="-122"/>
              <a:cs typeface="Noto Sans CJK SC Regular" panose="020B0500000000000000" charset="-122"/>
            </a:endParaRPr>
          </a:p>
          <a:p>
            <a:pPr algn="l" rtl="0" eaLnBrk="0">
              <a:lnSpc>
                <a:spcPct val="100000"/>
              </a:lnSpc>
              <a:tabLst/>
            </a:pPr>
            <a:endParaRPr sz="900" dirty="0">
              <a:latin typeface="Noto Sans CJK SC Regular" panose="020B0500000000000000" charset="-122"/>
              <a:ea typeface="Noto Sans CJK SC Regular" panose="020B0500000000000000" charset="-122"/>
              <a:cs typeface="Noto Sans CJK SC Regular" panose="020B0500000000000000" charset="-122"/>
            </a:endParaRPr>
          </a:p>
          <a:p>
            <a:pPr marL="3378834" algn="l" rtl="0" eaLnBrk="0">
              <a:lnSpc>
                <a:spcPct val="88000"/>
              </a:lnSpc>
              <a:spcBef>
                <a:spcPts val="1"/>
              </a:spcBef>
              <a:tabLst/>
            </a:pPr>
            <a:r>
              <a:rPr sz="3600" b="1" kern="0" spc="820" dirty="0">
                <a:solidFill>
                  <a:srgbClr val="FFFFFF">
                    <a:alpha val="100000"/>
                  </a:srgbClr>
                </a:solidFill>
                <a:latin typeface="Noto Sans CJK SC Regular" panose="020B0500000000000000" charset="-122"/>
                <a:ea typeface="Noto Sans CJK SC Regular" panose="020B0500000000000000" charset="-122"/>
                <a:cs typeface="Noto Sans CJK SC Regular" panose="020B0500000000000000" charset="-122"/>
              </a:rPr>
              <a:t>川茶集团推介</a:t>
            </a:r>
            <a:endParaRPr sz="3600" dirty="0">
              <a:latin typeface="Noto Sans CJK SC Regular" panose="020B0500000000000000" charset="-122"/>
              <a:ea typeface="Noto Sans CJK SC Regular" panose="020B0500000000000000" charset="-122"/>
              <a:cs typeface="Noto Sans CJK SC Regular" panose="020B0500000000000000" charset="-122"/>
            </a:endParaRPr>
          </a:p>
        </p:txBody>
      </p:sp>
      <p:pic>
        <p:nvPicPr>
          <p:cNvPr id="8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1600000">
            <a:off x="7201842" y="6032952"/>
            <a:ext cx="7428549" cy="2196644"/>
          </a:xfrm>
          <a:prstGeom prst="rect">
            <a:avLst/>
          </a:prstGeom>
        </p:spPr>
      </p:pic>
      <p:pic>
        <p:nvPicPr>
          <p:cNvPr id="10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21600000">
            <a:off x="659545" y="612765"/>
            <a:ext cx="2396181" cy="998198"/>
          </a:xfrm>
          <a:prstGeom prst="rect">
            <a:avLst/>
          </a:prstGeom>
        </p:spPr>
      </p:pic>
      <p:pic>
        <p:nvPicPr>
          <p:cNvPr id="12" name="picture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21600000">
            <a:off x="12280936" y="6005822"/>
            <a:ext cx="1388405" cy="1388403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6" name="picture 32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21600000">
            <a:off x="1324785" y="3294730"/>
            <a:ext cx="11980825" cy="3481762"/>
          </a:xfrm>
          <a:prstGeom prst="rect">
            <a:avLst/>
          </a:prstGeom>
        </p:spPr>
      </p:pic>
      <p:sp>
        <p:nvSpPr>
          <p:cNvPr id="328" name="textbox 328"/>
          <p:cNvSpPr/>
          <p:nvPr/>
        </p:nvSpPr>
        <p:spPr>
          <a:xfrm>
            <a:off x="2768836" y="2002739"/>
            <a:ext cx="9103995" cy="730885"/>
          </a:xfrm>
          <a:prstGeom prst="rect">
            <a:avLst/>
          </a:prstGeom>
          <a:noFill/>
          <a:ln w="0" cap="flat">
            <a:noFill/>
            <a:prstDash val="solid"/>
            <a:miter lim="0"/>
          </a:ln>
        </p:spPr>
        <p:txBody>
          <a:bodyPr vert="horz" wrap="square" lIns="0" tIns="0" rIns="0" bIns="0"/>
          <a:lstStyle/>
          <a:p>
            <a:pPr algn="l" rtl="0" eaLnBrk="0">
              <a:lnSpc>
                <a:spcPct val="70132"/>
              </a:lnSpc>
              <a:tabLst/>
            </a:pPr>
            <a:endParaRPr sz="100" dirty="0">
              <a:latin typeface="Noto Sans CJK SC Regular" panose="020B0500000000000000" charset="-122"/>
              <a:ea typeface="Noto Sans CJK SC Regular" panose="020B0500000000000000" charset="-122"/>
              <a:cs typeface="Noto Sans CJK SC Regular" panose="020B0500000000000000" charset="-122"/>
            </a:endParaRPr>
          </a:p>
          <a:p>
            <a:pPr marL="12700" algn="l" rtl="0" eaLnBrk="0">
              <a:lnSpc>
                <a:spcPct val="83000"/>
              </a:lnSpc>
              <a:tabLst>
                <a:tab pos="575945" algn="l"/>
              </a:tabLst>
            </a:pPr>
            <a:r>
              <a:rPr sz="5500" kern="0" spc="0" dirty="0">
                <a:solidFill>
                  <a:srgbClr val="0E6940">
                    <a:alpha val="100000"/>
                  </a:srgbClr>
                </a:solidFill>
                <a:latin typeface="Source Han Serif SC"/>
                <a:ea typeface="Source Han Serif SC"/>
                <a:cs typeface="Source Han Serif SC"/>
              </a:rPr>
              <a:t>	</a:t>
            </a:r>
            <a:r>
              <a:rPr sz="8600" kern="0" spc="-190" baseline="4845" dirty="0">
                <a:solidFill>
                  <a:srgbClr val="0E6940">
                    <a:alpha val="100000"/>
                  </a:srgbClr>
                </a:solidFill>
                <a:latin typeface="Source Han Serif SC"/>
                <a:ea typeface="Source Han Serif SC"/>
                <a:cs typeface="Source Han Serif SC"/>
              </a:rPr>
              <a:t>1.</a:t>
            </a:r>
            <a:r>
              <a:rPr sz="5500" kern="0" spc="270" dirty="0">
                <a:solidFill>
                  <a:srgbClr val="0E6940">
                    <a:alpha val="100000"/>
                  </a:srgbClr>
                </a:solidFill>
                <a:latin typeface="Source Han Serif SC"/>
                <a:ea typeface="Source Han Serif SC"/>
                <a:cs typeface="Source Han Serif SC"/>
              </a:rPr>
              <a:t>  </a:t>
            </a:r>
            <a:r>
              <a:rPr sz="5100" b="1" kern="0" spc="-190" dirty="0">
                <a:solidFill>
                  <a:srgbClr val="0E6940">
                    <a:alpha val="100000"/>
                  </a:srgbClr>
                </a:solidFill>
                <a:latin typeface="Noto Sans CJK SC Regular" panose="020B0500000000000000" charset="-122"/>
                <a:ea typeface="Noto Sans CJK SC Regular" panose="020B0500000000000000" charset="-122"/>
                <a:cs typeface="Noto Sans CJK SC Regular" panose="020B0500000000000000" charset="-122"/>
              </a:rPr>
              <a:t>自建联建茶园基</a:t>
            </a:r>
            <a:r>
              <a:rPr sz="5100" b="1" kern="0" spc="-200" dirty="0">
                <a:solidFill>
                  <a:srgbClr val="0E6940">
                    <a:alpha val="100000"/>
                  </a:srgbClr>
                </a:solidFill>
                <a:latin typeface="Noto Sans CJK SC Regular" panose="020B0500000000000000" charset="-122"/>
                <a:ea typeface="Noto Sans CJK SC Regular" panose="020B0500000000000000" charset="-122"/>
                <a:cs typeface="Noto Sans CJK SC Regular" panose="020B0500000000000000" charset="-122"/>
              </a:rPr>
              <a:t>地＞40万亩</a:t>
            </a:r>
            <a:endParaRPr sz="5100" dirty="0">
              <a:latin typeface="Noto Sans CJK SC Regular" panose="020B0500000000000000" charset="-122"/>
              <a:ea typeface="Noto Sans CJK SC Regular" panose="020B0500000000000000" charset="-122"/>
              <a:cs typeface="Noto Sans CJK SC Regular" panose="020B0500000000000000" charset="-122"/>
            </a:endParaRPr>
          </a:p>
        </p:txBody>
      </p:sp>
      <p:pic>
        <p:nvPicPr>
          <p:cNvPr id="330" name="picture 33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1600000">
            <a:off x="2076149" y="660808"/>
            <a:ext cx="986231" cy="894005"/>
          </a:xfrm>
          <a:prstGeom prst="rect">
            <a:avLst/>
          </a:prstGeom>
        </p:spPr>
      </p:pic>
      <p:sp>
        <p:nvSpPr>
          <p:cNvPr id="332" name="path 332"/>
          <p:cNvSpPr/>
          <p:nvPr/>
        </p:nvSpPr>
        <p:spPr>
          <a:xfrm>
            <a:off x="1647287" y="2884287"/>
            <a:ext cx="11335817" cy="55198"/>
          </a:xfrm>
          <a:custGeom>
            <a:avLst/>
            <a:gdLst/>
            <a:ahLst/>
            <a:cxnLst/>
            <a:rect l="0" t="0" r="0" b="0"/>
            <a:pathLst>
              <a:path w="17851" h="86">
                <a:moveTo>
                  <a:pt x="0" y="0"/>
                </a:moveTo>
                <a:lnTo>
                  <a:pt x="17851" y="0"/>
                </a:lnTo>
                <a:lnTo>
                  <a:pt x="17851" y="86"/>
                </a:lnTo>
                <a:lnTo>
                  <a:pt x="0" y="86"/>
                </a:lnTo>
                <a:lnTo>
                  <a:pt x="0" y="0"/>
                </a:lnTo>
                <a:close/>
              </a:path>
            </a:pathLst>
          </a:custGeom>
          <a:solidFill>
            <a:srgbClr val="DAB866">
              <a:alpha val="100000"/>
            </a:srgbClr>
          </a:solidFill>
          <a:ln w="0" cap="flat">
            <a:noFill/>
            <a:prstDash val="solid"/>
            <a:miter lim="0"/>
          </a:ln>
        </p:spPr>
        <p:txBody>
          <a:bodyPr rtlCol="0"/>
          <a:lstStyle/>
          <a:p>
            <a:pPr algn="ctr"/>
            <a:endParaRPr lang="zh-CN" altLang="en-US"/>
          </a:p>
        </p:txBody>
      </p:sp>
      <p:pic>
        <p:nvPicPr>
          <p:cNvPr id="334" name="picture 33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21600000">
            <a:off x="891151" y="627460"/>
            <a:ext cx="830393" cy="603741"/>
          </a:xfrm>
          <a:prstGeom prst="rect">
            <a:avLst/>
          </a:prstGeom>
        </p:spPr>
      </p:pic>
      <p:sp>
        <p:nvSpPr>
          <p:cNvPr id="336" name="textbox 336"/>
          <p:cNvSpPr/>
          <p:nvPr/>
        </p:nvSpPr>
        <p:spPr>
          <a:xfrm>
            <a:off x="787957" y="1299625"/>
            <a:ext cx="1036955" cy="283210"/>
          </a:xfrm>
          <a:prstGeom prst="rect">
            <a:avLst/>
          </a:prstGeom>
          <a:noFill/>
          <a:ln w="0" cap="flat">
            <a:noFill/>
            <a:prstDash val="solid"/>
            <a:miter lim="0"/>
          </a:ln>
        </p:spPr>
        <p:txBody>
          <a:bodyPr vert="horz" wrap="square" lIns="0" tIns="0" rIns="0" bIns="0"/>
          <a:lstStyle/>
          <a:p>
            <a:pPr algn="l" rtl="0" eaLnBrk="0">
              <a:lnSpc>
                <a:spcPct val="83263"/>
              </a:lnSpc>
              <a:tabLst/>
            </a:pPr>
            <a:endParaRPr sz="100" dirty="0">
              <a:latin typeface="Noto Sans CJK SC Regular" panose="020B0500000000000000" charset="-122"/>
              <a:ea typeface="Noto Sans CJK SC Regular" panose="020B0500000000000000" charset="-122"/>
              <a:cs typeface="Noto Sans CJK SC Regular" panose="020B0500000000000000" charset="-122"/>
            </a:endParaRPr>
          </a:p>
          <a:p>
            <a:pPr marL="12700" algn="l" rtl="0" eaLnBrk="0">
              <a:lnSpc>
                <a:spcPct val="89000"/>
              </a:lnSpc>
              <a:tabLst/>
            </a:pPr>
            <a:r>
              <a:rPr sz="1200" kern="0" spc="120" dirty="0">
                <a:solidFill>
                  <a:srgbClr val="B78355">
                    <a:alpha val="100000"/>
                  </a:srgbClr>
                </a:solidFill>
                <a:latin typeface="Noto Sans CJK SC Regular" panose="020B0500000000000000" charset="-122"/>
                <a:ea typeface="Noto Sans CJK SC Regular" panose="020B0500000000000000" charset="-122"/>
                <a:cs typeface="Noto Sans CJK SC Regular" panose="020B0500000000000000" charset="-122"/>
              </a:rPr>
              <a:t>四川酒茶集团</a:t>
            </a:r>
            <a:endParaRPr sz="1200" dirty="0">
              <a:latin typeface="Noto Sans CJK SC Regular" panose="020B0500000000000000" charset="-122"/>
              <a:ea typeface="Noto Sans CJK SC Regular" panose="020B0500000000000000" charset="-122"/>
              <a:cs typeface="Noto Sans CJK SC Regular" panose="020B0500000000000000" charset="-122"/>
            </a:endParaRPr>
          </a:p>
          <a:p>
            <a:pPr algn="l" rtl="0" eaLnBrk="0">
              <a:lnSpc>
                <a:spcPct val="155000"/>
              </a:lnSpc>
              <a:tabLst/>
            </a:pPr>
            <a:endParaRPr sz="100" dirty="0">
              <a:latin typeface="Noto Sans CJK SC Regular" panose="020B0500000000000000" charset="-122"/>
              <a:ea typeface="Noto Sans CJK SC Regular" panose="020B0500000000000000" charset="-122"/>
              <a:cs typeface="Noto Sans CJK SC Regular" panose="020B0500000000000000" charset="-122"/>
            </a:endParaRPr>
          </a:p>
          <a:p>
            <a:pPr marL="74930" algn="l" rtl="0" eaLnBrk="0">
              <a:lnSpc>
                <a:spcPct val="93000"/>
              </a:lnSpc>
              <a:spcBef>
                <a:spcPts val="1"/>
              </a:spcBef>
              <a:tabLst/>
            </a:pPr>
            <a:r>
              <a:rPr sz="500" kern="0" spc="0" dirty="0">
                <a:solidFill>
                  <a:srgbClr val="B78355">
                    <a:alpha val="100000"/>
                  </a:srgbClr>
                </a:solidFill>
                <a:latin typeface="Source Han Serif SC"/>
                <a:ea typeface="Source Han Serif SC"/>
                <a:cs typeface="Source Han Serif SC"/>
              </a:rPr>
              <a:t>sichuan</a:t>
            </a:r>
            <a:r>
              <a:rPr sz="500" kern="0" spc="80" dirty="0">
                <a:solidFill>
                  <a:srgbClr val="B78355">
                    <a:alpha val="100000"/>
                  </a:srgbClr>
                </a:solidFill>
                <a:latin typeface="Source Han Serif SC"/>
                <a:ea typeface="Source Han Serif SC"/>
                <a:cs typeface="Source Han Serif SC"/>
              </a:rPr>
              <a:t> </a:t>
            </a:r>
            <a:r>
              <a:rPr sz="500" kern="0" spc="0" dirty="0">
                <a:solidFill>
                  <a:srgbClr val="B78355">
                    <a:alpha val="100000"/>
                  </a:srgbClr>
                </a:solidFill>
                <a:latin typeface="Source Han Serif SC"/>
                <a:ea typeface="Source Han Serif SC"/>
                <a:cs typeface="Source Han Serif SC"/>
              </a:rPr>
              <a:t>Liquor</a:t>
            </a:r>
            <a:r>
              <a:rPr sz="500" kern="0" spc="10" dirty="0">
                <a:solidFill>
                  <a:srgbClr val="B78355">
                    <a:alpha val="100000"/>
                  </a:srgbClr>
                </a:solidFill>
                <a:latin typeface="Source Han Serif SC"/>
                <a:ea typeface="Source Han Serif SC"/>
                <a:cs typeface="Source Han Serif SC"/>
              </a:rPr>
              <a:t> </a:t>
            </a:r>
            <a:r>
              <a:rPr sz="500" kern="0" spc="10" dirty="0">
                <a:solidFill>
                  <a:srgbClr val="B78355">
                    <a:alpha val="100000"/>
                  </a:srgbClr>
                </a:solidFill>
                <a:latin typeface="Source Han Serif SC"/>
                <a:ea typeface="Source Han Serif SC"/>
                <a:cs typeface="Source Han Serif SC"/>
              </a:rPr>
              <a:t>&amp;</a:t>
            </a:r>
            <a:r>
              <a:rPr sz="500" kern="0" spc="0" dirty="0">
                <a:solidFill>
                  <a:srgbClr val="B78355">
                    <a:alpha val="100000"/>
                  </a:srgbClr>
                </a:solidFill>
                <a:latin typeface="Source Han Serif SC"/>
                <a:ea typeface="Source Han Serif SC"/>
                <a:cs typeface="Source Han Serif SC"/>
              </a:rPr>
              <a:t>Tea</a:t>
            </a:r>
            <a:r>
              <a:rPr sz="500" kern="0" spc="50" dirty="0">
                <a:solidFill>
                  <a:srgbClr val="B78355">
                    <a:alpha val="100000"/>
                  </a:srgbClr>
                </a:solidFill>
                <a:latin typeface="Source Han Serif SC"/>
                <a:ea typeface="Source Han Serif SC"/>
                <a:cs typeface="Source Han Serif SC"/>
              </a:rPr>
              <a:t> </a:t>
            </a:r>
            <a:r>
              <a:rPr sz="500" kern="0" spc="0" dirty="0">
                <a:solidFill>
                  <a:srgbClr val="B78355">
                    <a:alpha val="100000"/>
                  </a:srgbClr>
                </a:solidFill>
                <a:latin typeface="Source Han Serif SC"/>
                <a:ea typeface="Source Han Serif SC"/>
                <a:cs typeface="Source Han Serif SC"/>
              </a:rPr>
              <a:t>Group</a:t>
            </a:r>
            <a:endParaRPr sz="500" dirty="0">
              <a:latin typeface="Source Han Serif SC"/>
              <a:ea typeface="Source Han Serif SC"/>
              <a:cs typeface="Source Han Serif SC"/>
            </a:endParaRPr>
          </a:p>
        </p:txBody>
      </p:sp>
      <p:pic>
        <p:nvPicPr>
          <p:cNvPr id="338" name="picture 33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21600000">
            <a:off x="12697783" y="7341943"/>
            <a:ext cx="257429" cy="376632"/>
          </a:xfrm>
          <a:prstGeom prst="rect">
            <a:avLst/>
          </a:prstGeom>
        </p:spPr>
      </p:pic>
      <p:pic>
        <p:nvPicPr>
          <p:cNvPr id="340" name="picture 34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21600000">
            <a:off x="1938298" y="627460"/>
            <a:ext cx="11590" cy="927631"/>
          </a:xfrm>
          <a:prstGeom prst="rect">
            <a:avLst/>
          </a:prstGeom>
        </p:spPr>
      </p:pic>
      <p:sp>
        <p:nvSpPr>
          <p:cNvPr id="342" name="path 342"/>
          <p:cNvSpPr/>
          <p:nvPr/>
        </p:nvSpPr>
        <p:spPr>
          <a:xfrm>
            <a:off x="12149827" y="7511434"/>
            <a:ext cx="397329" cy="9003"/>
          </a:xfrm>
          <a:custGeom>
            <a:avLst/>
            <a:gdLst/>
            <a:ahLst/>
            <a:cxnLst/>
            <a:rect l="0" t="0" r="0" b="0"/>
            <a:pathLst>
              <a:path w="625" h="14">
                <a:moveTo>
                  <a:pt x="0" y="7"/>
                </a:moveTo>
                <a:lnTo>
                  <a:pt x="625" y="7"/>
                </a:lnTo>
              </a:path>
            </a:pathLst>
          </a:custGeom>
          <a:noFill/>
          <a:ln w="9003" cap="flat">
            <a:solidFill>
              <a:srgbClr val="136B41"/>
            </a:solidFill>
            <a:prstDash val="solid"/>
            <a:miter lim="1000000"/>
          </a:ln>
        </p:spPr>
        <p:txBody>
          <a:bodyPr rtlCol="0"/>
          <a:lstStyle/>
          <a:p>
            <a:pPr algn="ctr"/>
            <a:endParaRPr lang="zh-CN" altLang="en-US"/>
          </a:p>
        </p:txBody>
      </p:sp>
      <p:sp>
        <p:nvSpPr>
          <p:cNvPr id="344" name="path 344"/>
          <p:cNvSpPr/>
          <p:nvPr/>
        </p:nvSpPr>
        <p:spPr>
          <a:xfrm>
            <a:off x="13105769" y="7511434"/>
            <a:ext cx="397326" cy="9003"/>
          </a:xfrm>
          <a:custGeom>
            <a:avLst/>
            <a:gdLst/>
            <a:ahLst/>
            <a:cxnLst/>
            <a:rect l="0" t="0" r="0" b="0"/>
            <a:pathLst>
              <a:path w="625" h="14">
                <a:moveTo>
                  <a:pt x="0" y="7"/>
                </a:moveTo>
                <a:lnTo>
                  <a:pt x="625" y="7"/>
                </a:lnTo>
              </a:path>
            </a:pathLst>
          </a:custGeom>
          <a:noFill/>
          <a:ln w="9003" cap="flat">
            <a:solidFill>
              <a:srgbClr val="136B41"/>
            </a:solidFill>
            <a:prstDash val="solid"/>
            <a:miter lim="1000000"/>
          </a:ln>
        </p:spPr>
        <p:txBody>
          <a:bodyPr rtlCol="0"/>
          <a:lstStyle/>
          <a:p>
            <a:pPr algn="ctr"/>
            <a:endParaRPr lang="zh-CN" altLang="en-US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10"/>
          <p:cNvGrpSpPr/>
          <p:nvPr/>
        </p:nvGrpSpPr>
        <p:grpSpPr>
          <a:xfrm rot="21600000">
            <a:off x="6037625" y="3518460"/>
            <a:ext cx="7059756" cy="2692325"/>
            <a:chOff x="0" y="0"/>
            <a:chExt cx="7059756" cy="2692325"/>
          </a:xfrm>
        </p:grpSpPr>
        <p:pic>
          <p:nvPicPr>
            <p:cNvPr id="346" name="picture 346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rot="21600000">
              <a:off x="0" y="0"/>
              <a:ext cx="7059756" cy="2692325"/>
            </a:xfrm>
            <a:prstGeom prst="rect">
              <a:avLst/>
            </a:prstGeom>
          </p:spPr>
        </p:pic>
        <p:sp>
          <p:nvSpPr>
            <p:cNvPr id="348" name="textbox 348"/>
            <p:cNvSpPr/>
            <p:nvPr/>
          </p:nvSpPr>
          <p:spPr>
            <a:xfrm>
              <a:off x="-12700" y="-12700"/>
              <a:ext cx="7085330" cy="2794000"/>
            </a:xfrm>
            <a:prstGeom prst="rect">
              <a:avLst/>
            </a:prstGeom>
            <a:noFill/>
            <a:ln w="0" cap="flat">
              <a:noFill/>
              <a:prstDash val="solid"/>
              <a:miter lim="0"/>
            </a:ln>
          </p:spPr>
          <p:txBody>
            <a:bodyPr vert="horz" wrap="square" lIns="0" tIns="0" rIns="0" bIns="0"/>
            <a:lstStyle/>
            <a:p>
              <a:pPr algn="l" rtl="0" eaLnBrk="0">
                <a:lnSpc>
                  <a:spcPct val="109000"/>
                </a:lnSpc>
                <a:tabLst/>
              </a:pPr>
              <a:endParaRPr sz="1000" dirty="0">
                <a:latin typeface="Noto Sans CJK SC Regular" panose="020B0500000000000000" charset="-122"/>
                <a:ea typeface="Noto Sans CJK SC Regular" panose="020B0500000000000000" charset="-122"/>
                <a:cs typeface="Noto Sans CJK SC Regular" panose="020B0500000000000000" charset="-122"/>
              </a:endParaRPr>
            </a:p>
            <a:p>
              <a:pPr algn="l" rtl="0" eaLnBrk="0">
                <a:lnSpc>
                  <a:spcPct val="109000"/>
                </a:lnSpc>
                <a:tabLst/>
              </a:pPr>
              <a:endParaRPr sz="1000" dirty="0">
                <a:latin typeface="Noto Sans CJK SC Regular" panose="020B0500000000000000" charset="-122"/>
                <a:ea typeface="Noto Sans CJK SC Regular" panose="020B0500000000000000" charset="-122"/>
                <a:cs typeface="Noto Sans CJK SC Regular" panose="020B0500000000000000" charset="-122"/>
              </a:endParaRPr>
            </a:p>
            <a:p>
              <a:pPr algn="l" rtl="0" eaLnBrk="0">
                <a:lnSpc>
                  <a:spcPct val="110000"/>
                </a:lnSpc>
                <a:tabLst/>
              </a:pPr>
              <a:endParaRPr sz="1000" dirty="0">
                <a:latin typeface="Noto Sans CJK SC Regular" panose="020B0500000000000000" charset="-122"/>
                <a:ea typeface="Noto Sans CJK SC Regular" panose="020B0500000000000000" charset="-122"/>
                <a:cs typeface="Noto Sans CJK SC Regular" panose="020B0500000000000000" charset="-122"/>
              </a:endParaRPr>
            </a:p>
            <a:p>
              <a:pPr algn="l" rtl="0" eaLnBrk="0">
                <a:lnSpc>
                  <a:spcPct val="110000"/>
                </a:lnSpc>
                <a:tabLst/>
              </a:pPr>
              <a:endParaRPr sz="1000" dirty="0">
                <a:latin typeface="Noto Sans CJK SC Regular" panose="020B0500000000000000" charset="-122"/>
                <a:ea typeface="Noto Sans CJK SC Regular" panose="020B0500000000000000" charset="-122"/>
                <a:cs typeface="Noto Sans CJK SC Regular" panose="020B0500000000000000" charset="-122"/>
              </a:endParaRPr>
            </a:p>
            <a:p>
              <a:pPr algn="l" rtl="0" eaLnBrk="0">
                <a:lnSpc>
                  <a:spcPct val="110000"/>
                </a:lnSpc>
                <a:tabLst/>
              </a:pPr>
              <a:endParaRPr sz="1000" dirty="0">
                <a:latin typeface="Noto Sans CJK SC Regular" panose="020B0500000000000000" charset="-122"/>
                <a:ea typeface="Noto Sans CJK SC Regular" panose="020B0500000000000000" charset="-122"/>
                <a:cs typeface="Noto Sans CJK SC Regular" panose="020B0500000000000000" charset="-122"/>
              </a:endParaRPr>
            </a:p>
            <a:p>
              <a:pPr algn="l" rtl="0" eaLnBrk="0">
                <a:lnSpc>
                  <a:spcPct val="110000"/>
                </a:lnSpc>
                <a:tabLst/>
              </a:pPr>
              <a:endParaRPr sz="1000" dirty="0">
                <a:latin typeface="Noto Sans CJK SC Regular" panose="020B0500000000000000" charset="-122"/>
                <a:ea typeface="Noto Sans CJK SC Regular" panose="020B0500000000000000" charset="-122"/>
                <a:cs typeface="Noto Sans CJK SC Regular" panose="020B0500000000000000" charset="-122"/>
              </a:endParaRPr>
            </a:p>
            <a:p>
              <a:pPr marL="2771775" algn="l" rtl="0" eaLnBrk="0">
                <a:lnSpc>
                  <a:spcPct val="78000"/>
                </a:lnSpc>
                <a:spcBef>
                  <a:spcPts val="2"/>
                </a:spcBef>
                <a:tabLst/>
              </a:pPr>
              <a:r>
                <a:rPr sz="6500" kern="0" spc="20" dirty="0">
                  <a:solidFill>
                    <a:srgbClr val="FFFFFF">
                      <a:alpha val="100000"/>
                    </a:srgbClr>
                  </a:solidFill>
                  <a:latin typeface="Noto Sans CJK SC Regular" panose="020B0500000000000000" charset="-122"/>
                  <a:ea typeface="Noto Sans CJK SC Regular" panose="020B0500000000000000" charset="-122"/>
                  <a:cs typeface="Noto Sans CJK SC Regular" panose="020B0500000000000000" charset="-122"/>
                </a:rPr>
                <a:t>4万</a:t>
              </a:r>
              <a:r>
                <a:rPr sz="3600" kern="0" spc="20" dirty="0">
                  <a:solidFill>
                    <a:srgbClr val="FFFFFF">
                      <a:alpha val="100000"/>
                    </a:srgbClr>
                  </a:solidFill>
                  <a:latin typeface="Noto Sans CJK SC Regular" panose="020B0500000000000000" charset="-122"/>
                  <a:ea typeface="Noto Sans CJK SC Regular" panose="020B0500000000000000" charset="-122"/>
                  <a:cs typeface="Noto Sans CJK SC Regular" panose="020B0500000000000000" charset="-122"/>
                </a:rPr>
                <a:t>㎡</a:t>
              </a:r>
              <a:endParaRPr sz="3600" dirty="0">
                <a:latin typeface="Noto Sans CJK SC Regular" panose="020B0500000000000000" charset="-122"/>
                <a:ea typeface="Noto Sans CJK SC Regular" panose="020B0500000000000000" charset="-122"/>
                <a:cs typeface="Noto Sans CJK SC Regular" panose="020B0500000000000000" charset="-122"/>
              </a:endParaRPr>
            </a:p>
          </p:txBody>
        </p:sp>
      </p:grpSp>
      <p:grpSp>
        <p:nvGrpSpPr>
          <p:cNvPr id="12" name="group 12"/>
          <p:cNvGrpSpPr/>
          <p:nvPr/>
        </p:nvGrpSpPr>
        <p:grpSpPr>
          <a:xfrm rot="21600000">
            <a:off x="1426759" y="3518460"/>
            <a:ext cx="3666587" cy="2692324"/>
            <a:chOff x="0" y="0"/>
            <a:chExt cx="3666587" cy="2692324"/>
          </a:xfrm>
        </p:grpSpPr>
        <p:pic>
          <p:nvPicPr>
            <p:cNvPr id="350" name="picture 350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 rot="21600000">
              <a:off x="0" y="0"/>
              <a:ext cx="3666587" cy="2692324"/>
            </a:xfrm>
            <a:prstGeom prst="rect">
              <a:avLst/>
            </a:prstGeom>
          </p:spPr>
        </p:pic>
        <p:sp>
          <p:nvSpPr>
            <p:cNvPr id="352" name="textbox 352"/>
            <p:cNvSpPr/>
            <p:nvPr/>
          </p:nvSpPr>
          <p:spPr>
            <a:xfrm>
              <a:off x="-12700" y="-12700"/>
              <a:ext cx="3692525" cy="2794000"/>
            </a:xfrm>
            <a:prstGeom prst="rect">
              <a:avLst/>
            </a:prstGeom>
            <a:noFill/>
            <a:ln w="0" cap="flat">
              <a:noFill/>
              <a:prstDash val="solid"/>
              <a:miter lim="0"/>
            </a:ln>
          </p:spPr>
          <p:txBody>
            <a:bodyPr vert="horz" wrap="square" lIns="0" tIns="0" rIns="0" bIns="0"/>
            <a:lstStyle/>
            <a:p>
              <a:pPr algn="l" rtl="0" eaLnBrk="0">
                <a:lnSpc>
                  <a:spcPct val="108000"/>
                </a:lnSpc>
                <a:tabLst/>
              </a:pPr>
              <a:endParaRPr sz="1000" dirty="0">
                <a:latin typeface="Noto Sans CJK SC Regular" panose="020B0500000000000000" charset="-122"/>
                <a:ea typeface="Noto Sans CJK SC Regular" panose="020B0500000000000000" charset="-122"/>
                <a:cs typeface="Noto Sans CJK SC Regular" panose="020B0500000000000000" charset="-122"/>
              </a:endParaRPr>
            </a:p>
            <a:p>
              <a:pPr algn="l" rtl="0" eaLnBrk="0">
                <a:lnSpc>
                  <a:spcPct val="108000"/>
                </a:lnSpc>
                <a:tabLst/>
              </a:pPr>
              <a:endParaRPr sz="1000" dirty="0">
                <a:latin typeface="Noto Sans CJK SC Regular" panose="020B0500000000000000" charset="-122"/>
                <a:ea typeface="Noto Sans CJK SC Regular" panose="020B0500000000000000" charset="-122"/>
                <a:cs typeface="Noto Sans CJK SC Regular" panose="020B0500000000000000" charset="-122"/>
              </a:endParaRPr>
            </a:p>
            <a:p>
              <a:pPr algn="l" rtl="0" eaLnBrk="0">
                <a:lnSpc>
                  <a:spcPct val="109000"/>
                </a:lnSpc>
                <a:tabLst/>
              </a:pPr>
              <a:endParaRPr sz="1000" dirty="0">
                <a:latin typeface="Noto Sans CJK SC Regular" panose="020B0500000000000000" charset="-122"/>
                <a:ea typeface="Noto Sans CJK SC Regular" panose="020B0500000000000000" charset="-122"/>
                <a:cs typeface="Noto Sans CJK SC Regular" panose="020B0500000000000000" charset="-122"/>
              </a:endParaRPr>
            </a:p>
            <a:p>
              <a:pPr algn="l" rtl="0" eaLnBrk="0">
                <a:lnSpc>
                  <a:spcPct val="109000"/>
                </a:lnSpc>
                <a:tabLst/>
              </a:pPr>
              <a:endParaRPr sz="1000" dirty="0">
                <a:latin typeface="Noto Sans CJK SC Regular" panose="020B0500000000000000" charset="-122"/>
                <a:ea typeface="Noto Sans CJK SC Regular" panose="020B0500000000000000" charset="-122"/>
                <a:cs typeface="Noto Sans CJK SC Regular" panose="020B0500000000000000" charset="-122"/>
              </a:endParaRPr>
            </a:p>
            <a:p>
              <a:pPr algn="l" rtl="0" eaLnBrk="0">
                <a:lnSpc>
                  <a:spcPct val="109000"/>
                </a:lnSpc>
                <a:tabLst/>
              </a:pPr>
              <a:endParaRPr sz="1000" dirty="0">
                <a:latin typeface="Noto Sans CJK SC Regular" panose="020B0500000000000000" charset="-122"/>
                <a:ea typeface="Noto Sans CJK SC Regular" panose="020B0500000000000000" charset="-122"/>
                <a:cs typeface="Noto Sans CJK SC Regular" panose="020B0500000000000000" charset="-122"/>
              </a:endParaRPr>
            </a:p>
            <a:p>
              <a:pPr algn="l" rtl="0" eaLnBrk="0">
                <a:lnSpc>
                  <a:spcPct val="109000"/>
                </a:lnSpc>
                <a:tabLst/>
              </a:pPr>
              <a:endParaRPr sz="1000" dirty="0">
                <a:latin typeface="Noto Sans CJK SC Regular" panose="020B0500000000000000" charset="-122"/>
                <a:ea typeface="Noto Sans CJK SC Regular" panose="020B0500000000000000" charset="-122"/>
                <a:cs typeface="Noto Sans CJK SC Regular" panose="020B0500000000000000" charset="-122"/>
              </a:endParaRPr>
            </a:p>
            <a:p>
              <a:pPr marL="1079500" algn="l" rtl="0" eaLnBrk="0">
                <a:lnSpc>
                  <a:spcPct val="79000"/>
                </a:lnSpc>
                <a:spcBef>
                  <a:spcPts val="7"/>
                </a:spcBef>
                <a:tabLst/>
              </a:pPr>
              <a:r>
                <a:rPr sz="6500" kern="0" spc="-10" dirty="0">
                  <a:solidFill>
                    <a:srgbClr val="FFFFFF">
                      <a:alpha val="100000"/>
                    </a:srgbClr>
                  </a:solidFill>
                  <a:latin typeface="Noto Sans CJK SC Regular" panose="020B0500000000000000" charset="-122"/>
                  <a:ea typeface="Noto Sans CJK SC Regular" panose="020B0500000000000000" charset="-122"/>
                  <a:cs typeface="Noto Sans CJK SC Regular" panose="020B0500000000000000" charset="-122"/>
                </a:rPr>
                <a:t>3万</a:t>
              </a:r>
              <a:r>
                <a:rPr sz="3700" kern="0" spc="-10" dirty="0">
                  <a:solidFill>
                    <a:srgbClr val="FFFFFF">
                      <a:alpha val="100000"/>
                    </a:srgbClr>
                  </a:solidFill>
                  <a:latin typeface="Noto Sans CJK SC Regular" panose="020B0500000000000000" charset="-122"/>
                  <a:ea typeface="Noto Sans CJK SC Regular" panose="020B0500000000000000" charset="-122"/>
                  <a:cs typeface="Noto Sans CJK SC Regular" panose="020B0500000000000000" charset="-122"/>
                </a:rPr>
                <a:t>㎡</a:t>
              </a:r>
              <a:endParaRPr sz="3700" dirty="0">
                <a:latin typeface="Noto Sans CJK SC Regular" panose="020B0500000000000000" charset="-122"/>
                <a:ea typeface="Noto Sans CJK SC Regular" panose="020B0500000000000000" charset="-122"/>
                <a:cs typeface="Noto Sans CJK SC Regular" panose="020B0500000000000000" charset="-122"/>
              </a:endParaRPr>
            </a:p>
          </p:txBody>
        </p:sp>
      </p:grpSp>
      <p:sp>
        <p:nvSpPr>
          <p:cNvPr id="354" name="textbox 354"/>
          <p:cNvSpPr/>
          <p:nvPr/>
        </p:nvSpPr>
        <p:spPr>
          <a:xfrm>
            <a:off x="3193355" y="2093048"/>
            <a:ext cx="8248650" cy="738505"/>
          </a:xfrm>
          <a:prstGeom prst="rect">
            <a:avLst/>
          </a:prstGeom>
          <a:noFill/>
          <a:ln w="0" cap="flat">
            <a:noFill/>
            <a:prstDash val="solid"/>
            <a:miter lim="0"/>
          </a:ln>
        </p:spPr>
        <p:txBody>
          <a:bodyPr vert="horz" wrap="square" lIns="0" tIns="0" rIns="0" bIns="0"/>
          <a:lstStyle/>
          <a:p>
            <a:pPr algn="l" rtl="0" eaLnBrk="0">
              <a:lnSpc>
                <a:spcPct val="63209"/>
              </a:lnSpc>
              <a:tabLst/>
            </a:pPr>
            <a:endParaRPr sz="100" dirty="0">
              <a:latin typeface="Noto Sans CJK SC Regular" panose="020B0500000000000000" charset="-122"/>
              <a:ea typeface="Noto Sans CJK SC Regular" panose="020B0500000000000000" charset="-122"/>
              <a:cs typeface="Noto Sans CJK SC Regular" panose="020B0500000000000000" charset="-122"/>
            </a:endParaRPr>
          </a:p>
          <a:p>
            <a:pPr marL="12700" algn="l" rtl="0" eaLnBrk="0">
              <a:lnSpc>
                <a:spcPct val="84000"/>
              </a:lnSpc>
              <a:tabLst>
                <a:tab pos="501015" algn="l"/>
              </a:tabLst>
            </a:pPr>
            <a:r>
              <a:rPr sz="5500" kern="0" spc="0" dirty="0">
                <a:solidFill>
                  <a:srgbClr val="0E6940">
                    <a:alpha val="100000"/>
                  </a:srgbClr>
                </a:solidFill>
                <a:latin typeface="Source Han Serif SC"/>
                <a:ea typeface="Source Han Serif SC"/>
                <a:cs typeface="Source Han Serif SC"/>
              </a:rPr>
              <a:t>	</a:t>
            </a:r>
            <a:r>
              <a:rPr sz="8600" kern="0" spc="-150" baseline="4845" dirty="0">
                <a:solidFill>
                  <a:srgbClr val="0E6940">
                    <a:alpha val="100000"/>
                  </a:srgbClr>
                </a:solidFill>
                <a:latin typeface="Source Han Serif SC"/>
                <a:ea typeface="Source Han Serif SC"/>
                <a:cs typeface="Source Han Serif SC"/>
              </a:rPr>
              <a:t>2.</a:t>
            </a:r>
            <a:r>
              <a:rPr sz="5500" kern="0" spc="530" dirty="0">
                <a:solidFill>
                  <a:srgbClr val="0E6940">
                    <a:alpha val="100000"/>
                  </a:srgbClr>
                </a:solidFill>
                <a:latin typeface="Source Han Serif SC"/>
                <a:ea typeface="Source Han Serif SC"/>
                <a:cs typeface="Source Han Serif SC"/>
              </a:rPr>
              <a:t>  </a:t>
            </a:r>
            <a:r>
              <a:rPr sz="5100" b="1" kern="0" spc="-150" dirty="0">
                <a:solidFill>
                  <a:srgbClr val="0E6940">
                    <a:alpha val="100000"/>
                  </a:srgbClr>
                </a:solidFill>
                <a:latin typeface="Noto Sans CJK SC Regular" panose="020B0500000000000000" charset="-122"/>
                <a:ea typeface="Noto Sans CJK SC Regular" panose="020B0500000000000000" charset="-122"/>
                <a:cs typeface="Noto Sans CJK SC Regular" panose="020B0500000000000000" charset="-122"/>
              </a:rPr>
              <a:t>茶叶加工总产能＞2万</a:t>
            </a:r>
            <a:r>
              <a:rPr sz="5100" b="1" kern="0" spc="-160" dirty="0">
                <a:solidFill>
                  <a:srgbClr val="0E6940">
                    <a:alpha val="100000"/>
                  </a:srgbClr>
                </a:solidFill>
                <a:latin typeface="Noto Sans CJK SC Regular" panose="020B0500000000000000" charset="-122"/>
                <a:ea typeface="Noto Sans CJK SC Regular" panose="020B0500000000000000" charset="-122"/>
                <a:cs typeface="Noto Sans CJK SC Regular" panose="020B0500000000000000" charset="-122"/>
              </a:rPr>
              <a:t>吨</a:t>
            </a:r>
            <a:endParaRPr sz="5100" dirty="0">
              <a:latin typeface="Noto Sans CJK SC Regular" panose="020B0500000000000000" charset="-122"/>
              <a:ea typeface="Noto Sans CJK SC Regular" panose="020B0500000000000000" charset="-122"/>
              <a:cs typeface="Noto Sans CJK SC Regular" panose="020B0500000000000000" charset="-122"/>
            </a:endParaRPr>
          </a:p>
        </p:txBody>
      </p:sp>
      <p:sp>
        <p:nvSpPr>
          <p:cNvPr id="356" name="textbox 356"/>
          <p:cNvSpPr/>
          <p:nvPr/>
        </p:nvSpPr>
        <p:spPr>
          <a:xfrm>
            <a:off x="2469486" y="6535752"/>
            <a:ext cx="9850120" cy="290830"/>
          </a:xfrm>
          <a:prstGeom prst="rect">
            <a:avLst/>
          </a:prstGeom>
          <a:noFill/>
          <a:ln w="0" cap="flat">
            <a:noFill/>
            <a:prstDash val="solid"/>
            <a:miter lim="0"/>
          </a:ln>
        </p:spPr>
        <p:txBody>
          <a:bodyPr vert="horz" wrap="square" lIns="0" tIns="0" rIns="0" bIns="0"/>
          <a:lstStyle/>
          <a:p>
            <a:pPr algn="l" rtl="0" eaLnBrk="0">
              <a:lnSpc>
                <a:spcPct val="84878"/>
              </a:lnSpc>
              <a:tabLst/>
            </a:pPr>
            <a:endParaRPr sz="100" dirty="0">
              <a:latin typeface="Noto Sans CJK SC Regular" panose="020B0500000000000000" charset="-122"/>
              <a:ea typeface="Noto Sans CJK SC Regular" panose="020B0500000000000000" charset="-122"/>
              <a:cs typeface="Noto Sans CJK SC Regular" panose="020B0500000000000000" charset="-122"/>
            </a:endParaRPr>
          </a:p>
          <a:p>
            <a:pPr marL="12700" algn="l" rtl="0" eaLnBrk="0">
              <a:lnSpc>
                <a:spcPct val="87000"/>
              </a:lnSpc>
              <a:tabLst/>
            </a:pPr>
            <a:r>
              <a:rPr sz="2000" kern="0" spc="40" dirty="0">
                <a:solidFill>
                  <a:srgbClr val="231916">
                    <a:alpha val="100000"/>
                  </a:srgbClr>
                </a:solidFill>
                <a:latin typeface="Noto Sans CJK SC Regular" panose="020B0500000000000000" charset="-122"/>
                <a:ea typeface="Noto Sans CJK SC Regular" panose="020B0500000000000000" charset="-122"/>
                <a:cs typeface="Noto Sans CJK SC Regular" panose="020B0500000000000000" charset="-122"/>
              </a:rPr>
              <a:t>初加工生产线          </a:t>
            </a:r>
            <a:r>
              <a:rPr sz="2000" kern="0" spc="30" dirty="0">
                <a:solidFill>
                  <a:srgbClr val="231916">
                    <a:alpha val="100000"/>
                  </a:srgbClr>
                </a:solidFill>
                <a:latin typeface="Noto Sans CJK SC Regular" panose="020B0500000000000000" charset="-122"/>
                <a:ea typeface="Noto Sans CJK SC Regular" panose="020B0500000000000000" charset="-122"/>
                <a:cs typeface="Noto Sans CJK SC Regular" panose="020B0500000000000000" charset="-122"/>
              </a:rPr>
              <a:t>                                    名优茶精制生产线                          低氟砖茶生产线</a:t>
            </a:r>
            <a:endParaRPr sz="2000" dirty="0">
              <a:latin typeface="Noto Sans CJK SC Regular" panose="020B0500000000000000" charset="-122"/>
              <a:ea typeface="Noto Sans CJK SC Regular" panose="020B0500000000000000" charset="-122"/>
              <a:cs typeface="Noto Sans CJK SC Regular" panose="020B0500000000000000" charset="-122"/>
            </a:endParaRPr>
          </a:p>
        </p:txBody>
      </p:sp>
      <p:pic>
        <p:nvPicPr>
          <p:cNvPr id="358" name="picture 35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21600000">
            <a:off x="2076149" y="660808"/>
            <a:ext cx="986231" cy="894005"/>
          </a:xfrm>
          <a:prstGeom prst="rect">
            <a:avLst/>
          </a:prstGeom>
        </p:spPr>
      </p:pic>
      <p:sp>
        <p:nvSpPr>
          <p:cNvPr id="360" name="path 360"/>
          <p:cNvSpPr/>
          <p:nvPr/>
        </p:nvSpPr>
        <p:spPr>
          <a:xfrm>
            <a:off x="2613531" y="2975310"/>
            <a:ext cx="9403328" cy="55198"/>
          </a:xfrm>
          <a:custGeom>
            <a:avLst/>
            <a:gdLst/>
            <a:ahLst/>
            <a:cxnLst/>
            <a:rect l="0" t="0" r="0" b="0"/>
            <a:pathLst>
              <a:path w="14808" h="86">
                <a:moveTo>
                  <a:pt x="0" y="0"/>
                </a:moveTo>
                <a:lnTo>
                  <a:pt x="14808" y="0"/>
                </a:lnTo>
                <a:lnTo>
                  <a:pt x="14808" y="86"/>
                </a:lnTo>
                <a:lnTo>
                  <a:pt x="0" y="86"/>
                </a:lnTo>
                <a:lnTo>
                  <a:pt x="0" y="0"/>
                </a:lnTo>
                <a:close/>
              </a:path>
            </a:pathLst>
          </a:custGeom>
          <a:solidFill>
            <a:srgbClr val="DAB866">
              <a:alpha val="100000"/>
            </a:srgbClr>
          </a:solidFill>
          <a:ln w="0" cap="flat">
            <a:noFill/>
            <a:prstDash val="solid"/>
            <a:miter lim="0"/>
          </a:ln>
        </p:spPr>
        <p:txBody>
          <a:bodyPr rtlCol="0"/>
          <a:lstStyle/>
          <a:p>
            <a:pPr algn="ctr"/>
            <a:endParaRPr lang="zh-CN" altLang="en-US"/>
          </a:p>
        </p:txBody>
      </p:sp>
      <p:pic>
        <p:nvPicPr>
          <p:cNvPr id="362" name="picture 36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21600000">
            <a:off x="891151" y="627460"/>
            <a:ext cx="830393" cy="603741"/>
          </a:xfrm>
          <a:prstGeom prst="rect">
            <a:avLst/>
          </a:prstGeom>
        </p:spPr>
      </p:pic>
      <p:sp>
        <p:nvSpPr>
          <p:cNvPr id="364" name="textbox 364"/>
          <p:cNvSpPr/>
          <p:nvPr/>
        </p:nvSpPr>
        <p:spPr>
          <a:xfrm>
            <a:off x="787957" y="1299625"/>
            <a:ext cx="1036955" cy="283210"/>
          </a:xfrm>
          <a:prstGeom prst="rect">
            <a:avLst/>
          </a:prstGeom>
          <a:noFill/>
          <a:ln w="0" cap="flat">
            <a:noFill/>
            <a:prstDash val="solid"/>
            <a:miter lim="0"/>
          </a:ln>
        </p:spPr>
        <p:txBody>
          <a:bodyPr vert="horz" wrap="square" lIns="0" tIns="0" rIns="0" bIns="0"/>
          <a:lstStyle/>
          <a:p>
            <a:pPr algn="l" rtl="0" eaLnBrk="0">
              <a:lnSpc>
                <a:spcPct val="83263"/>
              </a:lnSpc>
              <a:tabLst/>
            </a:pPr>
            <a:endParaRPr sz="100" dirty="0">
              <a:latin typeface="Noto Sans CJK SC Regular" panose="020B0500000000000000" charset="-122"/>
              <a:ea typeface="Noto Sans CJK SC Regular" panose="020B0500000000000000" charset="-122"/>
              <a:cs typeface="Noto Sans CJK SC Regular" panose="020B0500000000000000" charset="-122"/>
            </a:endParaRPr>
          </a:p>
          <a:p>
            <a:pPr marL="12700" algn="l" rtl="0" eaLnBrk="0">
              <a:lnSpc>
                <a:spcPct val="89000"/>
              </a:lnSpc>
              <a:tabLst/>
            </a:pPr>
            <a:r>
              <a:rPr sz="1200" kern="0" spc="120" dirty="0">
                <a:solidFill>
                  <a:srgbClr val="B78355">
                    <a:alpha val="100000"/>
                  </a:srgbClr>
                </a:solidFill>
                <a:latin typeface="Noto Sans CJK SC Regular" panose="020B0500000000000000" charset="-122"/>
                <a:ea typeface="Noto Sans CJK SC Regular" panose="020B0500000000000000" charset="-122"/>
                <a:cs typeface="Noto Sans CJK SC Regular" panose="020B0500000000000000" charset="-122"/>
              </a:rPr>
              <a:t>四川酒茶集团</a:t>
            </a:r>
            <a:endParaRPr sz="1200" dirty="0">
              <a:latin typeface="Noto Sans CJK SC Regular" panose="020B0500000000000000" charset="-122"/>
              <a:ea typeface="Noto Sans CJK SC Regular" panose="020B0500000000000000" charset="-122"/>
              <a:cs typeface="Noto Sans CJK SC Regular" panose="020B0500000000000000" charset="-122"/>
            </a:endParaRPr>
          </a:p>
          <a:p>
            <a:pPr algn="l" rtl="0" eaLnBrk="0">
              <a:lnSpc>
                <a:spcPct val="155000"/>
              </a:lnSpc>
              <a:tabLst/>
            </a:pPr>
            <a:endParaRPr sz="100" dirty="0">
              <a:latin typeface="Noto Sans CJK SC Regular" panose="020B0500000000000000" charset="-122"/>
              <a:ea typeface="Noto Sans CJK SC Regular" panose="020B0500000000000000" charset="-122"/>
              <a:cs typeface="Noto Sans CJK SC Regular" panose="020B0500000000000000" charset="-122"/>
            </a:endParaRPr>
          </a:p>
          <a:p>
            <a:pPr marL="74930" algn="l" rtl="0" eaLnBrk="0">
              <a:lnSpc>
                <a:spcPct val="93000"/>
              </a:lnSpc>
              <a:spcBef>
                <a:spcPts val="1"/>
              </a:spcBef>
              <a:tabLst/>
            </a:pPr>
            <a:r>
              <a:rPr sz="500" kern="0" spc="0" dirty="0">
                <a:solidFill>
                  <a:srgbClr val="B78355">
                    <a:alpha val="100000"/>
                  </a:srgbClr>
                </a:solidFill>
                <a:latin typeface="Source Han Serif SC"/>
                <a:ea typeface="Source Han Serif SC"/>
                <a:cs typeface="Source Han Serif SC"/>
              </a:rPr>
              <a:t>sichuan</a:t>
            </a:r>
            <a:r>
              <a:rPr sz="500" kern="0" spc="80" dirty="0">
                <a:solidFill>
                  <a:srgbClr val="B78355">
                    <a:alpha val="100000"/>
                  </a:srgbClr>
                </a:solidFill>
                <a:latin typeface="Source Han Serif SC"/>
                <a:ea typeface="Source Han Serif SC"/>
                <a:cs typeface="Source Han Serif SC"/>
              </a:rPr>
              <a:t> </a:t>
            </a:r>
            <a:r>
              <a:rPr sz="500" kern="0" spc="0" dirty="0">
                <a:solidFill>
                  <a:srgbClr val="B78355">
                    <a:alpha val="100000"/>
                  </a:srgbClr>
                </a:solidFill>
                <a:latin typeface="Source Han Serif SC"/>
                <a:ea typeface="Source Han Serif SC"/>
                <a:cs typeface="Source Han Serif SC"/>
              </a:rPr>
              <a:t>Liquor</a:t>
            </a:r>
            <a:r>
              <a:rPr sz="500" kern="0" spc="10" dirty="0">
                <a:solidFill>
                  <a:srgbClr val="B78355">
                    <a:alpha val="100000"/>
                  </a:srgbClr>
                </a:solidFill>
                <a:latin typeface="Source Han Serif SC"/>
                <a:ea typeface="Source Han Serif SC"/>
                <a:cs typeface="Source Han Serif SC"/>
              </a:rPr>
              <a:t> </a:t>
            </a:r>
            <a:r>
              <a:rPr sz="500" kern="0" spc="10" dirty="0">
                <a:solidFill>
                  <a:srgbClr val="B78355">
                    <a:alpha val="100000"/>
                  </a:srgbClr>
                </a:solidFill>
                <a:latin typeface="Source Han Serif SC"/>
                <a:ea typeface="Source Han Serif SC"/>
                <a:cs typeface="Source Han Serif SC"/>
              </a:rPr>
              <a:t>&amp;</a:t>
            </a:r>
            <a:r>
              <a:rPr sz="500" kern="0" spc="0" dirty="0">
                <a:solidFill>
                  <a:srgbClr val="B78355">
                    <a:alpha val="100000"/>
                  </a:srgbClr>
                </a:solidFill>
                <a:latin typeface="Source Han Serif SC"/>
                <a:ea typeface="Source Han Serif SC"/>
                <a:cs typeface="Source Han Serif SC"/>
              </a:rPr>
              <a:t>Tea</a:t>
            </a:r>
            <a:r>
              <a:rPr sz="500" kern="0" spc="50" dirty="0">
                <a:solidFill>
                  <a:srgbClr val="B78355">
                    <a:alpha val="100000"/>
                  </a:srgbClr>
                </a:solidFill>
                <a:latin typeface="Source Han Serif SC"/>
                <a:ea typeface="Source Han Serif SC"/>
                <a:cs typeface="Source Han Serif SC"/>
              </a:rPr>
              <a:t> </a:t>
            </a:r>
            <a:r>
              <a:rPr sz="500" kern="0" spc="0" dirty="0">
                <a:solidFill>
                  <a:srgbClr val="B78355">
                    <a:alpha val="100000"/>
                  </a:srgbClr>
                </a:solidFill>
                <a:latin typeface="Source Han Serif SC"/>
                <a:ea typeface="Source Han Serif SC"/>
                <a:cs typeface="Source Han Serif SC"/>
              </a:rPr>
              <a:t>Group</a:t>
            </a:r>
            <a:endParaRPr sz="500" dirty="0">
              <a:latin typeface="Source Han Serif SC"/>
              <a:ea typeface="Source Han Serif SC"/>
              <a:cs typeface="Source Han Serif SC"/>
            </a:endParaRPr>
          </a:p>
        </p:txBody>
      </p:sp>
      <p:sp>
        <p:nvSpPr>
          <p:cNvPr id="366" name="textbox 366"/>
          <p:cNvSpPr/>
          <p:nvPr/>
        </p:nvSpPr>
        <p:spPr>
          <a:xfrm>
            <a:off x="5360559" y="5280213"/>
            <a:ext cx="415925" cy="594360"/>
          </a:xfrm>
          <a:prstGeom prst="rect">
            <a:avLst/>
          </a:prstGeom>
          <a:noFill/>
          <a:ln w="0" cap="flat">
            <a:noFill/>
            <a:prstDash val="solid"/>
            <a:miter lim="0"/>
          </a:ln>
        </p:spPr>
        <p:txBody>
          <a:bodyPr vert="horz" wrap="square" lIns="0" tIns="0" rIns="0" bIns="0"/>
          <a:lstStyle/>
          <a:p>
            <a:pPr algn="l" rtl="0" eaLnBrk="0">
              <a:lnSpc>
                <a:spcPct val="83341"/>
              </a:lnSpc>
              <a:tabLst/>
            </a:pPr>
            <a:endParaRPr sz="100" dirty="0">
              <a:latin typeface="Noto Sans CJK SC Regular" panose="020B0500000000000000" charset="-122"/>
              <a:ea typeface="Noto Sans CJK SC Regular" panose="020B0500000000000000" charset="-122"/>
              <a:cs typeface="Noto Sans CJK SC Regular" panose="020B0500000000000000" charset="-122"/>
            </a:endParaRPr>
          </a:p>
          <a:p>
            <a:pPr algn="r" rtl="0" eaLnBrk="0">
              <a:lnSpc>
                <a:spcPts val="4478"/>
              </a:lnSpc>
              <a:tabLst/>
            </a:pPr>
            <a:r>
              <a:rPr sz="6000" kern="0" spc="-270" dirty="0">
                <a:solidFill>
                  <a:srgbClr val="0E6940">
                    <a:alpha val="100000"/>
                  </a:srgbClr>
                </a:solidFill>
                <a:latin typeface="Noto Sans CJK SC Regular" panose="020B0500000000000000" charset="-122"/>
                <a:ea typeface="Noto Sans CJK SC Regular" panose="020B0500000000000000" charset="-122"/>
                <a:cs typeface="Noto Sans CJK SC Regular" panose="020B0500000000000000" charset="-122"/>
              </a:rPr>
              <a:t>+</a:t>
            </a:r>
            <a:endParaRPr sz="6000" dirty="0">
              <a:latin typeface="Noto Sans CJK SC Regular" panose="020B0500000000000000" charset="-122"/>
              <a:ea typeface="Noto Sans CJK SC Regular" panose="020B0500000000000000" charset="-122"/>
              <a:cs typeface="Noto Sans CJK SC Regular" panose="020B0500000000000000" charset="-122"/>
            </a:endParaRPr>
          </a:p>
        </p:txBody>
      </p:sp>
      <p:pic>
        <p:nvPicPr>
          <p:cNvPr id="368" name="picture 36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21600000">
            <a:off x="12697783" y="7341943"/>
            <a:ext cx="257429" cy="376632"/>
          </a:xfrm>
          <a:prstGeom prst="rect">
            <a:avLst/>
          </a:prstGeom>
        </p:spPr>
      </p:pic>
      <p:pic>
        <p:nvPicPr>
          <p:cNvPr id="370" name="picture 37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rot="21600000">
            <a:off x="1938298" y="627460"/>
            <a:ext cx="11590" cy="927631"/>
          </a:xfrm>
          <a:prstGeom prst="rect">
            <a:avLst/>
          </a:prstGeom>
        </p:spPr>
      </p:pic>
      <p:sp>
        <p:nvSpPr>
          <p:cNvPr id="372" name="path 372"/>
          <p:cNvSpPr/>
          <p:nvPr/>
        </p:nvSpPr>
        <p:spPr>
          <a:xfrm>
            <a:off x="12149827" y="7511434"/>
            <a:ext cx="397329" cy="9003"/>
          </a:xfrm>
          <a:custGeom>
            <a:avLst/>
            <a:gdLst/>
            <a:ahLst/>
            <a:cxnLst/>
            <a:rect l="0" t="0" r="0" b="0"/>
            <a:pathLst>
              <a:path w="625" h="14">
                <a:moveTo>
                  <a:pt x="0" y="7"/>
                </a:moveTo>
                <a:lnTo>
                  <a:pt x="625" y="7"/>
                </a:lnTo>
              </a:path>
            </a:pathLst>
          </a:custGeom>
          <a:noFill/>
          <a:ln w="9003" cap="flat">
            <a:solidFill>
              <a:srgbClr val="136B41"/>
            </a:solidFill>
            <a:prstDash val="solid"/>
            <a:miter lim="1000000"/>
          </a:ln>
        </p:spPr>
        <p:txBody>
          <a:bodyPr rtlCol="0"/>
          <a:lstStyle/>
          <a:p>
            <a:pPr algn="ctr"/>
            <a:endParaRPr lang="zh-CN" altLang="en-US"/>
          </a:p>
        </p:txBody>
      </p:sp>
      <p:sp>
        <p:nvSpPr>
          <p:cNvPr id="374" name="path 374"/>
          <p:cNvSpPr/>
          <p:nvPr/>
        </p:nvSpPr>
        <p:spPr>
          <a:xfrm>
            <a:off x="13105769" y="7511434"/>
            <a:ext cx="397326" cy="9003"/>
          </a:xfrm>
          <a:custGeom>
            <a:avLst/>
            <a:gdLst/>
            <a:ahLst/>
            <a:cxnLst/>
            <a:rect l="0" t="0" r="0" b="0"/>
            <a:pathLst>
              <a:path w="625" h="14">
                <a:moveTo>
                  <a:pt x="0" y="7"/>
                </a:moveTo>
                <a:lnTo>
                  <a:pt x="625" y="7"/>
                </a:lnTo>
              </a:path>
            </a:pathLst>
          </a:custGeom>
          <a:noFill/>
          <a:ln w="9003" cap="flat">
            <a:solidFill>
              <a:srgbClr val="136B41"/>
            </a:solidFill>
            <a:prstDash val="solid"/>
            <a:miter lim="1000000"/>
          </a:ln>
        </p:spPr>
        <p:txBody>
          <a:bodyPr rtlCol="0"/>
          <a:lstStyle/>
          <a:p>
            <a:pPr algn="ctr"/>
            <a:endParaRPr lang="zh-CN" altLang="en-US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6" name="picture 37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21600000">
            <a:off x="5592435" y="3517988"/>
            <a:ext cx="3589512" cy="2573967"/>
          </a:xfrm>
          <a:prstGeom prst="rect">
            <a:avLst/>
          </a:prstGeom>
        </p:spPr>
      </p:pic>
      <p:pic>
        <p:nvPicPr>
          <p:cNvPr id="378" name="picture 37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1600000">
            <a:off x="1478073" y="3517988"/>
            <a:ext cx="3589510" cy="2573967"/>
          </a:xfrm>
          <a:prstGeom prst="rect">
            <a:avLst/>
          </a:prstGeom>
        </p:spPr>
      </p:pic>
      <p:pic>
        <p:nvPicPr>
          <p:cNvPr id="380" name="picture 38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21600000">
            <a:off x="9697114" y="3517987"/>
            <a:ext cx="3455203" cy="2573971"/>
          </a:xfrm>
          <a:prstGeom prst="rect">
            <a:avLst/>
          </a:prstGeom>
        </p:spPr>
      </p:pic>
      <p:sp>
        <p:nvSpPr>
          <p:cNvPr id="382" name="textbox 382"/>
          <p:cNvSpPr/>
          <p:nvPr/>
        </p:nvSpPr>
        <p:spPr>
          <a:xfrm>
            <a:off x="2910486" y="2099038"/>
            <a:ext cx="8821420" cy="738505"/>
          </a:xfrm>
          <a:prstGeom prst="rect">
            <a:avLst/>
          </a:prstGeom>
          <a:noFill/>
          <a:ln w="0" cap="flat">
            <a:noFill/>
            <a:prstDash val="solid"/>
            <a:miter lim="0"/>
          </a:ln>
        </p:spPr>
        <p:txBody>
          <a:bodyPr vert="horz" wrap="square" lIns="0" tIns="0" rIns="0" bIns="0"/>
          <a:lstStyle/>
          <a:p>
            <a:pPr algn="l" rtl="0" eaLnBrk="0">
              <a:lnSpc>
                <a:spcPct val="63288"/>
              </a:lnSpc>
              <a:tabLst/>
            </a:pPr>
            <a:endParaRPr sz="100" dirty="0">
              <a:latin typeface="Noto Sans CJK SC Regular" panose="020B0500000000000000" charset="-122"/>
              <a:ea typeface="Noto Sans CJK SC Regular" panose="020B0500000000000000" charset="-122"/>
              <a:cs typeface="Noto Sans CJK SC Regular" panose="020B0500000000000000" charset="-122"/>
            </a:endParaRPr>
          </a:p>
          <a:p>
            <a:pPr marL="12700" algn="l" rtl="0" eaLnBrk="0">
              <a:lnSpc>
                <a:spcPct val="84000"/>
              </a:lnSpc>
              <a:tabLst>
                <a:tab pos="491490" algn="l"/>
              </a:tabLst>
            </a:pPr>
            <a:r>
              <a:rPr sz="5500" kern="0" spc="0" dirty="0">
                <a:solidFill>
                  <a:srgbClr val="0E6940">
                    <a:alpha val="100000"/>
                  </a:srgbClr>
                </a:solidFill>
                <a:latin typeface="Source Han Serif SC"/>
                <a:ea typeface="Source Han Serif SC"/>
                <a:cs typeface="Source Han Serif SC"/>
              </a:rPr>
              <a:t>	</a:t>
            </a:r>
            <a:r>
              <a:rPr sz="8600" kern="0" spc="30" baseline="4845" dirty="0">
                <a:solidFill>
                  <a:srgbClr val="0E6940">
                    <a:alpha val="100000"/>
                  </a:srgbClr>
                </a:solidFill>
                <a:latin typeface="Source Han Serif SC"/>
                <a:ea typeface="Source Han Serif SC"/>
                <a:cs typeface="Source Han Serif SC"/>
              </a:rPr>
              <a:t>3.</a:t>
            </a:r>
            <a:r>
              <a:rPr sz="5500" kern="0" spc="30" dirty="0">
                <a:solidFill>
                  <a:srgbClr val="0E6940">
                    <a:alpha val="100000"/>
                  </a:srgbClr>
                </a:solidFill>
                <a:latin typeface="Source Han Serif SC"/>
                <a:ea typeface="Source Han Serif SC"/>
                <a:cs typeface="Source Han Serif SC"/>
              </a:rPr>
              <a:t>  </a:t>
            </a:r>
            <a:r>
              <a:rPr sz="5100" b="1" kern="0" spc="0" dirty="0">
                <a:solidFill>
                  <a:srgbClr val="0E6940">
                    <a:alpha val="100000"/>
                  </a:srgbClr>
                </a:solidFill>
                <a:latin typeface="Noto Sans CJK SC Regular" panose="020B0500000000000000" charset="-122"/>
                <a:ea typeface="Noto Sans CJK SC Regular" panose="020B0500000000000000" charset="-122"/>
                <a:cs typeface="Noto Sans CJK SC Regular" panose="020B0500000000000000" charset="-122"/>
              </a:rPr>
              <a:t>GMP</a:t>
            </a:r>
            <a:r>
              <a:rPr sz="5100" b="1" kern="0" spc="30" dirty="0">
                <a:solidFill>
                  <a:srgbClr val="0E6940">
                    <a:alpha val="100000"/>
                  </a:srgbClr>
                </a:solidFill>
                <a:latin typeface="Noto Sans CJK SC Regular" panose="020B0500000000000000" charset="-122"/>
                <a:ea typeface="Noto Sans CJK SC Regular" panose="020B0500000000000000" charset="-122"/>
                <a:cs typeface="Noto Sans CJK SC Regular" panose="020B0500000000000000" charset="-122"/>
              </a:rPr>
              <a:t>标准无尘生产与包</a:t>
            </a:r>
            <a:r>
              <a:rPr sz="5100" b="1" kern="0" spc="20" dirty="0">
                <a:solidFill>
                  <a:srgbClr val="0E6940">
                    <a:alpha val="100000"/>
                  </a:srgbClr>
                </a:solidFill>
                <a:latin typeface="Noto Sans CJK SC Regular" panose="020B0500000000000000" charset="-122"/>
                <a:ea typeface="Noto Sans CJK SC Regular" panose="020B0500000000000000" charset="-122"/>
                <a:cs typeface="Noto Sans CJK SC Regular" panose="020B0500000000000000" charset="-122"/>
              </a:rPr>
              <a:t>装</a:t>
            </a:r>
            <a:endParaRPr sz="5100" dirty="0">
              <a:latin typeface="Noto Sans CJK SC Regular" panose="020B0500000000000000" charset="-122"/>
              <a:ea typeface="Noto Sans CJK SC Regular" panose="020B0500000000000000" charset="-122"/>
              <a:cs typeface="Noto Sans CJK SC Regular" panose="020B0500000000000000" charset="-122"/>
            </a:endParaRPr>
          </a:p>
        </p:txBody>
      </p:sp>
      <p:pic>
        <p:nvPicPr>
          <p:cNvPr id="384" name="picture 38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21600000">
            <a:off x="2076149" y="660808"/>
            <a:ext cx="986231" cy="894005"/>
          </a:xfrm>
          <a:prstGeom prst="rect">
            <a:avLst/>
          </a:prstGeom>
        </p:spPr>
      </p:pic>
      <p:sp>
        <p:nvSpPr>
          <p:cNvPr id="386" name="path 386"/>
          <p:cNvSpPr/>
          <p:nvPr/>
        </p:nvSpPr>
        <p:spPr>
          <a:xfrm>
            <a:off x="2613531" y="2975310"/>
            <a:ext cx="9403328" cy="55198"/>
          </a:xfrm>
          <a:custGeom>
            <a:avLst/>
            <a:gdLst/>
            <a:ahLst/>
            <a:cxnLst/>
            <a:rect l="0" t="0" r="0" b="0"/>
            <a:pathLst>
              <a:path w="14808" h="86">
                <a:moveTo>
                  <a:pt x="0" y="0"/>
                </a:moveTo>
                <a:lnTo>
                  <a:pt x="14808" y="0"/>
                </a:lnTo>
                <a:lnTo>
                  <a:pt x="14808" y="86"/>
                </a:lnTo>
                <a:lnTo>
                  <a:pt x="0" y="86"/>
                </a:lnTo>
                <a:lnTo>
                  <a:pt x="0" y="0"/>
                </a:lnTo>
                <a:close/>
              </a:path>
            </a:pathLst>
          </a:custGeom>
          <a:solidFill>
            <a:srgbClr val="DAB866">
              <a:alpha val="100000"/>
            </a:srgbClr>
          </a:solidFill>
          <a:ln w="0" cap="flat">
            <a:noFill/>
            <a:prstDash val="solid"/>
            <a:miter lim="0"/>
          </a:ln>
        </p:spPr>
        <p:txBody>
          <a:bodyPr rtlCol="0"/>
          <a:lstStyle/>
          <a:p>
            <a:pPr algn="ctr"/>
            <a:endParaRPr lang="zh-CN" altLang="en-US"/>
          </a:p>
        </p:txBody>
      </p:sp>
      <p:pic>
        <p:nvPicPr>
          <p:cNvPr id="388" name="picture 38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21600000">
            <a:off x="891151" y="627460"/>
            <a:ext cx="830393" cy="603741"/>
          </a:xfrm>
          <a:prstGeom prst="rect">
            <a:avLst/>
          </a:prstGeom>
        </p:spPr>
      </p:pic>
      <p:sp>
        <p:nvSpPr>
          <p:cNvPr id="390" name="textbox 390"/>
          <p:cNvSpPr/>
          <p:nvPr/>
        </p:nvSpPr>
        <p:spPr>
          <a:xfrm>
            <a:off x="6487836" y="6406066"/>
            <a:ext cx="1769110" cy="290195"/>
          </a:xfrm>
          <a:prstGeom prst="rect">
            <a:avLst/>
          </a:prstGeom>
          <a:noFill/>
          <a:ln w="0" cap="flat">
            <a:noFill/>
            <a:prstDash val="solid"/>
            <a:miter lim="0"/>
          </a:ln>
        </p:spPr>
        <p:txBody>
          <a:bodyPr vert="horz" wrap="square" lIns="0" tIns="0" rIns="0" bIns="0"/>
          <a:lstStyle/>
          <a:p>
            <a:pPr algn="l" rtl="0" eaLnBrk="0">
              <a:lnSpc>
                <a:spcPct val="78895"/>
              </a:lnSpc>
              <a:tabLst/>
            </a:pPr>
            <a:endParaRPr sz="100" dirty="0">
              <a:latin typeface="Noto Sans CJK SC Regular" panose="020B0500000000000000" charset="-122"/>
              <a:ea typeface="Noto Sans CJK SC Regular" panose="020B0500000000000000" charset="-122"/>
              <a:cs typeface="Noto Sans CJK SC Regular" panose="020B0500000000000000" charset="-122"/>
            </a:endParaRPr>
          </a:p>
          <a:p>
            <a:pPr marL="12700" algn="l" rtl="0" eaLnBrk="0">
              <a:lnSpc>
                <a:spcPct val="87000"/>
              </a:lnSpc>
              <a:tabLst/>
            </a:pPr>
            <a:r>
              <a:rPr sz="2000" kern="0" spc="-40" dirty="0">
                <a:solidFill>
                  <a:srgbClr val="231916">
                    <a:alpha val="100000"/>
                  </a:srgbClr>
                </a:solidFill>
                <a:latin typeface="Noto Sans CJK SC Regular" panose="020B0500000000000000" charset="-122"/>
                <a:ea typeface="Noto Sans CJK SC Regular" panose="020B0500000000000000" charset="-122"/>
                <a:cs typeface="Noto Sans CJK SC Regular" panose="020B0500000000000000" charset="-122"/>
              </a:rPr>
              <a:t>自动化无尘包装</a:t>
            </a:r>
            <a:endParaRPr sz="2000" dirty="0">
              <a:latin typeface="Noto Sans CJK SC Regular" panose="020B0500000000000000" charset="-122"/>
              <a:ea typeface="Noto Sans CJK SC Regular" panose="020B0500000000000000" charset="-122"/>
              <a:cs typeface="Noto Sans CJK SC Regular" panose="020B0500000000000000" charset="-122"/>
            </a:endParaRPr>
          </a:p>
        </p:txBody>
      </p:sp>
      <p:sp>
        <p:nvSpPr>
          <p:cNvPr id="392" name="textbox 392"/>
          <p:cNvSpPr/>
          <p:nvPr/>
        </p:nvSpPr>
        <p:spPr>
          <a:xfrm>
            <a:off x="2646326" y="6406066"/>
            <a:ext cx="1553210" cy="290195"/>
          </a:xfrm>
          <a:prstGeom prst="rect">
            <a:avLst/>
          </a:prstGeom>
          <a:noFill/>
          <a:ln w="0" cap="flat">
            <a:noFill/>
            <a:prstDash val="solid"/>
            <a:miter lim="0"/>
          </a:ln>
        </p:spPr>
        <p:txBody>
          <a:bodyPr vert="horz" wrap="square" lIns="0" tIns="0" rIns="0" bIns="0"/>
          <a:lstStyle/>
          <a:p>
            <a:pPr algn="l" rtl="0" eaLnBrk="0">
              <a:lnSpc>
                <a:spcPct val="80623"/>
              </a:lnSpc>
              <a:tabLst/>
            </a:pPr>
            <a:endParaRPr sz="100" dirty="0">
              <a:latin typeface="Noto Sans CJK SC Regular" panose="020B0500000000000000" charset="-122"/>
              <a:ea typeface="Noto Sans CJK SC Regular" panose="020B0500000000000000" charset="-122"/>
              <a:cs typeface="Noto Sans CJK SC Regular" panose="020B0500000000000000" charset="-122"/>
            </a:endParaRPr>
          </a:p>
          <a:p>
            <a:pPr marL="12700" algn="l" rtl="0" eaLnBrk="0">
              <a:lnSpc>
                <a:spcPct val="87000"/>
              </a:lnSpc>
              <a:tabLst/>
            </a:pPr>
            <a:r>
              <a:rPr sz="2000" kern="0" spc="0" dirty="0">
                <a:solidFill>
                  <a:srgbClr val="231916">
                    <a:alpha val="100000"/>
                  </a:srgbClr>
                </a:solidFill>
                <a:latin typeface="Noto Sans CJK SC Regular" panose="020B0500000000000000" charset="-122"/>
                <a:ea typeface="Noto Sans CJK SC Regular" panose="020B0500000000000000" charset="-122"/>
                <a:cs typeface="Noto Sans CJK SC Regular" panose="020B0500000000000000" charset="-122"/>
              </a:rPr>
              <a:t>智能数控生产</a:t>
            </a:r>
            <a:endParaRPr sz="2000" dirty="0">
              <a:latin typeface="Noto Sans CJK SC Regular" panose="020B0500000000000000" charset="-122"/>
              <a:ea typeface="Noto Sans CJK SC Regular" panose="020B0500000000000000" charset="-122"/>
              <a:cs typeface="Noto Sans CJK SC Regular" panose="020B0500000000000000" charset="-122"/>
            </a:endParaRPr>
          </a:p>
        </p:txBody>
      </p:sp>
      <p:sp>
        <p:nvSpPr>
          <p:cNvPr id="394" name="textbox 394"/>
          <p:cNvSpPr/>
          <p:nvPr/>
        </p:nvSpPr>
        <p:spPr>
          <a:xfrm>
            <a:off x="10784522" y="6404528"/>
            <a:ext cx="1300480" cy="290195"/>
          </a:xfrm>
          <a:prstGeom prst="rect">
            <a:avLst/>
          </a:prstGeom>
          <a:noFill/>
          <a:ln w="0" cap="flat">
            <a:noFill/>
            <a:prstDash val="solid"/>
            <a:miter lim="0"/>
          </a:ln>
        </p:spPr>
        <p:txBody>
          <a:bodyPr vert="horz" wrap="square" lIns="0" tIns="0" rIns="0" bIns="0"/>
          <a:lstStyle/>
          <a:p>
            <a:pPr algn="l" rtl="0" eaLnBrk="0">
              <a:lnSpc>
                <a:spcPct val="80614"/>
              </a:lnSpc>
              <a:tabLst/>
            </a:pPr>
            <a:endParaRPr sz="100" dirty="0">
              <a:latin typeface="Noto Sans CJK SC Regular" panose="020B0500000000000000" charset="-122"/>
              <a:ea typeface="Noto Sans CJK SC Regular" panose="020B0500000000000000" charset="-122"/>
              <a:cs typeface="Noto Sans CJK SC Regular" panose="020B0500000000000000" charset="-122"/>
            </a:endParaRPr>
          </a:p>
          <a:p>
            <a:pPr marL="12700" algn="l" rtl="0" eaLnBrk="0">
              <a:lnSpc>
                <a:spcPct val="87000"/>
              </a:lnSpc>
              <a:tabLst/>
            </a:pPr>
            <a:r>
              <a:rPr sz="2000" kern="0" spc="0" dirty="0">
                <a:solidFill>
                  <a:srgbClr val="231916">
                    <a:alpha val="100000"/>
                  </a:srgbClr>
                </a:solidFill>
                <a:latin typeface="Noto Sans CJK SC Regular" panose="020B0500000000000000" charset="-122"/>
                <a:ea typeface="Noto Sans CJK SC Regular" panose="020B0500000000000000" charset="-122"/>
                <a:cs typeface="Noto Sans CJK SC Regular" panose="020B0500000000000000" charset="-122"/>
              </a:rPr>
              <a:t>全自动封装</a:t>
            </a:r>
            <a:endParaRPr sz="2000" dirty="0">
              <a:latin typeface="Noto Sans CJK SC Regular" panose="020B0500000000000000" charset="-122"/>
              <a:ea typeface="Noto Sans CJK SC Regular" panose="020B0500000000000000" charset="-122"/>
              <a:cs typeface="Noto Sans CJK SC Regular" panose="020B0500000000000000" charset="-122"/>
            </a:endParaRPr>
          </a:p>
        </p:txBody>
      </p:sp>
      <p:sp>
        <p:nvSpPr>
          <p:cNvPr id="396" name="textbox 396"/>
          <p:cNvSpPr/>
          <p:nvPr/>
        </p:nvSpPr>
        <p:spPr>
          <a:xfrm>
            <a:off x="787957" y="1299625"/>
            <a:ext cx="1036955" cy="283210"/>
          </a:xfrm>
          <a:prstGeom prst="rect">
            <a:avLst/>
          </a:prstGeom>
          <a:noFill/>
          <a:ln w="0" cap="flat">
            <a:noFill/>
            <a:prstDash val="solid"/>
            <a:miter lim="0"/>
          </a:ln>
        </p:spPr>
        <p:txBody>
          <a:bodyPr vert="horz" wrap="square" lIns="0" tIns="0" rIns="0" bIns="0"/>
          <a:lstStyle/>
          <a:p>
            <a:pPr algn="l" rtl="0" eaLnBrk="0">
              <a:lnSpc>
                <a:spcPct val="83263"/>
              </a:lnSpc>
              <a:tabLst/>
            </a:pPr>
            <a:endParaRPr sz="100" dirty="0">
              <a:latin typeface="Noto Sans CJK SC Regular" panose="020B0500000000000000" charset="-122"/>
              <a:ea typeface="Noto Sans CJK SC Regular" panose="020B0500000000000000" charset="-122"/>
              <a:cs typeface="Noto Sans CJK SC Regular" panose="020B0500000000000000" charset="-122"/>
            </a:endParaRPr>
          </a:p>
          <a:p>
            <a:pPr marL="12700" algn="l" rtl="0" eaLnBrk="0">
              <a:lnSpc>
                <a:spcPct val="89000"/>
              </a:lnSpc>
              <a:tabLst/>
            </a:pPr>
            <a:r>
              <a:rPr sz="1200" kern="0" spc="120" dirty="0">
                <a:solidFill>
                  <a:srgbClr val="B78355">
                    <a:alpha val="100000"/>
                  </a:srgbClr>
                </a:solidFill>
                <a:latin typeface="Noto Sans CJK SC Regular" panose="020B0500000000000000" charset="-122"/>
                <a:ea typeface="Noto Sans CJK SC Regular" panose="020B0500000000000000" charset="-122"/>
                <a:cs typeface="Noto Sans CJK SC Regular" panose="020B0500000000000000" charset="-122"/>
              </a:rPr>
              <a:t>四川酒茶集团</a:t>
            </a:r>
            <a:endParaRPr sz="1200" dirty="0">
              <a:latin typeface="Noto Sans CJK SC Regular" panose="020B0500000000000000" charset="-122"/>
              <a:ea typeface="Noto Sans CJK SC Regular" panose="020B0500000000000000" charset="-122"/>
              <a:cs typeface="Noto Sans CJK SC Regular" panose="020B0500000000000000" charset="-122"/>
            </a:endParaRPr>
          </a:p>
          <a:p>
            <a:pPr algn="l" rtl="0" eaLnBrk="0">
              <a:lnSpc>
                <a:spcPct val="155000"/>
              </a:lnSpc>
              <a:tabLst/>
            </a:pPr>
            <a:endParaRPr sz="100" dirty="0">
              <a:latin typeface="Noto Sans CJK SC Regular" panose="020B0500000000000000" charset="-122"/>
              <a:ea typeface="Noto Sans CJK SC Regular" panose="020B0500000000000000" charset="-122"/>
              <a:cs typeface="Noto Sans CJK SC Regular" panose="020B0500000000000000" charset="-122"/>
            </a:endParaRPr>
          </a:p>
          <a:p>
            <a:pPr marL="74930" algn="l" rtl="0" eaLnBrk="0">
              <a:lnSpc>
                <a:spcPct val="93000"/>
              </a:lnSpc>
              <a:spcBef>
                <a:spcPts val="1"/>
              </a:spcBef>
              <a:tabLst/>
            </a:pPr>
            <a:r>
              <a:rPr sz="500" kern="0" spc="0" dirty="0">
                <a:solidFill>
                  <a:srgbClr val="B78355">
                    <a:alpha val="100000"/>
                  </a:srgbClr>
                </a:solidFill>
                <a:latin typeface="Source Han Serif SC"/>
                <a:ea typeface="Source Han Serif SC"/>
                <a:cs typeface="Source Han Serif SC"/>
              </a:rPr>
              <a:t>sichuan</a:t>
            </a:r>
            <a:r>
              <a:rPr sz="500" kern="0" spc="80" dirty="0">
                <a:solidFill>
                  <a:srgbClr val="B78355">
                    <a:alpha val="100000"/>
                  </a:srgbClr>
                </a:solidFill>
                <a:latin typeface="Source Han Serif SC"/>
                <a:ea typeface="Source Han Serif SC"/>
                <a:cs typeface="Source Han Serif SC"/>
              </a:rPr>
              <a:t> </a:t>
            </a:r>
            <a:r>
              <a:rPr sz="500" kern="0" spc="0" dirty="0">
                <a:solidFill>
                  <a:srgbClr val="B78355">
                    <a:alpha val="100000"/>
                  </a:srgbClr>
                </a:solidFill>
                <a:latin typeface="Source Han Serif SC"/>
                <a:ea typeface="Source Han Serif SC"/>
                <a:cs typeface="Source Han Serif SC"/>
              </a:rPr>
              <a:t>Liquor</a:t>
            </a:r>
            <a:r>
              <a:rPr sz="500" kern="0" spc="10" dirty="0">
                <a:solidFill>
                  <a:srgbClr val="B78355">
                    <a:alpha val="100000"/>
                  </a:srgbClr>
                </a:solidFill>
                <a:latin typeface="Source Han Serif SC"/>
                <a:ea typeface="Source Han Serif SC"/>
                <a:cs typeface="Source Han Serif SC"/>
              </a:rPr>
              <a:t> </a:t>
            </a:r>
            <a:r>
              <a:rPr sz="500" kern="0" spc="10" dirty="0">
                <a:solidFill>
                  <a:srgbClr val="B78355">
                    <a:alpha val="100000"/>
                  </a:srgbClr>
                </a:solidFill>
                <a:latin typeface="Source Han Serif SC"/>
                <a:ea typeface="Source Han Serif SC"/>
                <a:cs typeface="Source Han Serif SC"/>
              </a:rPr>
              <a:t>&amp;</a:t>
            </a:r>
            <a:r>
              <a:rPr sz="500" kern="0" spc="0" dirty="0">
                <a:solidFill>
                  <a:srgbClr val="B78355">
                    <a:alpha val="100000"/>
                  </a:srgbClr>
                </a:solidFill>
                <a:latin typeface="Source Han Serif SC"/>
                <a:ea typeface="Source Han Serif SC"/>
                <a:cs typeface="Source Han Serif SC"/>
              </a:rPr>
              <a:t>Tea</a:t>
            </a:r>
            <a:r>
              <a:rPr sz="500" kern="0" spc="50" dirty="0">
                <a:solidFill>
                  <a:srgbClr val="B78355">
                    <a:alpha val="100000"/>
                  </a:srgbClr>
                </a:solidFill>
                <a:latin typeface="Source Han Serif SC"/>
                <a:ea typeface="Source Han Serif SC"/>
                <a:cs typeface="Source Han Serif SC"/>
              </a:rPr>
              <a:t> </a:t>
            </a:r>
            <a:r>
              <a:rPr sz="500" kern="0" spc="0" dirty="0">
                <a:solidFill>
                  <a:srgbClr val="B78355">
                    <a:alpha val="100000"/>
                  </a:srgbClr>
                </a:solidFill>
                <a:latin typeface="Source Han Serif SC"/>
                <a:ea typeface="Source Han Serif SC"/>
                <a:cs typeface="Source Han Serif SC"/>
              </a:rPr>
              <a:t>Group</a:t>
            </a:r>
            <a:endParaRPr sz="500" dirty="0">
              <a:latin typeface="Source Han Serif SC"/>
              <a:ea typeface="Source Han Serif SC"/>
              <a:cs typeface="Source Han Serif SC"/>
            </a:endParaRPr>
          </a:p>
        </p:txBody>
      </p:sp>
      <p:pic>
        <p:nvPicPr>
          <p:cNvPr id="398" name="picture 39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rot="21600000">
            <a:off x="12697783" y="7341943"/>
            <a:ext cx="257429" cy="376632"/>
          </a:xfrm>
          <a:prstGeom prst="rect">
            <a:avLst/>
          </a:prstGeom>
        </p:spPr>
      </p:pic>
      <p:pic>
        <p:nvPicPr>
          <p:cNvPr id="400" name="picture 400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 rot="21600000">
            <a:off x="1938298" y="627460"/>
            <a:ext cx="11590" cy="927631"/>
          </a:xfrm>
          <a:prstGeom prst="rect">
            <a:avLst/>
          </a:prstGeom>
        </p:spPr>
      </p:pic>
      <p:sp>
        <p:nvSpPr>
          <p:cNvPr id="402" name="path 402"/>
          <p:cNvSpPr/>
          <p:nvPr/>
        </p:nvSpPr>
        <p:spPr>
          <a:xfrm>
            <a:off x="12149827" y="7511434"/>
            <a:ext cx="397329" cy="9003"/>
          </a:xfrm>
          <a:custGeom>
            <a:avLst/>
            <a:gdLst/>
            <a:ahLst/>
            <a:cxnLst/>
            <a:rect l="0" t="0" r="0" b="0"/>
            <a:pathLst>
              <a:path w="625" h="14">
                <a:moveTo>
                  <a:pt x="0" y="7"/>
                </a:moveTo>
                <a:lnTo>
                  <a:pt x="625" y="7"/>
                </a:lnTo>
              </a:path>
            </a:pathLst>
          </a:custGeom>
          <a:noFill/>
          <a:ln w="9003" cap="flat">
            <a:solidFill>
              <a:srgbClr val="136B41"/>
            </a:solidFill>
            <a:prstDash val="solid"/>
            <a:miter lim="1000000"/>
          </a:ln>
        </p:spPr>
        <p:txBody>
          <a:bodyPr rtlCol="0"/>
          <a:lstStyle/>
          <a:p>
            <a:pPr algn="ctr"/>
            <a:endParaRPr lang="zh-CN" altLang="en-US"/>
          </a:p>
        </p:txBody>
      </p:sp>
      <p:sp>
        <p:nvSpPr>
          <p:cNvPr id="404" name="path 404"/>
          <p:cNvSpPr/>
          <p:nvPr/>
        </p:nvSpPr>
        <p:spPr>
          <a:xfrm>
            <a:off x="13105769" y="7511434"/>
            <a:ext cx="397326" cy="9003"/>
          </a:xfrm>
          <a:custGeom>
            <a:avLst/>
            <a:gdLst/>
            <a:ahLst/>
            <a:cxnLst/>
            <a:rect l="0" t="0" r="0" b="0"/>
            <a:pathLst>
              <a:path w="625" h="14">
                <a:moveTo>
                  <a:pt x="0" y="7"/>
                </a:moveTo>
                <a:lnTo>
                  <a:pt x="625" y="7"/>
                </a:lnTo>
              </a:path>
            </a:pathLst>
          </a:custGeom>
          <a:noFill/>
          <a:ln w="9003" cap="flat">
            <a:solidFill>
              <a:srgbClr val="136B41"/>
            </a:solidFill>
            <a:prstDash val="solid"/>
            <a:miter lim="1000000"/>
          </a:ln>
        </p:spPr>
        <p:txBody>
          <a:bodyPr rtlCol="0"/>
          <a:lstStyle/>
          <a:p>
            <a:pPr algn="ctr"/>
            <a:endParaRPr lang="zh-CN" altLang="en-US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6" name="picture 40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21600000">
            <a:off x="7375774" y="3"/>
            <a:ext cx="7254618" cy="4378172"/>
          </a:xfrm>
          <a:prstGeom prst="rect">
            <a:avLst/>
          </a:prstGeom>
        </p:spPr>
      </p:pic>
      <p:pic>
        <p:nvPicPr>
          <p:cNvPr id="408" name="picture 40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1600000">
            <a:off x="10251075" y="3647023"/>
            <a:ext cx="4379315" cy="4582573"/>
          </a:xfrm>
          <a:prstGeom prst="rect">
            <a:avLst/>
          </a:prstGeom>
        </p:spPr>
      </p:pic>
      <p:pic>
        <p:nvPicPr>
          <p:cNvPr id="410" name="picture 4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21600000">
            <a:off x="5959568" y="6"/>
            <a:ext cx="8670826" cy="4404865"/>
          </a:xfrm>
          <a:prstGeom prst="rect">
            <a:avLst/>
          </a:prstGeom>
        </p:spPr>
      </p:pic>
      <p:sp>
        <p:nvSpPr>
          <p:cNvPr id="412" name="textbox 412"/>
          <p:cNvSpPr/>
          <p:nvPr/>
        </p:nvSpPr>
        <p:spPr>
          <a:xfrm>
            <a:off x="1052268" y="2317800"/>
            <a:ext cx="6560819" cy="735965"/>
          </a:xfrm>
          <a:prstGeom prst="rect">
            <a:avLst/>
          </a:prstGeom>
          <a:noFill/>
          <a:ln w="0" cap="flat">
            <a:noFill/>
            <a:prstDash val="solid"/>
            <a:miter lim="0"/>
          </a:ln>
        </p:spPr>
        <p:txBody>
          <a:bodyPr vert="horz" wrap="square" lIns="0" tIns="0" rIns="0" bIns="0"/>
          <a:lstStyle/>
          <a:p>
            <a:pPr algn="l" rtl="0" eaLnBrk="0">
              <a:lnSpc>
                <a:spcPct val="105000"/>
              </a:lnSpc>
              <a:tabLst/>
            </a:pPr>
            <a:endParaRPr sz="100" dirty="0">
              <a:latin typeface="Noto Sans CJK SC Regular" panose="020B0500000000000000" charset="-122"/>
              <a:ea typeface="Noto Sans CJK SC Regular" panose="020B0500000000000000" charset="-122"/>
              <a:cs typeface="Noto Sans CJK SC Regular" panose="020B0500000000000000" charset="-122"/>
            </a:endParaRPr>
          </a:p>
          <a:p>
            <a:pPr marL="12700" algn="l" rtl="0" eaLnBrk="0">
              <a:lnSpc>
                <a:spcPct val="83000"/>
              </a:lnSpc>
              <a:tabLst>
                <a:tab pos="516255" algn="l"/>
              </a:tabLst>
            </a:pPr>
            <a:r>
              <a:rPr sz="5500" kern="0" spc="0" dirty="0">
                <a:solidFill>
                  <a:srgbClr val="0E6940">
                    <a:alpha val="100000"/>
                  </a:srgbClr>
                </a:solidFill>
                <a:latin typeface="Source Han Serif SC"/>
                <a:ea typeface="Source Han Serif SC"/>
                <a:cs typeface="Source Han Serif SC"/>
              </a:rPr>
              <a:t>	</a:t>
            </a:r>
            <a:r>
              <a:rPr sz="8600" kern="0" spc="-40" baseline="4845" dirty="0">
                <a:solidFill>
                  <a:srgbClr val="0E6940">
                    <a:alpha val="100000"/>
                  </a:srgbClr>
                </a:solidFill>
                <a:latin typeface="Source Han Serif SC"/>
                <a:ea typeface="Source Han Serif SC"/>
                <a:cs typeface="Source Han Serif SC"/>
              </a:rPr>
              <a:t>4.</a:t>
            </a:r>
            <a:r>
              <a:rPr sz="5100" b="1" kern="0" spc="-40" dirty="0">
                <a:solidFill>
                  <a:srgbClr val="0E6940">
                    <a:alpha val="100000"/>
                  </a:srgbClr>
                </a:solidFill>
                <a:latin typeface="Noto Sans CJK SC Regular" panose="020B0500000000000000" charset="-122"/>
                <a:ea typeface="Noto Sans CJK SC Regular" panose="020B0500000000000000" charset="-122"/>
                <a:cs typeface="Noto Sans CJK SC Regular" panose="020B0500000000000000" charset="-122"/>
              </a:rPr>
              <a:t>“从茶园到茶杯”</a:t>
            </a:r>
            <a:endParaRPr sz="5100" dirty="0">
              <a:latin typeface="Noto Sans CJK SC Regular" panose="020B0500000000000000" charset="-122"/>
              <a:ea typeface="Noto Sans CJK SC Regular" panose="020B0500000000000000" charset="-122"/>
              <a:cs typeface="Noto Sans CJK SC Regular" panose="020B0500000000000000" charset="-122"/>
            </a:endParaRPr>
          </a:p>
        </p:txBody>
      </p:sp>
      <p:sp>
        <p:nvSpPr>
          <p:cNvPr id="414" name="textbox 414"/>
          <p:cNvSpPr/>
          <p:nvPr/>
        </p:nvSpPr>
        <p:spPr>
          <a:xfrm>
            <a:off x="867319" y="3368980"/>
            <a:ext cx="6419215" cy="575310"/>
          </a:xfrm>
          <a:prstGeom prst="rect">
            <a:avLst/>
          </a:prstGeom>
          <a:solidFill>
            <a:srgbClr val="287338">
              <a:alpha val="100000"/>
            </a:srgbClr>
          </a:solidFill>
          <a:ln w="0" cap="flat">
            <a:noFill/>
            <a:prstDash val="solid"/>
            <a:miter lim="0"/>
          </a:ln>
        </p:spPr>
        <p:txBody>
          <a:bodyPr vert="horz" wrap="square" lIns="0" tIns="0" rIns="0" bIns="0"/>
          <a:lstStyle/>
          <a:p>
            <a:pPr algn="l" rtl="0" eaLnBrk="0">
              <a:lnSpc>
                <a:spcPct val="119000"/>
              </a:lnSpc>
              <a:tabLst/>
            </a:pPr>
            <a:endParaRPr sz="500" dirty="0">
              <a:latin typeface="Noto Sans CJK SC Regular" panose="020B0500000000000000" charset="-122"/>
              <a:ea typeface="Noto Sans CJK SC Regular" panose="020B0500000000000000" charset="-122"/>
              <a:cs typeface="Noto Sans CJK SC Regular" panose="020B0500000000000000" charset="-122"/>
            </a:endParaRPr>
          </a:p>
          <a:p>
            <a:pPr marL="572135" algn="l" rtl="0" eaLnBrk="0">
              <a:lnSpc>
                <a:spcPct val="88000"/>
              </a:lnSpc>
              <a:spcBef>
                <a:spcPts val="5"/>
              </a:spcBef>
              <a:tabLst/>
            </a:pPr>
            <a:r>
              <a:rPr sz="3100" b="1" kern="0" spc="630" dirty="0">
                <a:solidFill>
                  <a:srgbClr val="FFFFFF">
                    <a:alpha val="100000"/>
                  </a:srgbClr>
                </a:solidFill>
                <a:latin typeface="Noto Sans CJK SC Regular" panose="020B0500000000000000" charset="-122"/>
                <a:ea typeface="Noto Sans CJK SC Regular" panose="020B0500000000000000" charset="-122"/>
                <a:cs typeface="Noto Sans CJK SC Regular" panose="020B0500000000000000" charset="-122"/>
              </a:rPr>
              <a:t>建立全程质量可追溯体系</a:t>
            </a:r>
            <a:endParaRPr sz="3100" dirty="0">
              <a:latin typeface="Noto Sans CJK SC Regular" panose="020B0500000000000000" charset="-122"/>
              <a:ea typeface="Noto Sans CJK SC Regular" panose="020B0500000000000000" charset="-122"/>
              <a:cs typeface="Noto Sans CJK SC Regular" panose="020B0500000000000000" charset="-122"/>
            </a:endParaRPr>
          </a:p>
        </p:txBody>
      </p:sp>
      <p:grpSp>
        <p:nvGrpSpPr>
          <p:cNvPr id="14" name="group 14"/>
          <p:cNvGrpSpPr/>
          <p:nvPr/>
        </p:nvGrpSpPr>
        <p:grpSpPr>
          <a:xfrm rot="21600000">
            <a:off x="3926902" y="4692218"/>
            <a:ext cx="3109139" cy="997610"/>
            <a:chOff x="0" y="0"/>
            <a:chExt cx="3109139" cy="997610"/>
          </a:xfrm>
        </p:grpSpPr>
        <p:sp>
          <p:nvSpPr>
            <p:cNvPr id="416" name="path 416"/>
            <p:cNvSpPr/>
            <p:nvPr/>
          </p:nvSpPr>
          <p:spPr>
            <a:xfrm>
              <a:off x="0" y="0"/>
              <a:ext cx="3109139" cy="997610"/>
            </a:xfrm>
            <a:custGeom>
              <a:avLst/>
              <a:gdLst/>
              <a:ahLst/>
              <a:cxnLst/>
              <a:rect l="0" t="0" r="0" b="0"/>
              <a:pathLst>
                <a:path w="4896" h="1571">
                  <a:moveTo>
                    <a:pt x="2448" y="0"/>
                  </a:moveTo>
                  <a:cubicBezTo>
                    <a:pt x="3800" y="0"/>
                    <a:pt x="4896" y="351"/>
                    <a:pt x="4896" y="785"/>
                  </a:cubicBezTo>
                  <a:cubicBezTo>
                    <a:pt x="4896" y="1219"/>
                    <a:pt x="3800" y="1571"/>
                    <a:pt x="2448" y="1571"/>
                  </a:cubicBezTo>
                  <a:cubicBezTo>
                    <a:pt x="1096" y="1571"/>
                    <a:pt x="0" y="1219"/>
                    <a:pt x="0" y="785"/>
                  </a:cubicBezTo>
                  <a:cubicBezTo>
                    <a:pt x="0" y="351"/>
                    <a:pt x="1096" y="0"/>
                    <a:pt x="2448" y="0"/>
                  </a:cubicBezTo>
                </a:path>
              </a:pathLst>
            </a:custGeom>
            <a:solidFill>
              <a:srgbClr val="287338">
                <a:alpha val="100000"/>
              </a:srgbClr>
            </a:solidFill>
            <a:ln w="0" cap="flat">
              <a:noFill/>
              <a:prstDash val="solid"/>
              <a:miter lim="0"/>
            </a:ln>
          </p:spPr>
          <p:txBody>
            <a:bodyPr rtlCol="0"/>
            <a:lstStyle/>
            <a:p>
              <a:pPr algn="ctr"/>
              <a:endParaRPr lang="zh-CN" altLang="en-US"/>
            </a:p>
          </p:txBody>
        </p:sp>
        <p:sp>
          <p:nvSpPr>
            <p:cNvPr id="418" name="textbox 418"/>
            <p:cNvSpPr/>
            <p:nvPr/>
          </p:nvSpPr>
          <p:spPr>
            <a:xfrm>
              <a:off x="-12700" y="-12700"/>
              <a:ext cx="3134995" cy="1023620"/>
            </a:xfrm>
            <a:prstGeom prst="rect">
              <a:avLst/>
            </a:prstGeom>
            <a:noFill/>
            <a:ln w="0" cap="flat">
              <a:noFill/>
              <a:prstDash val="solid"/>
              <a:miter lim="0"/>
            </a:ln>
          </p:spPr>
          <p:txBody>
            <a:bodyPr vert="horz" wrap="square" lIns="0" tIns="0" rIns="0" bIns="0"/>
            <a:lstStyle/>
            <a:p>
              <a:pPr algn="l" rtl="0" eaLnBrk="0">
                <a:lnSpc>
                  <a:spcPct val="115000"/>
                </a:lnSpc>
                <a:tabLst/>
              </a:pPr>
              <a:endParaRPr sz="1000" dirty="0">
                <a:latin typeface="Noto Sans CJK SC Regular" panose="020B0500000000000000" charset="-122"/>
                <a:ea typeface="Noto Sans CJK SC Regular" panose="020B0500000000000000" charset="-122"/>
                <a:cs typeface="Noto Sans CJK SC Regular" panose="020B0500000000000000" charset="-122"/>
              </a:endParaRPr>
            </a:p>
            <a:p>
              <a:pPr algn="l" rtl="0" eaLnBrk="0">
                <a:lnSpc>
                  <a:spcPct val="115000"/>
                </a:lnSpc>
                <a:tabLst/>
              </a:pPr>
              <a:endParaRPr sz="1000" dirty="0">
                <a:latin typeface="Noto Sans CJK SC Regular" panose="020B0500000000000000" charset="-122"/>
                <a:ea typeface="Noto Sans CJK SC Regular" panose="020B0500000000000000" charset="-122"/>
                <a:cs typeface="Noto Sans CJK SC Regular" panose="020B0500000000000000" charset="-122"/>
              </a:endParaRPr>
            </a:p>
            <a:p>
              <a:pPr marL="163830" algn="l" rtl="0" eaLnBrk="0">
                <a:lnSpc>
                  <a:spcPts val="1344"/>
                </a:lnSpc>
                <a:spcBef>
                  <a:spcPts val="1"/>
                </a:spcBef>
                <a:tabLst/>
              </a:pPr>
              <a:r>
                <a:rPr sz="1000" b="1" kern="0" spc="-20" dirty="0">
                  <a:solidFill>
                    <a:srgbClr val="FFFFFF">
                      <a:alpha val="100000"/>
                    </a:srgbClr>
                  </a:solidFill>
                  <a:latin typeface="Noto Sans CJK SC Regular" panose="020B0500000000000000" charset="-122"/>
                  <a:ea typeface="Noto Sans CJK SC Regular" panose="020B0500000000000000" charset="-122"/>
                  <a:cs typeface="Noto Sans CJK SC Regular" panose="020B0500000000000000" charset="-122"/>
                </a:rPr>
                <a:t>茶树品种</a:t>
              </a:r>
              <a:r>
                <a:rPr sz="1000" b="1" kern="0" spc="20" dirty="0">
                  <a:solidFill>
                    <a:srgbClr val="FFFFFF">
                      <a:alpha val="100000"/>
                    </a:srgbClr>
                  </a:solidFill>
                  <a:latin typeface="Noto Sans CJK SC Regular" panose="020B0500000000000000" charset="-122"/>
                  <a:ea typeface="Noto Sans CJK SC Regular" panose="020B0500000000000000" charset="-122"/>
                  <a:cs typeface="Noto Sans CJK SC Regular" panose="020B0500000000000000" charset="-122"/>
                </a:rPr>
                <a:t>      </a:t>
              </a:r>
              <a:r>
                <a:rPr sz="1000" b="1" kern="0" spc="-20" dirty="0">
                  <a:solidFill>
                    <a:srgbClr val="FFFFFF">
                      <a:alpha val="100000"/>
                    </a:srgbClr>
                  </a:solidFill>
                  <a:latin typeface="Noto Sans CJK SC Regular" panose="020B0500000000000000" charset="-122"/>
                  <a:ea typeface="Noto Sans CJK SC Regular" panose="020B0500000000000000" charset="-122"/>
                  <a:cs typeface="Noto Sans CJK SC Regular" panose="020B0500000000000000" charset="-122"/>
                </a:rPr>
                <a:t>鲜叶采摘       初加工       深加工      </a:t>
              </a:r>
              <a:r>
                <a:rPr sz="1000" b="1" kern="0" spc="-30" dirty="0">
                  <a:solidFill>
                    <a:srgbClr val="FFFFFF">
                      <a:alpha val="100000"/>
                    </a:srgbClr>
                  </a:solidFill>
                  <a:latin typeface="Noto Sans CJK SC Regular" panose="020B0500000000000000" charset="-122"/>
                  <a:ea typeface="Noto Sans CJK SC Regular" panose="020B0500000000000000" charset="-122"/>
                  <a:cs typeface="Noto Sans CJK SC Regular" panose="020B0500000000000000" charset="-122"/>
                </a:rPr>
                <a:t> 精加工</a:t>
              </a:r>
              <a:endParaRPr sz="1000" dirty="0">
                <a:latin typeface="Noto Sans CJK SC Regular" panose="020B0500000000000000" charset="-122"/>
                <a:ea typeface="Noto Sans CJK SC Regular" panose="020B0500000000000000" charset="-122"/>
                <a:cs typeface="Noto Sans CJK SC Regular" panose="020B0500000000000000" charset="-122"/>
              </a:endParaRPr>
            </a:p>
            <a:p>
              <a:pPr marL="834389" algn="l" rtl="0" eaLnBrk="0">
                <a:lnSpc>
                  <a:spcPct val="80000"/>
                </a:lnSpc>
                <a:spcBef>
                  <a:spcPts val="561"/>
                </a:spcBef>
                <a:tabLst/>
              </a:pPr>
              <a:r>
                <a:rPr sz="900" kern="0" spc="-70" dirty="0">
                  <a:solidFill>
                    <a:srgbClr val="FFFFFF">
                      <a:alpha val="100000"/>
                    </a:srgbClr>
                  </a:solidFill>
                  <a:latin typeface="Noto Sans CJK SC Regular" panose="020B0500000000000000" charset="-122"/>
                  <a:ea typeface="Noto Sans CJK SC Regular" panose="020B0500000000000000" charset="-122"/>
                  <a:cs typeface="Noto Sans CJK SC Regular" panose="020B0500000000000000" charset="-122"/>
                </a:rPr>
                <a:t>鲜码单、作业通知单、</a:t>
              </a:r>
              <a:r>
                <a:rPr sz="900" kern="0" spc="-80" dirty="0">
                  <a:solidFill>
                    <a:srgbClr val="FFFFFF">
                      <a:alpha val="100000"/>
                    </a:srgbClr>
                  </a:solidFill>
                  <a:latin typeface="Noto Sans CJK SC Regular" panose="020B0500000000000000" charset="-122"/>
                  <a:ea typeface="Noto Sans CJK SC Regular" panose="020B0500000000000000" charset="-122"/>
                  <a:cs typeface="Noto Sans CJK SC Regular" panose="020B0500000000000000" charset="-122"/>
                </a:rPr>
                <a:t>进出库单</a:t>
              </a:r>
              <a:endParaRPr sz="900" dirty="0">
                <a:latin typeface="Noto Sans CJK SC Regular" panose="020B0500000000000000" charset="-122"/>
                <a:ea typeface="Noto Sans CJK SC Regular" panose="020B0500000000000000" charset="-122"/>
                <a:cs typeface="Noto Sans CJK SC Regular" panose="020B0500000000000000" charset="-122"/>
              </a:endParaRPr>
            </a:p>
            <a:p>
              <a:pPr marL="834389" algn="l" rtl="0" eaLnBrk="0">
                <a:lnSpc>
                  <a:spcPts val="1305"/>
                </a:lnSpc>
                <a:tabLst/>
              </a:pPr>
              <a:r>
                <a:rPr sz="900" kern="0" spc="-70" dirty="0">
                  <a:solidFill>
                    <a:srgbClr val="FFFFFF">
                      <a:alpha val="100000"/>
                    </a:srgbClr>
                  </a:solidFill>
                  <a:latin typeface="Noto Sans CJK SC Regular" panose="020B0500000000000000" charset="-122"/>
                  <a:ea typeface="Noto Sans CJK SC Regular" panose="020B0500000000000000" charset="-122"/>
                  <a:cs typeface="Noto Sans CJK SC Regular" panose="020B0500000000000000" charset="-122"/>
                </a:rPr>
                <a:t>加工报告单、随工单、</a:t>
              </a:r>
              <a:r>
                <a:rPr sz="900" kern="0" spc="-80" dirty="0">
                  <a:solidFill>
                    <a:srgbClr val="FFFFFF">
                      <a:alpha val="100000"/>
                    </a:srgbClr>
                  </a:solidFill>
                  <a:latin typeface="Noto Sans CJK SC Regular" panose="020B0500000000000000" charset="-122"/>
                  <a:ea typeface="Noto Sans CJK SC Regular" panose="020B0500000000000000" charset="-122"/>
                  <a:cs typeface="Noto Sans CJK SC Regular" panose="020B0500000000000000" charset="-122"/>
                </a:rPr>
                <a:t>检验记录</a:t>
              </a:r>
              <a:endParaRPr sz="900" dirty="0">
                <a:latin typeface="Noto Sans CJK SC Regular" panose="020B0500000000000000" charset="-122"/>
                <a:ea typeface="Noto Sans CJK SC Regular" panose="020B0500000000000000" charset="-122"/>
                <a:cs typeface="Noto Sans CJK SC Regular" panose="020B0500000000000000" charset="-122"/>
              </a:endParaRPr>
            </a:p>
          </p:txBody>
        </p:sp>
        <p:sp>
          <p:nvSpPr>
            <p:cNvPr id="420" name="path 420"/>
            <p:cNvSpPr/>
            <p:nvPr/>
          </p:nvSpPr>
          <p:spPr>
            <a:xfrm>
              <a:off x="2455861" y="366807"/>
              <a:ext cx="144363" cy="97016"/>
            </a:xfrm>
            <a:custGeom>
              <a:avLst/>
              <a:gdLst/>
              <a:ahLst/>
              <a:cxnLst/>
              <a:rect l="0" t="0" r="0" b="0"/>
              <a:pathLst>
                <a:path w="227" h="152">
                  <a:moveTo>
                    <a:pt x="0" y="38"/>
                  </a:moveTo>
                  <a:lnTo>
                    <a:pt x="167" y="38"/>
                  </a:lnTo>
                  <a:lnTo>
                    <a:pt x="150" y="19"/>
                  </a:lnTo>
                  <a:lnTo>
                    <a:pt x="167" y="0"/>
                  </a:lnTo>
                  <a:lnTo>
                    <a:pt x="206" y="42"/>
                  </a:lnTo>
                  <a:lnTo>
                    <a:pt x="227" y="65"/>
                  </a:lnTo>
                  <a:lnTo>
                    <a:pt x="197" y="65"/>
                  </a:lnTo>
                  <a:lnTo>
                    <a:pt x="0" y="65"/>
                  </a:lnTo>
                  <a:lnTo>
                    <a:pt x="0" y="38"/>
                  </a:lnTo>
                  <a:close/>
                </a:path>
                <a:path w="227" h="152">
                  <a:moveTo>
                    <a:pt x="227" y="114"/>
                  </a:moveTo>
                  <a:lnTo>
                    <a:pt x="60" y="114"/>
                  </a:lnTo>
                  <a:lnTo>
                    <a:pt x="77" y="133"/>
                  </a:lnTo>
                  <a:lnTo>
                    <a:pt x="59" y="152"/>
                  </a:lnTo>
                  <a:lnTo>
                    <a:pt x="21" y="110"/>
                  </a:lnTo>
                  <a:lnTo>
                    <a:pt x="0" y="87"/>
                  </a:lnTo>
                  <a:lnTo>
                    <a:pt x="30" y="87"/>
                  </a:lnTo>
                  <a:lnTo>
                    <a:pt x="227" y="87"/>
                  </a:lnTo>
                  <a:lnTo>
                    <a:pt x="227" y="114"/>
                  </a:lnTo>
                  <a:close/>
                </a:path>
              </a:pathLst>
            </a:custGeom>
            <a:solidFill>
              <a:srgbClr val="FFF100">
                <a:alpha val="100000"/>
              </a:srgbClr>
            </a:solidFill>
            <a:ln w="0" cap="flat">
              <a:noFill/>
              <a:prstDash val="solid"/>
              <a:miter lim="0"/>
            </a:ln>
          </p:spPr>
          <p:txBody>
            <a:bodyPr rtlCol="0"/>
            <a:lstStyle/>
            <a:p>
              <a:pPr algn="ctr"/>
              <a:endParaRPr lang="zh-CN" altLang="en-US"/>
            </a:p>
          </p:txBody>
        </p:sp>
        <p:sp>
          <p:nvSpPr>
            <p:cNvPr id="422" name="path 422"/>
            <p:cNvSpPr/>
            <p:nvPr/>
          </p:nvSpPr>
          <p:spPr>
            <a:xfrm>
              <a:off x="1911955" y="366807"/>
              <a:ext cx="144364" cy="97016"/>
            </a:xfrm>
            <a:custGeom>
              <a:avLst/>
              <a:gdLst/>
              <a:ahLst/>
              <a:cxnLst/>
              <a:rect l="0" t="0" r="0" b="0"/>
              <a:pathLst>
                <a:path w="227" h="152">
                  <a:moveTo>
                    <a:pt x="0" y="38"/>
                  </a:moveTo>
                  <a:lnTo>
                    <a:pt x="167" y="38"/>
                  </a:lnTo>
                  <a:lnTo>
                    <a:pt x="150" y="19"/>
                  </a:lnTo>
                  <a:lnTo>
                    <a:pt x="167" y="0"/>
                  </a:lnTo>
                  <a:lnTo>
                    <a:pt x="206" y="42"/>
                  </a:lnTo>
                  <a:lnTo>
                    <a:pt x="227" y="65"/>
                  </a:lnTo>
                  <a:lnTo>
                    <a:pt x="197" y="65"/>
                  </a:lnTo>
                  <a:lnTo>
                    <a:pt x="0" y="65"/>
                  </a:lnTo>
                  <a:lnTo>
                    <a:pt x="0" y="38"/>
                  </a:lnTo>
                  <a:close/>
                </a:path>
                <a:path w="227" h="152">
                  <a:moveTo>
                    <a:pt x="227" y="114"/>
                  </a:moveTo>
                  <a:lnTo>
                    <a:pt x="60" y="114"/>
                  </a:lnTo>
                  <a:lnTo>
                    <a:pt x="77" y="133"/>
                  </a:lnTo>
                  <a:lnTo>
                    <a:pt x="59" y="152"/>
                  </a:lnTo>
                  <a:lnTo>
                    <a:pt x="21" y="110"/>
                  </a:lnTo>
                  <a:lnTo>
                    <a:pt x="0" y="87"/>
                  </a:lnTo>
                  <a:lnTo>
                    <a:pt x="30" y="87"/>
                  </a:lnTo>
                  <a:lnTo>
                    <a:pt x="227" y="87"/>
                  </a:lnTo>
                  <a:lnTo>
                    <a:pt x="227" y="114"/>
                  </a:lnTo>
                  <a:close/>
                </a:path>
              </a:pathLst>
            </a:custGeom>
            <a:solidFill>
              <a:srgbClr val="FFF100">
                <a:alpha val="100000"/>
              </a:srgbClr>
            </a:solidFill>
            <a:ln w="0" cap="flat">
              <a:noFill/>
              <a:prstDash val="solid"/>
              <a:miter lim="0"/>
            </a:ln>
          </p:spPr>
          <p:txBody>
            <a:bodyPr rtlCol="0"/>
            <a:lstStyle/>
            <a:p>
              <a:pPr algn="ctr"/>
              <a:endParaRPr lang="zh-CN" altLang="en-US"/>
            </a:p>
          </p:txBody>
        </p:sp>
        <p:sp>
          <p:nvSpPr>
            <p:cNvPr id="424" name="path 424"/>
            <p:cNvSpPr/>
            <p:nvPr/>
          </p:nvSpPr>
          <p:spPr>
            <a:xfrm>
              <a:off x="1346093" y="366807"/>
              <a:ext cx="144364" cy="97016"/>
            </a:xfrm>
            <a:custGeom>
              <a:avLst/>
              <a:gdLst/>
              <a:ahLst/>
              <a:cxnLst/>
              <a:rect l="0" t="0" r="0" b="0"/>
              <a:pathLst>
                <a:path w="227" h="152">
                  <a:moveTo>
                    <a:pt x="0" y="38"/>
                  </a:moveTo>
                  <a:lnTo>
                    <a:pt x="167" y="38"/>
                  </a:lnTo>
                  <a:lnTo>
                    <a:pt x="150" y="19"/>
                  </a:lnTo>
                  <a:lnTo>
                    <a:pt x="167" y="0"/>
                  </a:lnTo>
                  <a:lnTo>
                    <a:pt x="206" y="42"/>
                  </a:lnTo>
                  <a:lnTo>
                    <a:pt x="227" y="65"/>
                  </a:lnTo>
                  <a:lnTo>
                    <a:pt x="197" y="65"/>
                  </a:lnTo>
                  <a:lnTo>
                    <a:pt x="0" y="65"/>
                  </a:lnTo>
                  <a:lnTo>
                    <a:pt x="0" y="38"/>
                  </a:lnTo>
                  <a:close/>
                </a:path>
                <a:path w="227" h="152">
                  <a:moveTo>
                    <a:pt x="227" y="114"/>
                  </a:moveTo>
                  <a:lnTo>
                    <a:pt x="60" y="114"/>
                  </a:lnTo>
                  <a:lnTo>
                    <a:pt x="77" y="133"/>
                  </a:lnTo>
                  <a:lnTo>
                    <a:pt x="59" y="152"/>
                  </a:lnTo>
                  <a:lnTo>
                    <a:pt x="21" y="110"/>
                  </a:lnTo>
                  <a:lnTo>
                    <a:pt x="0" y="87"/>
                  </a:lnTo>
                  <a:lnTo>
                    <a:pt x="30" y="87"/>
                  </a:lnTo>
                  <a:lnTo>
                    <a:pt x="227" y="87"/>
                  </a:lnTo>
                  <a:lnTo>
                    <a:pt x="227" y="114"/>
                  </a:lnTo>
                  <a:close/>
                </a:path>
              </a:pathLst>
            </a:custGeom>
            <a:solidFill>
              <a:srgbClr val="FFF100">
                <a:alpha val="100000"/>
              </a:srgbClr>
            </a:solidFill>
            <a:ln w="0" cap="flat">
              <a:noFill/>
              <a:prstDash val="solid"/>
              <a:miter lim="0"/>
            </a:ln>
          </p:spPr>
          <p:txBody>
            <a:bodyPr rtlCol="0"/>
            <a:lstStyle/>
            <a:p>
              <a:pPr algn="ctr"/>
              <a:endParaRPr lang="zh-CN" altLang="en-US"/>
            </a:p>
          </p:txBody>
        </p:sp>
        <p:sp>
          <p:nvSpPr>
            <p:cNvPr id="426" name="path 426"/>
            <p:cNvSpPr/>
            <p:nvPr/>
          </p:nvSpPr>
          <p:spPr>
            <a:xfrm>
              <a:off x="659984" y="366807"/>
              <a:ext cx="144364" cy="97016"/>
            </a:xfrm>
            <a:custGeom>
              <a:avLst/>
              <a:gdLst/>
              <a:ahLst/>
              <a:cxnLst/>
              <a:rect l="0" t="0" r="0" b="0"/>
              <a:pathLst>
                <a:path w="227" h="152">
                  <a:moveTo>
                    <a:pt x="0" y="38"/>
                  </a:moveTo>
                  <a:lnTo>
                    <a:pt x="167" y="38"/>
                  </a:lnTo>
                  <a:lnTo>
                    <a:pt x="150" y="19"/>
                  </a:lnTo>
                  <a:lnTo>
                    <a:pt x="167" y="0"/>
                  </a:lnTo>
                  <a:lnTo>
                    <a:pt x="206" y="42"/>
                  </a:lnTo>
                  <a:lnTo>
                    <a:pt x="227" y="65"/>
                  </a:lnTo>
                  <a:lnTo>
                    <a:pt x="197" y="65"/>
                  </a:lnTo>
                  <a:lnTo>
                    <a:pt x="0" y="65"/>
                  </a:lnTo>
                  <a:lnTo>
                    <a:pt x="0" y="38"/>
                  </a:lnTo>
                  <a:close/>
                </a:path>
                <a:path w="227" h="152">
                  <a:moveTo>
                    <a:pt x="227" y="114"/>
                  </a:moveTo>
                  <a:lnTo>
                    <a:pt x="60" y="114"/>
                  </a:lnTo>
                  <a:lnTo>
                    <a:pt x="77" y="133"/>
                  </a:lnTo>
                  <a:lnTo>
                    <a:pt x="59" y="152"/>
                  </a:lnTo>
                  <a:lnTo>
                    <a:pt x="21" y="110"/>
                  </a:lnTo>
                  <a:lnTo>
                    <a:pt x="0" y="87"/>
                  </a:lnTo>
                  <a:lnTo>
                    <a:pt x="30" y="87"/>
                  </a:lnTo>
                  <a:lnTo>
                    <a:pt x="227" y="87"/>
                  </a:lnTo>
                  <a:lnTo>
                    <a:pt x="227" y="114"/>
                  </a:lnTo>
                  <a:close/>
                </a:path>
              </a:pathLst>
            </a:custGeom>
            <a:solidFill>
              <a:srgbClr val="FFF100">
                <a:alpha val="100000"/>
              </a:srgbClr>
            </a:solidFill>
            <a:ln w="0" cap="flat">
              <a:noFill/>
              <a:prstDash val="solid"/>
              <a:miter lim="0"/>
            </a:ln>
          </p:spPr>
          <p:txBody>
            <a:bodyPr rtlCol="0"/>
            <a:lstStyle/>
            <a:p>
              <a:pPr algn="ctr"/>
              <a:endParaRPr lang="zh-CN" altLang="en-US"/>
            </a:p>
          </p:txBody>
        </p:sp>
      </p:grpSp>
      <p:grpSp>
        <p:nvGrpSpPr>
          <p:cNvPr id="16" name="group 16"/>
          <p:cNvGrpSpPr/>
          <p:nvPr/>
        </p:nvGrpSpPr>
        <p:grpSpPr>
          <a:xfrm rot="21600000">
            <a:off x="4027521" y="6028445"/>
            <a:ext cx="3109143" cy="987720"/>
            <a:chOff x="0" y="0"/>
            <a:chExt cx="3109143" cy="987720"/>
          </a:xfrm>
        </p:grpSpPr>
        <p:sp>
          <p:nvSpPr>
            <p:cNvPr id="428" name="path 428"/>
            <p:cNvSpPr/>
            <p:nvPr/>
          </p:nvSpPr>
          <p:spPr>
            <a:xfrm>
              <a:off x="0" y="0"/>
              <a:ext cx="3109143" cy="987720"/>
            </a:xfrm>
            <a:custGeom>
              <a:avLst/>
              <a:gdLst/>
              <a:ahLst/>
              <a:cxnLst/>
              <a:rect l="0" t="0" r="0" b="0"/>
              <a:pathLst>
                <a:path w="4896" h="1555">
                  <a:moveTo>
                    <a:pt x="2448" y="0"/>
                  </a:moveTo>
                  <a:cubicBezTo>
                    <a:pt x="3800" y="0"/>
                    <a:pt x="4896" y="348"/>
                    <a:pt x="4896" y="777"/>
                  </a:cubicBezTo>
                  <a:cubicBezTo>
                    <a:pt x="4896" y="1207"/>
                    <a:pt x="3800" y="1555"/>
                    <a:pt x="2448" y="1555"/>
                  </a:cubicBezTo>
                  <a:cubicBezTo>
                    <a:pt x="1096" y="1555"/>
                    <a:pt x="0" y="1207"/>
                    <a:pt x="0" y="777"/>
                  </a:cubicBezTo>
                  <a:cubicBezTo>
                    <a:pt x="0" y="348"/>
                    <a:pt x="1096" y="0"/>
                    <a:pt x="2448" y="0"/>
                  </a:cubicBezTo>
                </a:path>
              </a:pathLst>
            </a:custGeom>
            <a:solidFill>
              <a:srgbClr val="287338">
                <a:alpha val="100000"/>
              </a:srgbClr>
            </a:solidFill>
            <a:ln w="0" cap="flat">
              <a:noFill/>
              <a:prstDash val="solid"/>
              <a:miter lim="0"/>
            </a:ln>
          </p:spPr>
          <p:txBody>
            <a:bodyPr rtlCol="0"/>
            <a:lstStyle/>
            <a:p>
              <a:pPr algn="ctr"/>
              <a:endParaRPr lang="zh-CN" altLang="en-US"/>
            </a:p>
          </p:txBody>
        </p:sp>
        <p:sp>
          <p:nvSpPr>
            <p:cNvPr id="430" name="textbox 430"/>
            <p:cNvSpPr/>
            <p:nvPr/>
          </p:nvSpPr>
          <p:spPr>
            <a:xfrm>
              <a:off x="-12700" y="-12700"/>
              <a:ext cx="3134995" cy="1013460"/>
            </a:xfrm>
            <a:prstGeom prst="rect">
              <a:avLst/>
            </a:prstGeom>
            <a:noFill/>
            <a:ln w="0" cap="flat">
              <a:noFill/>
              <a:prstDash val="solid"/>
              <a:miter lim="0"/>
            </a:ln>
          </p:spPr>
          <p:txBody>
            <a:bodyPr vert="horz" wrap="square" lIns="0" tIns="0" rIns="0" bIns="0"/>
            <a:lstStyle/>
            <a:p>
              <a:pPr algn="l" rtl="0" eaLnBrk="0">
                <a:lnSpc>
                  <a:spcPct val="191000"/>
                </a:lnSpc>
                <a:tabLst/>
              </a:pPr>
              <a:endParaRPr sz="1000" dirty="0">
                <a:latin typeface="Noto Sans CJK SC Regular" panose="020B0500000000000000" charset="-122"/>
                <a:ea typeface="Noto Sans CJK SC Regular" panose="020B0500000000000000" charset="-122"/>
                <a:cs typeface="Noto Sans CJK SC Regular" panose="020B0500000000000000" charset="-122"/>
              </a:endParaRPr>
            </a:p>
            <a:p>
              <a:pPr algn="l" rtl="0" eaLnBrk="0">
                <a:lnSpc>
                  <a:spcPct val="6797"/>
                </a:lnSpc>
                <a:tabLst/>
              </a:pPr>
              <a:endParaRPr sz="100" dirty="0">
                <a:latin typeface="Noto Sans CJK SC Regular" panose="020B0500000000000000" charset="-122"/>
                <a:ea typeface="Noto Sans CJK SC Regular" panose="020B0500000000000000" charset="-122"/>
                <a:cs typeface="Noto Sans CJK SC Regular" panose="020B0500000000000000" charset="-122"/>
              </a:endParaRPr>
            </a:p>
            <a:p>
              <a:pPr marL="303530" algn="l" rtl="0" eaLnBrk="0">
                <a:lnSpc>
                  <a:spcPct val="89000"/>
                </a:lnSpc>
                <a:tabLst/>
              </a:pPr>
              <a:r>
                <a:rPr sz="1100" b="1" kern="0" spc="-20" dirty="0">
                  <a:solidFill>
                    <a:srgbClr val="FFFFFF">
                      <a:alpha val="100000"/>
                    </a:srgbClr>
                  </a:solidFill>
                  <a:latin typeface="Noto Sans CJK SC Regular" panose="020B0500000000000000" charset="-122"/>
                  <a:ea typeface="Noto Sans CJK SC Regular" panose="020B0500000000000000" charset="-122"/>
                  <a:cs typeface="Noto Sans CJK SC Regular" panose="020B0500000000000000" charset="-122"/>
                </a:rPr>
                <a:t>运输销售          </a:t>
              </a:r>
              <a:r>
                <a:rPr sz="1100" b="1" kern="0" spc="-30" dirty="0">
                  <a:solidFill>
                    <a:srgbClr val="FFFFFF">
                      <a:alpha val="100000"/>
                    </a:srgbClr>
                  </a:solidFill>
                  <a:latin typeface="Noto Sans CJK SC Regular" panose="020B0500000000000000" charset="-122"/>
                  <a:ea typeface="Noto Sans CJK SC Regular" panose="020B0500000000000000" charset="-122"/>
                  <a:cs typeface="Noto Sans CJK SC Regular" panose="020B0500000000000000" charset="-122"/>
                </a:rPr>
                <a:t>       包装储存                 拼配匀堆</a:t>
              </a:r>
              <a:endParaRPr sz="1100" dirty="0">
                <a:latin typeface="Noto Sans CJK SC Regular" panose="020B0500000000000000" charset="-122"/>
                <a:ea typeface="Noto Sans CJK SC Regular" panose="020B0500000000000000" charset="-122"/>
                <a:cs typeface="Noto Sans CJK SC Regular" panose="020B0500000000000000" charset="-122"/>
              </a:endParaRPr>
            </a:p>
            <a:p>
              <a:pPr marL="734060" algn="l" rtl="0" eaLnBrk="0">
                <a:lnSpc>
                  <a:spcPct val="80000"/>
                </a:lnSpc>
                <a:spcBef>
                  <a:spcPts val="825"/>
                </a:spcBef>
                <a:tabLst/>
              </a:pPr>
              <a:r>
                <a:rPr sz="900" kern="0" spc="-20" dirty="0">
                  <a:solidFill>
                    <a:srgbClr val="FFFFFF">
                      <a:alpha val="100000"/>
                    </a:srgbClr>
                  </a:solidFill>
                  <a:latin typeface="Noto Sans CJK SC Regular" panose="020B0500000000000000" charset="-122"/>
                  <a:ea typeface="Noto Sans CJK SC Regular" panose="020B0500000000000000" charset="-122"/>
                  <a:cs typeface="Noto Sans CJK SC Regular" panose="020B0500000000000000" charset="-122"/>
                </a:rPr>
                <a:t>作业通知单、进出库</a:t>
              </a:r>
              <a:r>
                <a:rPr sz="900" kern="0" spc="-30" dirty="0">
                  <a:solidFill>
                    <a:srgbClr val="FFFFFF">
                      <a:alpha val="100000"/>
                    </a:srgbClr>
                  </a:solidFill>
                  <a:latin typeface="Noto Sans CJK SC Regular" panose="020B0500000000000000" charset="-122"/>
                  <a:ea typeface="Noto Sans CJK SC Regular" panose="020B0500000000000000" charset="-122"/>
                  <a:cs typeface="Noto Sans CJK SC Regular" panose="020B0500000000000000" charset="-122"/>
                </a:rPr>
                <a:t>单、拼配记录</a:t>
              </a:r>
              <a:endParaRPr sz="900" dirty="0">
                <a:latin typeface="Noto Sans CJK SC Regular" panose="020B0500000000000000" charset="-122"/>
                <a:ea typeface="Noto Sans CJK SC Regular" panose="020B0500000000000000" charset="-122"/>
                <a:cs typeface="Noto Sans CJK SC Regular" panose="020B0500000000000000" charset="-122"/>
              </a:endParaRPr>
            </a:p>
            <a:p>
              <a:pPr marL="747395" algn="l" rtl="0" eaLnBrk="0">
                <a:lnSpc>
                  <a:spcPts val="1280"/>
                </a:lnSpc>
                <a:tabLst/>
              </a:pPr>
              <a:r>
                <a:rPr sz="900" kern="0" spc="-50" dirty="0">
                  <a:solidFill>
                    <a:srgbClr val="FFFFFF">
                      <a:alpha val="100000"/>
                    </a:srgbClr>
                  </a:solidFill>
                  <a:latin typeface="Noto Sans CJK SC Regular" panose="020B0500000000000000" charset="-122"/>
                  <a:ea typeface="Noto Sans CJK SC Regular" panose="020B0500000000000000" charset="-122"/>
                  <a:cs typeface="Noto Sans CJK SC Regular" panose="020B0500000000000000" charset="-122"/>
                </a:rPr>
                <a:t>随工单、检验记录、</a:t>
              </a:r>
              <a:r>
                <a:rPr sz="900" kern="0" spc="-60" dirty="0">
                  <a:solidFill>
                    <a:srgbClr val="FFFFFF">
                      <a:alpha val="100000"/>
                    </a:srgbClr>
                  </a:solidFill>
                  <a:latin typeface="Noto Sans CJK SC Regular" panose="020B0500000000000000" charset="-122"/>
                  <a:ea typeface="Noto Sans CJK SC Regular" panose="020B0500000000000000" charset="-122"/>
                  <a:cs typeface="Noto Sans CJK SC Regular" panose="020B0500000000000000" charset="-122"/>
                </a:rPr>
                <a:t>合格证（批号）</a:t>
              </a:r>
              <a:endParaRPr sz="900" dirty="0">
                <a:latin typeface="Noto Sans CJK SC Regular" panose="020B0500000000000000" charset="-122"/>
                <a:ea typeface="Noto Sans CJK SC Regular" panose="020B0500000000000000" charset="-122"/>
                <a:cs typeface="Noto Sans CJK SC Regular" panose="020B0500000000000000" charset="-122"/>
              </a:endParaRPr>
            </a:p>
          </p:txBody>
        </p:sp>
        <p:sp>
          <p:nvSpPr>
            <p:cNvPr id="432" name="path 432"/>
            <p:cNvSpPr/>
            <p:nvPr/>
          </p:nvSpPr>
          <p:spPr>
            <a:xfrm>
              <a:off x="1925627" y="275540"/>
              <a:ext cx="342946" cy="171972"/>
            </a:xfrm>
            <a:custGeom>
              <a:avLst/>
              <a:gdLst/>
              <a:ahLst/>
              <a:cxnLst/>
              <a:rect l="0" t="0" r="0" b="0"/>
              <a:pathLst>
                <a:path w="540" h="270">
                  <a:moveTo>
                    <a:pt x="0" y="67"/>
                  </a:moveTo>
                  <a:lnTo>
                    <a:pt x="397" y="67"/>
                  </a:lnTo>
                  <a:lnTo>
                    <a:pt x="357" y="34"/>
                  </a:lnTo>
                  <a:lnTo>
                    <a:pt x="398" y="0"/>
                  </a:lnTo>
                  <a:lnTo>
                    <a:pt x="489" y="74"/>
                  </a:lnTo>
                  <a:lnTo>
                    <a:pt x="540" y="116"/>
                  </a:lnTo>
                  <a:lnTo>
                    <a:pt x="468" y="116"/>
                  </a:lnTo>
                  <a:lnTo>
                    <a:pt x="0" y="116"/>
                  </a:lnTo>
                  <a:lnTo>
                    <a:pt x="0" y="67"/>
                  </a:lnTo>
                  <a:close/>
                </a:path>
                <a:path w="540" h="270">
                  <a:moveTo>
                    <a:pt x="540" y="203"/>
                  </a:moveTo>
                  <a:lnTo>
                    <a:pt x="142" y="203"/>
                  </a:lnTo>
                  <a:lnTo>
                    <a:pt x="183" y="236"/>
                  </a:lnTo>
                  <a:lnTo>
                    <a:pt x="141" y="270"/>
                  </a:lnTo>
                  <a:lnTo>
                    <a:pt x="50" y="196"/>
                  </a:lnTo>
                  <a:lnTo>
                    <a:pt x="0" y="154"/>
                  </a:lnTo>
                  <a:lnTo>
                    <a:pt x="71" y="154"/>
                  </a:lnTo>
                  <a:lnTo>
                    <a:pt x="540" y="154"/>
                  </a:lnTo>
                  <a:lnTo>
                    <a:pt x="540" y="203"/>
                  </a:lnTo>
                  <a:close/>
                </a:path>
              </a:pathLst>
            </a:custGeom>
            <a:solidFill>
              <a:srgbClr val="FFF100">
                <a:alpha val="100000"/>
              </a:srgbClr>
            </a:solidFill>
            <a:ln w="0" cap="flat">
              <a:noFill/>
              <a:prstDash val="solid"/>
              <a:miter lim="0"/>
            </a:ln>
          </p:spPr>
          <p:txBody>
            <a:bodyPr rtlCol="0"/>
            <a:lstStyle/>
            <a:p>
              <a:pPr algn="ctr"/>
              <a:endParaRPr lang="zh-CN" altLang="en-US"/>
            </a:p>
          </p:txBody>
        </p:sp>
        <p:sp>
          <p:nvSpPr>
            <p:cNvPr id="434" name="path 434"/>
            <p:cNvSpPr/>
            <p:nvPr/>
          </p:nvSpPr>
          <p:spPr>
            <a:xfrm>
              <a:off x="910389" y="275540"/>
              <a:ext cx="342946" cy="171972"/>
            </a:xfrm>
            <a:custGeom>
              <a:avLst/>
              <a:gdLst/>
              <a:ahLst/>
              <a:cxnLst/>
              <a:rect l="0" t="0" r="0" b="0"/>
              <a:pathLst>
                <a:path w="540" h="270">
                  <a:moveTo>
                    <a:pt x="0" y="67"/>
                  </a:moveTo>
                  <a:lnTo>
                    <a:pt x="397" y="67"/>
                  </a:lnTo>
                  <a:lnTo>
                    <a:pt x="357" y="34"/>
                  </a:lnTo>
                  <a:lnTo>
                    <a:pt x="398" y="0"/>
                  </a:lnTo>
                  <a:lnTo>
                    <a:pt x="489" y="74"/>
                  </a:lnTo>
                  <a:lnTo>
                    <a:pt x="540" y="116"/>
                  </a:lnTo>
                  <a:lnTo>
                    <a:pt x="468" y="116"/>
                  </a:lnTo>
                  <a:lnTo>
                    <a:pt x="0" y="116"/>
                  </a:lnTo>
                  <a:lnTo>
                    <a:pt x="0" y="67"/>
                  </a:lnTo>
                  <a:close/>
                </a:path>
                <a:path w="540" h="270">
                  <a:moveTo>
                    <a:pt x="540" y="203"/>
                  </a:moveTo>
                  <a:lnTo>
                    <a:pt x="142" y="203"/>
                  </a:lnTo>
                  <a:lnTo>
                    <a:pt x="183" y="236"/>
                  </a:lnTo>
                  <a:lnTo>
                    <a:pt x="141" y="270"/>
                  </a:lnTo>
                  <a:lnTo>
                    <a:pt x="50" y="196"/>
                  </a:lnTo>
                  <a:lnTo>
                    <a:pt x="0" y="154"/>
                  </a:lnTo>
                  <a:lnTo>
                    <a:pt x="71" y="154"/>
                  </a:lnTo>
                  <a:lnTo>
                    <a:pt x="540" y="154"/>
                  </a:lnTo>
                  <a:lnTo>
                    <a:pt x="540" y="203"/>
                  </a:lnTo>
                  <a:close/>
                </a:path>
              </a:pathLst>
            </a:custGeom>
            <a:solidFill>
              <a:srgbClr val="FFF100">
                <a:alpha val="100000"/>
              </a:srgbClr>
            </a:solidFill>
            <a:ln w="0" cap="flat">
              <a:noFill/>
              <a:prstDash val="solid"/>
              <a:miter lim="0"/>
            </a:ln>
          </p:spPr>
          <p:txBody>
            <a:bodyPr rtlCol="0"/>
            <a:lstStyle/>
            <a:p>
              <a:pPr algn="ctr"/>
              <a:endParaRPr lang="zh-CN" altLang="en-US"/>
            </a:p>
          </p:txBody>
        </p:sp>
      </p:grpSp>
      <p:pic>
        <p:nvPicPr>
          <p:cNvPr id="436" name="picture 43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21600000">
            <a:off x="1487559" y="6028448"/>
            <a:ext cx="1665330" cy="997610"/>
          </a:xfrm>
          <a:prstGeom prst="rect">
            <a:avLst/>
          </a:prstGeom>
        </p:spPr>
      </p:pic>
      <p:pic>
        <p:nvPicPr>
          <p:cNvPr id="438" name="picture 43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21600000">
            <a:off x="1487552" y="4713228"/>
            <a:ext cx="1665331" cy="997606"/>
          </a:xfrm>
          <a:prstGeom prst="rect">
            <a:avLst/>
          </a:prstGeom>
        </p:spPr>
      </p:pic>
      <p:pic>
        <p:nvPicPr>
          <p:cNvPr id="440" name="picture 44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rot="21600000">
            <a:off x="2076149" y="660808"/>
            <a:ext cx="986231" cy="894005"/>
          </a:xfrm>
          <a:prstGeom prst="rect">
            <a:avLst/>
          </a:prstGeom>
        </p:spPr>
      </p:pic>
      <p:sp>
        <p:nvSpPr>
          <p:cNvPr id="442" name="textbox 442"/>
          <p:cNvSpPr/>
          <p:nvPr/>
        </p:nvSpPr>
        <p:spPr>
          <a:xfrm rot="5400000">
            <a:off x="268991" y="5670863"/>
            <a:ext cx="1952625" cy="386080"/>
          </a:xfrm>
          <a:prstGeom prst="rect">
            <a:avLst/>
          </a:prstGeom>
          <a:noFill/>
          <a:ln w="0" cap="flat">
            <a:noFill/>
            <a:prstDash val="solid"/>
            <a:miter lim="0"/>
          </a:ln>
        </p:spPr>
        <p:txBody>
          <a:bodyPr vert="horz" wrap="square" lIns="0" tIns="0" rIns="0" bIns="0"/>
          <a:lstStyle/>
          <a:p>
            <a:pPr algn="l" rtl="0" eaLnBrk="0">
              <a:lnSpc>
                <a:spcPct val="149000"/>
              </a:lnSpc>
              <a:tabLst/>
            </a:pPr>
            <a:endParaRPr sz="200" dirty="0">
              <a:latin typeface="Noto Sans CJK SC Regular" panose="020B0500000000000000" charset="-122"/>
              <a:ea typeface="Noto Sans CJK SC Regular" panose="020B0500000000000000" charset="-122"/>
              <a:cs typeface="Noto Sans CJK SC Regular" panose="020B0500000000000000" charset="-122"/>
            </a:endParaRPr>
          </a:p>
          <a:p>
            <a:pPr algn="r" rtl="0" eaLnBrk="0">
              <a:lnSpc>
                <a:spcPct val="86000"/>
              </a:lnSpc>
              <a:spcBef>
                <a:spcPts val="1"/>
              </a:spcBef>
              <a:tabLst/>
            </a:pPr>
            <a:r>
              <a:rPr sz="2500" kern="0" spc="-260" dirty="0">
                <a:solidFill>
                  <a:srgbClr val="1F7038">
                    <a:alpha val="100000"/>
                  </a:srgbClr>
                </a:solidFill>
                <a:latin typeface="Noto Sans CJK SC Regular" panose="020B0500000000000000" charset="-122"/>
                <a:ea typeface="Noto Sans CJK SC Regular" panose="020B0500000000000000" charset="-122"/>
                <a:cs typeface="Noto Sans CJK SC Regular" panose="020B0500000000000000" charset="-122"/>
              </a:rPr>
              <a:t>鲜</a:t>
            </a:r>
            <a:r>
              <a:rPr sz="2500" kern="0" spc="60" dirty="0">
                <a:solidFill>
                  <a:srgbClr val="1F7038">
                    <a:alpha val="100000"/>
                  </a:srgbClr>
                </a:solidFill>
                <a:latin typeface="Noto Sans CJK SC Regular" panose="020B0500000000000000" charset="-122"/>
                <a:ea typeface="Noto Sans CJK SC Regular" panose="020B0500000000000000" charset="-122"/>
                <a:cs typeface="Noto Sans CJK SC Regular" panose="020B0500000000000000" charset="-122"/>
              </a:rPr>
              <a:t> </a:t>
            </a:r>
            <a:r>
              <a:rPr sz="2500" kern="0" spc="-250" dirty="0">
                <a:solidFill>
                  <a:srgbClr val="1F7038">
                    <a:alpha val="100000"/>
                  </a:srgbClr>
                </a:solidFill>
                <a:latin typeface="Noto Sans CJK SC Regular" panose="020B0500000000000000" charset="-122"/>
                <a:ea typeface="Noto Sans CJK SC Regular" panose="020B0500000000000000" charset="-122"/>
                <a:cs typeface="Noto Sans CJK SC Regular" panose="020B0500000000000000" charset="-122"/>
              </a:rPr>
              <a:t>叶</a:t>
            </a:r>
            <a:r>
              <a:rPr sz="2500" kern="0" spc="40" dirty="0">
                <a:solidFill>
                  <a:srgbClr val="1F7038">
                    <a:alpha val="100000"/>
                  </a:srgbClr>
                </a:solidFill>
                <a:latin typeface="Noto Sans CJK SC Regular" panose="020B0500000000000000" charset="-122"/>
                <a:ea typeface="Noto Sans CJK SC Regular" panose="020B0500000000000000" charset="-122"/>
                <a:cs typeface="Noto Sans CJK SC Regular" panose="020B0500000000000000" charset="-122"/>
              </a:rPr>
              <a:t>        </a:t>
            </a:r>
            <a:r>
              <a:rPr sz="2500" kern="0" spc="-250" dirty="0">
                <a:solidFill>
                  <a:srgbClr val="1F7038">
                    <a:alpha val="100000"/>
                  </a:srgbClr>
                </a:solidFill>
                <a:latin typeface="Noto Sans CJK SC Regular" panose="020B0500000000000000" charset="-122"/>
                <a:ea typeface="Noto Sans CJK SC Regular" panose="020B0500000000000000" charset="-122"/>
                <a:cs typeface="Noto Sans CJK SC Regular" panose="020B0500000000000000" charset="-122"/>
              </a:rPr>
              <a:t>茶</a:t>
            </a:r>
            <a:r>
              <a:rPr sz="2500" kern="0" spc="70" dirty="0">
                <a:solidFill>
                  <a:srgbClr val="1F7038">
                    <a:alpha val="100000"/>
                  </a:srgbClr>
                </a:solidFill>
                <a:latin typeface="Noto Sans CJK SC Regular" panose="020B0500000000000000" charset="-122"/>
                <a:ea typeface="Noto Sans CJK SC Regular" panose="020B0500000000000000" charset="-122"/>
                <a:cs typeface="Noto Sans CJK SC Regular" panose="020B0500000000000000" charset="-122"/>
              </a:rPr>
              <a:t> </a:t>
            </a:r>
            <a:r>
              <a:rPr sz="2500" kern="0" spc="-160" dirty="0">
                <a:solidFill>
                  <a:srgbClr val="1F7038">
                    <a:alpha val="100000"/>
                  </a:srgbClr>
                </a:solidFill>
                <a:latin typeface="Noto Sans CJK SC Regular" panose="020B0500000000000000" charset="-122"/>
                <a:ea typeface="Noto Sans CJK SC Regular" panose="020B0500000000000000" charset="-122"/>
                <a:cs typeface="Noto Sans CJK SC Regular" panose="020B0500000000000000" charset="-122"/>
              </a:rPr>
              <a:t>汤</a:t>
            </a:r>
            <a:endParaRPr sz="2500" dirty="0">
              <a:latin typeface="Noto Sans CJK SC Regular" panose="020B0500000000000000" charset="-122"/>
              <a:ea typeface="Noto Sans CJK SC Regular" panose="020B0500000000000000" charset="-122"/>
              <a:cs typeface="Noto Sans CJK SC Regular" panose="020B0500000000000000" charset="-122"/>
            </a:endParaRPr>
          </a:p>
        </p:txBody>
      </p:sp>
      <p:pic>
        <p:nvPicPr>
          <p:cNvPr id="444" name="picture 444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 rot="21600000">
            <a:off x="891151" y="627460"/>
            <a:ext cx="830393" cy="603741"/>
          </a:xfrm>
          <a:prstGeom prst="rect">
            <a:avLst/>
          </a:prstGeom>
        </p:spPr>
      </p:pic>
      <p:sp>
        <p:nvSpPr>
          <p:cNvPr id="446" name="textbox 446"/>
          <p:cNvSpPr/>
          <p:nvPr/>
        </p:nvSpPr>
        <p:spPr>
          <a:xfrm>
            <a:off x="787957" y="1299625"/>
            <a:ext cx="1036955" cy="283210"/>
          </a:xfrm>
          <a:prstGeom prst="rect">
            <a:avLst/>
          </a:prstGeom>
          <a:noFill/>
          <a:ln w="0" cap="flat">
            <a:noFill/>
            <a:prstDash val="solid"/>
            <a:miter lim="0"/>
          </a:ln>
        </p:spPr>
        <p:txBody>
          <a:bodyPr vert="horz" wrap="square" lIns="0" tIns="0" rIns="0" bIns="0"/>
          <a:lstStyle/>
          <a:p>
            <a:pPr algn="l" rtl="0" eaLnBrk="0">
              <a:lnSpc>
                <a:spcPct val="83263"/>
              </a:lnSpc>
              <a:tabLst/>
            </a:pPr>
            <a:endParaRPr sz="100" dirty="0">
              <a:latin typeface="Noto Sans CJK SC Regular" panose="020B0500000000000000" charset="-122"/>
              <a:ea typeface="Noto Sans CJK SC Regular" panose="020B0500000000000000" charset="-122"/>
              <a:cs typeface="Noto Sans CJK SC Regular" panose="020B0500000000000000" charset="-122"/>
            </a:endParaRPr>
          </a:p>
          <a:p>
            <a:pPr marL="12700" algn="l" rtl="0" eaLnBrk="0">
              <a:lnSpc>
                <a:spcPct val="89000"/>
              </a:lnSpc>
              <a:tabLst/>
            </a:pPr>
            <a:r>
              <a:rPr sz="1200" kern="0" spc="120" dirty="0">
                <a:solidFill>
                  <a:srgbClr val="B78355">
                    <a:alpha val="100000"/>
                  </a:srgbClr>
                </a:solidFill>
                <a:latin typeface="Noto Sans CJK SC Regular" panose="020B0500000000000000" charset="-122"/>
                <a:ea typeface="Noto Sans CJK SC Regular" panose="020B0500000000000000" charset="-122"/>
                <a:cs typeface="Noto Sans CJK SC Regular" panose="020B0500000000000000" charset="-122"/>
              </a:rPr>
              <a:t>四川酒茶集团</a:t>
            </a:r>
            <a:endParaRPr sz="1200" dirty="0">
              <a:latin typeface="Noto Sans CJK SC Regular" panose="020B0500000000000000" charset="-122"/>
              <a:ea typeface="Noto Sans CJK SC Regular" panose="020B0500000000000000" charset="-122"/>
              <a:cs typeface="Noto Sans CJK SC Regular" panose="020B0500000000000000" charset="-122"/>
            </a:endParaRPr>
          </a:p>
          <a:p>
            <a:pPr algn="l" rtl="0" eaLnBrk="0">
              <a:lnSpc>
                <a:spcPct val="155000"/>
              </a:lnSpc>
              <a:tabLst/>
            </a:pPr>
            <a:endParaRPr sz="100" dirty="0">
              <a:latin typeface="Noto Sans CJK SC Regular" panose="020B0500000000000000" charset="-122"/>
              <a:ea typeface="Noto Sans CJK SC Regular" panose="020B0500000000000000" charset="-122"/>
              <a:cs typeface="Noto Sans CJK SC Regular" panose="020B0500000000000000" charset="-122"/>
            </a:endParaRPr>
          </a:p>
          <a:p>
            <a:pPr marL="74930" algn="l" rtl="0" eaLnBrk="0">
              <a:lnSpc>
                <a:spcPct val="93000"/>
              </a:lnSpc>
              <a:spcBef>
                <a:spcPts val="1"/>
              </a:spcBef>
              <a:tabLst/>
            </a:pPr>
            <a:r>
              <a:rPr sz="500" kern="0" spc="0" dirty="0">
                <a:solidFill>
                  <a:srgbClr val="B78355">
                    <a:alpha val="100000"/>
                  </a:srgbClr>
                </a:solidFill>
                <a:latin typeface="Source Han Serif SC"/>
                <a:ea typeface="Source Han Serif SC"/>
                <a:cs typeface="Source Han Serif SC"/>
              </a:rPr>
              <a:t>sichuan</a:t>
            </a:r>
            <a:r>
              <a:rPr sz="500" kern="0" spc="80" dirty="0">
                <a:solidFill>
                  <a:srgbClr val="B78355">
                    <a:alpha val="100000"/>
                  </a:srgbClr>
                </a:solidFill>
                <a:latin typeface="Source Han Serif SC"/>
                <a:ea typeface="Source Han Serif SC"/>
                <a:cs typeface="Source Han Serif SC"/>
              </a:rPr>
              <a:t> </a:t>
            </a:r>
            <a:r>
              <a:rPr sz="500" kern="0" spc="0" dirty="0">
                <a:solidFill>
                  <a:srgbClr val="B78355">
                    <a:alpha val="100000"/>
                  </a:srgbClr>
                </a:solidFill>
                <a:latin typeface="Source Han Serif SC"/>
                <a:ea typeface="Source Han Serif SC"/>
                <a:cs typeface="Source Han Serif SC"/>
              </a:rPr>
              <a:t>Liquor</a:t>
            </a:r>
            <a:r>
              <a:rPr sz="500" kern="0" spc="10" dirty="0">
                <a:solidFill>
                  <a:srgbClr val="B78355">
                    <a:alpha val="100000"/>
                  </a:srgbClr>
                </a:solidFill>
                <a:latin typeface="Source Han Serif SC"/>
                <a:ea typeface="Source Han Serif SC"/>
                <a:cs typeface="Source Han Serif SC"/>
              </a:rPr>
              <a:t> </a:t>
            </a:r>
            <a:r>
              <a:rPr sz="500" kern="0" spc="10" dirty="0">
                <a:solidFill>
                  <a:srgbClr val="B78355">
                    <a:alpha val="100000"/>
                  </a:srgbClr>
                </a:solidFill>
                <a:latin typeface="Source Han Serif SC"/>
                <a:ea typeface="Source Han Serif SC"/>
                <a:cs typeface="Source Han Serif SC"/>
              </a:rPr>
              <a:t>&amp;</a:t>
            </a:r>
            <a:r>
              <a:rPr sz="500" kern="0" spc="0" dirty="0">
                <a:solidFill>
                  <a:srgbClr val="B78355">
                    <a:alpha val="100000"/>
                  </a:srgbClr>
                </a:solidFill>
                <a:latin typeface="Source Han Serif SC"/>
                <a:ea typeface="Source Han Serif SC"/>
                <a:cs typeface="Source Han Serif SC"/>
              </a:rPr>
              <a:t>Tea</a:t>
            </a:r>
            <a:r>
              <a:rPr sz="500" kern="0" spc="50" dirty="0">
                <a:solidFill>
                  <a:srgbClr val="B78355">
                    <a:alpha val="100000"/>
                  </a:srgbClr>
                </a:solidFill>
                <a:latin typeface="Source Han Serif SC"/>
                <a:ea typeface="Source Han Serif SC"/>
                <a:cs typeface="Source Han Serif SC"/>
              </a:rPr>
              <a:t> </a:t>
            </a:r>
            <a:r>
              <a:rPr sz="500" kern="0" spc="0" dirty="0">
                <a:solidFill>
                  <a:srgbClr val="B78355">
                    <a:alpha val="100000"/>
                  </a:srgbClr>
                </a:solidFill>
                <a:latin typeface="Source Han Serif SC"/>
                <a:ea typeface="Source Han Serif SC"/>
                <a:cs typeface="Source Han Serif SC"/>
              </a:rPr>
              <a:t>Group</a:t>
            </a:r>
            <a:endParaRPr sz="500" dirty="0">
              <a:latin typeface="Source Han Serif SC"/>
              <a:ea typeface="Source Han Serif SC"/>
              <a:cs typeface="Source Han Serif SC"/>
            </a:endParaRPr>
          </a:p>
        </p:txBody>
      </p:sp>
      <p:pic>
        <p:nvPicPr>
          <p:cNvPr id="448" name="picture 448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 rot="21600000">
            <a:off x="3392808" y="5058363"/>
            <a:ext cx="394804" cy="265320"/>
          </a:xfrm>
          <a:prstGeom prst="rect">
            <a:avLst/>
          </a:prstGeom>
        </p:spPr>
      </p:pic>
      <p:pic>
        <p:nvPicPr>
          <p:cNvPr id="450" name="picture 450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 rot="21600000">
            <a:off x="3392808" y="6363694"/>
            <a:ext cx="394804" cy="265320"/>
          </a:xfrm>
          <a:prstGeom prst="rect">
            <a:avLst/>
          </a:prstGeom>
        </p:spPr>
      </p:pic>
      <p:pic>
        <p:nvPicPr>
          <p:cNvPr id="452" name="picture 452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 rot="21600000">
            <a:off x="7049955" y="5547747"/>
            <a:ext cx="113824" cy="394804"/>
          </a:xfrm>
          <a:prstGeom prst="rect">
            <a:avLst/>
          </a:prstGeom>
        </p:spPr>
      </p:pic>
      <p:pic>
        <p:nvPicPr>
          <p:cNvPr id="454" name="picture 454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 rot="21600000">
            <a:off x="7201451" y="5547747"/>
            <a:ext cx="113824" cy="394804"/>
          </a:xfrm>
          <a:prstGeom prst="rect">
            <a:avLst/>
          </a:prstGeom>
        </p:spPr>
      </p:pic>
      <p:pic>
        <p:nvPicPr>
          <p:cNvPr id="456" name="picture 456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 rot="21600000">
            <a:off x="1938298" y="627460"/>
            <a:ext cx="11590" cy="927631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8"/>
          <p:cNvGrpSpPr/>
          <p:nvPr/>
        </p:nvGrpSpPr>
        <p:grpSpPr>
          <a:xfrm rot="21600000">
            <a:off x="1681619" y="3520614"/>
            <a:ext cx="3361326" cy="2502038"/>
            <a:chOff x="0" y="0"/>
            <a:chExt cx="3361326" cy="2502038"/>
          </a:xfrm>
        </p:grpSpPr>
        <p:pic>
          <p:nvPicPr>
            <p:cNvPr id="458" name="picture 458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rot="21600000">
              <a:off x="0" y="0"/>
              <a:ext cx="3361326" cy="2502038"/>
            </a:xfrm>
            <a:prstGeom prst="rect">
              <a:avLst/>
            </a:prstGeom>
          </p:spPr>
        </p:pic>
        <p:sp>
          <p:nvSpPr>
            <p:cNvPr id="460" name="textbox 460"/>
            <p:cNvSpPr/>
            <p:nvPr/>
          </p:nvSpPr>
          <p:spPr>
            <a:xfrm>
              <a:off x="-12700" y="-12700"/>
              <a:ext cx="3387090" cy="2527935"/>
            </a:xfrm>
            <a:prstGeom prst="rect">
              <a:avLst/>
            </a:prstGeom>
            <a:noFill/>
            <a:ln w="0" cap="flat">
              <a:noFill/>
              <a:prstDash val="solid"/>
              <a:miter lim="0"/>
            </a:ln>
          </p:spPr>
          <p:txBody>
            <a:bodyPr vert="horz" wrap="square" lIns="0" tIns="0" rIns="0" bIns="0"/>
            <a:lstStyle/>
            <a:p>
              <a:pPr algn="l" rtl="0" eaLnBrk="0">
                <a:lnSpc>
                  <a:spcPct val="123000"/>
                </a:lnSpc>
                <a:tabLst/>
              </a:pPr>
              <a:endParaRPr sz="1000" dirty="0">
                <a:latin typeface="Noto Sans CJK SC Regular" panose="020B0500000000000000" charset="-122"/>
                <a:ea typeface="Noto Sans CJK SC Regular" panose="020B0500000000000000" charset="-122"/>
                <a:cs typeface="Noto Sans CJK SC Regular" panose="020B0500000000000000" charset="-122"/>
              </a:endParaRPr>
            </a:p>
            <a:p>
              <a:pPr algn="l" rtl="0" eaLnBrk="0">
                <a:lnSpc>
                  <a:spcPct val="124000"/>
                </a:lnSpc>
                <a:tabLst/>
              </a:pPr>
              <a:endParaRPr sz="1000" dirty="0">
                <a:latin typeface="Noto Sans CJK SC Regular" panose="020B0500000000000000" charset="-122"/>
                <a:ea typeface="Noto Sans CJK SC Regular" panose="020B0500000000000000" charset="-122"/>
                <a:cs typeface="Noto Sans CJK SC Regular" panose="020B0500000000000000" charset="-122"/>
              </a:endParaRPr>
            </a:p>
            <a:p>
              <a:pPr algn="l" rtl="0" eaLnBrk="0">
                <a:lnSpc>
                  <a:spcPct val="124000"/>
                </a:lnSpc>
                <a:tabLst/>
              </a:pPr>
              <a:endParaRPr sz="1000" dirty="0">
                <a:latin typeface="Noto Sans CJK SC Regular" panose="020B0500000000000000" charset="-122"/>
                <a:ea typeface="Noto Sans CJK SC Regular" panose="020B0500000000000000" charset="-122"/>
                <a:cs typeface="Noto Sans CJK SC Regular" panose="020B0500000000000000" charset="-122"/>
              </a:endParaRPr>
            </a:p>
            <a:p>
              <a:pPr algn="l" rtl="0" eaLnBrk="0">
                <a:lnSpc>
                  <a:spcPct val="124000"/>
                </a:lnSpc>
                <a:tabLst/>
              </a:pPr>
              <a:endParaRPr sz="1000" dirty="0">
                <a:latin typeface="Noto Sans CJK SC Regular" panose="020B0500000000000000" charset="-122"/>
                <a:ea typeface="Noto Sans CJK SC Regular" panose="020B0500000000000000" charset="-122"/>
                <a:cs typeface="Noto Sans CJK SC Regular" panose="020B0500000000000000" charset="-122"/>
              </a:endParaRPr>
            </a:p>
            <a:p>
              <a:pPr marL="1157605" algn="l" rtl="0" eaLnBrk="0">
                <a:lnSpc>
                  <a:spcPct val="74000"/>
                </a:lnSpc>
                <a:spcBef>
                  <a:spcPts val="2"/>
                </a:spcBef>
                <a:tabLst/>
              </a:pPr>
              <a:r>
                <a:rPr sz="7900" kern="0" spc="0" dirty="0">
                  <a:solidFill>
                    <a:srgbClr val="FFFFFF">
                      <a:alpha val="100000"/>
                    </a:srgbClr>
                  </a:solidFill>
                  <a:latin typeface="Noto Sans CJK SC Regular" panose="020B0500000000000000" charset="-122"/>
                  <a:ea typeface="Noto Sans CJK SC Regular" panose="020B0500000000000000" charset="-122"/>
                  <a:cs typeface="Noto Sans CJK SC Regular" panose="020B0500000000000000" charset="-122"/>
                </a:rPr>
                <a:t>20</a:t>
              </a:r>
              <a:endParaRPr sz="7900" dirty="0">
                <a:latin typeface="Noto Sans CJK SC Regular" panose="020B0500000000000000" charset="-122"/>
                <a:ea typeface="Noto Sans CJK SC Regular" panose="020B0500000000000000" charset="-122"/>
                <a:cs typeface="Noto Sans CJK SC Regular" panose="020B0500000000000000" charset="-122"/>
              </a:endParaRPr>
            </a:p>
            <a:p>
              <a:pPr marL="1441450" algn="l" rtl="0" eaLnBrk="0">
                <a:lnSpc>
                  <a:spcPct val="90000"/>
                </a:lnSpc>
                <a:spcBef>
                  <a:spcPts val="17"/>
                </a:spcBef>
                <a:tabLst/>
              </a:pPr>
              <a:r>
                <a:rPr sz="1900" kern="0" spc="60" dirty="0">
                  <a:solidFill>
                    <a:srgbClr val="826349">
                      <a:alpha val="100000"/>
                    </a:srgbClr>
                  </a:solidFill>
                  <a:latin typeface="Noto Sans CJK SC Regular" panose="020B0500000000000000" charset="-122"/>
                  <a:ea typeface="Noto Sans CJK SC Regular" panose="020B0500000000000000" charset="-122"/>
                  <a:cs typeface="Noto Sans CJK SC Regular" panose="020B0500000000000000" charset="-122"/>
                </a:rPr>
                <a:t>/余个</a:t>
              </a:r>
              <a:endParaRPr sz="1900" dirty="0">
                <a:latin typeface="Noto Sans CJK SC Regular" panose="020B0500000000000000" charset="-122"/>
                <a:ea typeface="Noto Sans CJK SC Regular" panose="020B0500000000000000" charset="-122"/>
                <a:cs typeface="Noto Sans CJK SC Regular" panose="020B0500000000000000" charset="-122"/>
              </a:endParaRPr>
            </a:p>
          </p:txBody>
        </p:sp>
      </p:grpSp>
      <p:grpSp>
        <p:nvGrpSpPr>
          <p:cNvPr id="20" name="group 20"/>
          <p:cNvGrpSpPr/>
          <p:nvPr/>
        </p:nvGrpSpPr>
        <p:grpSpPr>
          <a:xfrm rot="21600000">
            <a:off x="5601314" y="3520614"/>
            <a:ext cx="3361046" cy="2502038"/>
            <a:chOff x="0" y="0"/>
            <a:chExt cx="3361046" cy="2502038"/>
          </a:xfrm>
        </p:grpSpPr>
        <p:pic>
          <p:nvPicPr>
            <p:cNvPr id="462" name="picture 462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 rot="21600000">
              <a:off x="0" y="0"/>
              <a:ext cx="3361046" cy="2502038"/>
            </a:xfrm>
            <a:prstGeom prst="rect">
              <a:avLst/>
            </a:prstGeom>
          </p:spPr>
        </p:pic>
        <p:sp>
          <p:nvSpPr>
            <p:cNvPr id="464" name="textbox 464"/>
            <p:cNvSpPr/>
            <p:nvPr/>
          </p:nvSpPr>
          <p:spPr>
            <a:xfrm>
              <a:off x="-12700" y="-12700"/>
              <a:ext cx="3386455" cy="2527935"/>
            </a:xfrm>
            <a:prstGeom prst="rect">
              <a:avLst/>
            </a:prstGeom>
            <a:noFill/>
            <a:ln w="0" cap="flat">
              <a:noFill/>
              <a:prstDash val="solid"/>
              <a:miter lim="0"/>
            </a:ln>
          </p:spPr>
          <p:txBody>
            <a:bodyPr vert="horz" wrap="square" lIns="0" tIns="0" rIns="0" bIns="0"/>
            <a:lstStyle/>
            <a:p>
              <a:pPr algn="l" rtl="0" eaLnBrk="0">
                <a:lnSpc>
                  <a:spcPct val="124000"/>
                </a:lnSpc>
                <a:tabLst/>
              </a:pPr>
              <a:endParaRPr sz="1000" dirty="0">
                <a:latin typeface="Noto Sans CJK SC Regular" panose="020B0500000000000000" charset="-122"/>
                <a:ea typeface="Noto Sans CJK SC Regular" panose="020B0500000000000000" charset="-122"/>
                <a:cs typeface="Noto Sans CJK SC Regular" panose="020B0500000000000000" charset="-122"/>
              </a:endParaRPr>
            </a:p>
            <a:p>
              <a:pPr algn="l" rtl="0" eaLnBrk="0">
                <a:lnSpc>
                  <a:spcPct val="124000"/>
                </a:lnSpc>
                <a:tabLst/>
              </a:pPr>
              <a:endParaRPr sz="1000" dirty="0">
                <a:latin typeface="Noto Sans CJK SC Regular" panose="020B0500000000000000" charset="-122"/>
                <a:ea typeface="Noto Sans CJK SC Regular" panose="020B0500000000000000" charset="-122"/>
                <a:cs typeface="Noto Sans CJK SC Regular" panose="020B0500000000000000" charset="-122"/>
              </a:endParaRPr>
            </a:p>
            <a:p>
              <a:pPr algn="l" rtl="0" eaLnBrk="0">
                <a:lnSpc>
                  <a:spcPct val="124000"/>
                </a:lnSpc>
                <a:tabLst/>
              </a:pPr>
              <a:endParaRPr sz="1000" dirty="0">
                <a:latin typeface="Noto Sans CJK SC Regular" panose="020B0500000000000000" charset="-122"/>
                <a:ea typeface="Noto Sans CJK SC Regular" panose="020B0500000000000000" charset="-122"/>
                <a:cs typeface="Noto Sans CJK SC Regular" panose="020B0500000000000000" charset="-122"/>
              </a:endParaRPr>
            </a:p>
            <a:p>
              <a:pPr algn="l" rtl="0" eaLnBrk="0">
                <a:lnSpc>
                  <a:spcPct val="124000"/>
                </a:lnSpc>
                <a:tabLst/>
              </a:pPr>
              <a:endParaRPr sz="1000" dirty="0">
                <a:latin typeface="Noto Sans CJK SC Regular" panose="020B0500000000000000" charset="-122"/>
                <a:ea typeface="Noto Sans CJK SC Regular" panose="020B0500000000000000" charset="-122"/>
                <a:cs typeface="Noto Sans CJK SC Regular" panose="020B0500000000000000" charset="-122"/>
              </a:endParaRPr>
            </a:p>
            <a:p>
              <a:pPr marL="1206500" algn="l" rtl="0" eaLnBrk="0">
                <a:lnSpc>
                  <a:spcPct val="75000"/>
                </a:lnSpc>
                <a:spcBef>
                  <a:spcPts val="3"/>
                </a:spcBef>
                <a:tabLst/>
              </a:pPr>
              <a:r>
                <a:rPr sz="7900" kern="0" spc="-100" dirty="0">
                  <a:solidFill>
                    <a:srgbClr val="FFFFFF">
                      <a:alpha val="100000"/>
                    </a:srgbClr>
                  </a:solidFill>
                  <a:latin typeface="Noto Sans CJK SC Regular" panose="020B0500000000000000" charset="-122"/>
                  <a:ea typeface="Noto Sans CJK SC Regular" panose="020B0500000000000000" charset="-122"/>
                  <a:cs typeface="Noto Sans CJK SC Regular" panose="020B0500000000000000" charset="-122"/>
                </a:rPr>
                <a:t>18</a:t>
              </a:r>
              <a:endParaRPr sz="7900" dirty="0">
                <a:latin typeface="Noto Sans CJK SC Regular" panose="020B0500000000000000" charset="-122"/>
                <a:ea typeface="Noto Sans CJK SC Regular" panose="020B0500000000000000" charset="-122"/>
                <a:cs typeface="Noto Sans CJK SC Regular" panose="020B0500000000000000" charset="-122"/>
              </a:endParaRPr>
            </a:p>
            <a:p>
              <a:pPr marL="1579880" algn="l" rtl="0" eaLnBrk="0">
                <a:lnSpc>
                  <a:spcPct val="86000"/>
                </a:lnSpc>
                <a:tabLst/>
              </a:pPr>
              <a:r>
                <a:rPr sz="1900" kern="0" spc="40" dirty="0">
                  <a:solidFill>
                    <a:srgbClr val="826349">
                      <a:alpha val="100000"/>
                    </a:srgbClr>
                  </a:solidFill>
                  <a:latin typeface="Noto Sans CJK SC Regular" panose="020B0500000000000000" charset="-122"/>
                  <a:ea typeface="Noto Sans CJK SC Regular" panose="020B0500000000000000" charset="-122"/>
                  <a:cs typeface="Noto Sans CJK SC Regular" panose="020B0500000000000000" charset="-122"/>
                </a:rPr>
                <a:t>/项</a:t>
              </a:r>
              <a:endParaRPr sz="1900" dirty="0">
                <a:latin typeface="Noto Sans CJK SC Regular" panose="020B0500000000000000" charset="-122"/>
                <a:ea typeface="Noto Sans CJK SC Regular" panose="020B0500000000000000" charset="-122"/>
                <a:cs typeface="Noto Sans CJK SC Regular" panose="020B0500000000000000" charset="-122"/>
              </a:endParaRPr>
            </a:p>
          </p:txBody>
        </p:sp>
      </p:grpSp>
      <p:grpSp>
        <p:nvGrpSpPr>
          <p:cNvPr id="22" name="group 22"/>
          <p:cNvGrpSpPr/>
          <p:nvPr/>
        </p:nvGrpSpPr>
        <p:grpSpPr>
          <a:xfrm rot="21600000">
            <a:off x="9618163" y="3520614"/>
            <a:ext cx="3361045" cy="2502038"/>
            <a:chOff x="0" y="0"/>
            <a:chExt cx="3361045" cy="2502038"/>
          </a:xfrm>
        </p:grpSpPr>
        <p:pic>
          <p:nvPicPr>
            <p:cNvPr id="466" name="picture 466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 rot="21600000">
              <a:off x="0" y="0"/>
              <a:ext cx="3361045" cy="2502038"/>
            </a:xfrm>
            <a:prstGeom prst="rect">
              <a:avLst/>
            </a:prstGeom>
          </p:spPr>
        </p:pic>
        <p:sp>
          <p:nvSpPr>
            <p:cNvPr id="468" name="textbox 468"/>
            <p:cNvSpPr/>
            <p:nvPr/>
          </p:nvSpPr>
          <p:spPr>
            <a:xfrm>
              <a:off x="-12700" y="-12700"/>
              <a:ext cx="3386455" cy="2527935"/>
            </a:xfrm>
            <a:prstGeom prst="rect">
              <a:avLst/>
            </a:prstGeom>
            <a:noFill/>
            <a:ln w="0" cap="flat">
              <a:noFill/>
              <a:prstDash val="solid"/>
              <a:miter lim="0"/>
            </a:ln>
          </p:spPr>
          <p:txBody>
            <a:bodyPr vert="horz" wrap="square" lIns="0" tIns="0" rIns="0" bIns="0"/>
            <a:lstStyle/>
            <a:p>
              <a:pPr algn="l" rtl="0" eaLnBrk="0">
                <a:lnSpc>
                  <a:spcPct val="122000"/>
                </a:lnSpc>
                <a:tabLst/>
              </a:pPr>
              <a:endParaRPr sz="1000" dirty="0">
                <a:latin typeface="Noto Sans CJK SC Regular" panose="020B0500000000000000" charset="-122"/>
                <a:ea typeface="Noto Sans CJK SC Regular" panose="020B0500000000000000" charset="-122"/>
                <a:cs typeface="Noto Sans CJK SC Regular" panose="020B0500000000000000" charset="-122"/>
              </a:endParaRPr>
            </a:p>
            <a:p>
              <a:pPr algn="l" rtl="0" eaLnBrk="0">
                <a:lnSpc>
                  <a:spcPct val="122000"/>
                </a:lnSpc>
                <a:tabLst/>
              </a:pPr>
              <a:endParaRPr sz="1000" dirty="0">
                <a:latin typeface="Noto Sans CJK SC Regular" panose="020B0500000000000000" charset="-122"/>
                <a:ea typeface="Noto Sans CJK SC Regular" panose="020B0500000000000000" charset="-122"/>
                <a:cs typeface="Noto Sans CJK SC Regular" panose="020B0500000000000000" charset="-122"/>
              </a:endParaRPr>
            </a:p>
            <a:p>
              <a:pPr algn="l" rtl="0" eaLnBrk="0">
                <a:lnSpc>
                  <a:spcPct val="122000"/>
                </a:lnSpc>
                <a:tabLst/>
              </a:pPr>
              <a:endParaRPr sz="1000" dirty="0">
                <a:latin typeface="Noto Sans CJK SC Regular" panose="020B0500000000000000" charset="-122"/>
                <a:ea typeface="Noto Sans CJK SC Regular" panose="020B0500000000000000" charset="-122"/>
                <a:cs typeface="Noto Sans CJK SC Regular" panose="020B0500000000000000" charset="-122"/>
              </a:endParaRPr>
            </a:p>
            <a:p>
              <a:pPr algn="l" rtl="0" eaLnBrk="0">
                <a:lnSpc>
                  <a:spcPct val="122000"/>
                </a:lnSpc>
                <a:tabLst/>
              </a:pPr>
              <a:endParaRPr sz="1000" dirty="0">
                <a:latin typeface="Noto Sans CJK SC Regular" panose="020B0500000000000000" charset="-122"/>
                <a:ea typeface="Noto Sans CJK SC Regular" panose="020B0500000000000000" charset="-122"/>
                <a:cs typeface="Noto Sans CJK SC Regular" panose="020B0500000000000000" charset="-122"/>
              </a:endParaRPr>
            </a:p>
            <a:p>
              <a:pPr marL="1144270" algn="l" rtl="0" eaLnBrk="0">
                <a:lnSpc>
                  <a:spcPct val="76000"/>
                </a:lnSpc>
                <a:spcBef>
                  <a:spcPts val="4"/>
                </a:spcBef>
                <a:tabLst/>
              </a:pPr>
              <a:r>
                <a:rPr sz="7900" kern="0" spc="-30" dirty="0">
                  <a:solidFill>
                    <a:srgbClr val="FFFFFF">
                      <a:alpha val="100000"/>
                    </a:srgbClr>
                  </a:solidFill>
                  <a:latin typeface="Noto Sans CJK SC Regular" panose="020B0500000000000000" charset="-122"/>
                  <a:ea typeface="Noto Sans CJK SC Regular" panose="020B0500000000000000" charset="-122"/>
                  <a:cs typeface="Noto Sans CJK SC Regular" panose="020B0500000000000000" charset="-122"/>
                </a:rPr>
                <a:t>70</a:t>
              </a:r>
              <a:endParaRPr sz="7900" dirty="0">
                <a:latin typeface="Noto Sans CJK SC Regular" panose="020B0500000000000000" charset="-122"/>
                <a:ea typeface="Noto Sans CJK SC Regular" panose="020B0500000000000000" charset="-122"/>
                <a:cs typeface="Noto Sans CJK SC Regular" panose="020B0500000000000000" charset="-122"/>
              </a:endParaRPr>
            </a:p>
            <a:p>
              <a:pPr marL="1563370" algn="l" rtl="0" eaLnBrk="0">
                <a:lnSpc>
                  <a:spcPct val="86000"/>
                </a:lnSpc>
                <a:tabLst/>
              </a:pPr>
              <a:r>
                <a:rPr sz="1900" kern="0" spc="40" dirty="0">
                  <a:solidFill>
                    <a:srgbClr val="826349">
                      <a:alpha val="100000"/>
                    </a:srgbClr>
                  </a:solidFill>
                  <a:latin typeface="Noto Sans CJK SC Regular" panose="020B0500000000000000" charset="-122"/>
                  <a:ea typeface="Noto Sans CJK SC Regular" panose="020B0500000000000000" charset="-122"/>
                  <a:cs typeface="Noto Sans CJK SC Regular" panose="020B0500000000000000" charset="-122"/>
                </a:rPr>
                <a:t>/项</a:t>
              </a:r>
              <a:endParaRPr sz="1900" dirty="0">
                <a:latin typeface="Noto Sans CJK SC Regular" panose="020B0500000000000000" charset="-122"/>
                <a:ea typeface="Noto Sans CJK SC Regular" panose="020B0500000000000000" charset="-122"/>
                <a:cs typeface="Noto Sans CJK SC Regular" panose="020B0500000000000000" charset="-122"/>
              </a:endParaRPr>
            </a:p>
          </p:txBody>
        </p:sp>
      </p:grpSp>
      <p:sp>
        <p:nvSpPr>
          <p:cNvPr id="470" name="textbox 470"/>
          <p:cNvSpPr/>
          <p:nvPr/>
        </p:nvSpPr>
        <p:spPr>
          <a:xfrm>
            <a:off x="2496478" y="2034729"/>
            <a:ext cx="9832340" cy="762000"/>
          </a:xfrm>
          <a:prstGeom prst="rect">
            <a:avLst/>
          </a:prstGeom>
          <a:noFill/>
          <a:ln w="0" cap="flat">
            <a:noFill/>
            <a:prstDash val="solid"/>
            <a:miter lim="0"/>
          </a:ln>
        </p:spPr>
        <p:txBody>
          <a:bodyPr vert="horz" wrap="square" lIns="0" tIns="0" rIns="0" bIns="0"/>
          <a:lstStyle/>
          <a:p>
            <a:pPr algn="l" rtl="0" eaLnBrk="0">
              <a:lnSpc>
                <a:spcPct val="65580"/>
              </a:lnSpc>
              <a:tabLst/>
            </a:pPr>
            <a:endParaRPr sz="100" dirty="0">
              <a:latin typeface="Noto Sans CJK SC Regular" panose="020B0500000000000000" charset="-122"/>
              <a:ea typeface="Noto Sans CJK SC Regular" panose="020B0500000000000000" charset="-122"/>
              <a:cs typeface="Noto Sans CJK SC Regular" panose="020B0500000000000000" charset="-122"/>
            </a:endParaRPr>
          </a:p>
          <a:p>
            <a:pPr marL="12700" algn="l" rtl="0" eaLnBrk="0">
              <a:lnSpc>
                <a:spcPct val="82000"/>
              </a:lnSpc>
              <a:tabLst>
                <a:tab pos="519430" algn="l"/>
              </a:tabLst>
            </a:pPr>
            <a:r>
              <a:rPr sz="5900" kern="0" spc="0" dirty="0">
                <a:solidFill>
                  <a:srgbClr val="0E6940">
                    <a:alpha val="100000"/>
                  </a:srgbClr>
                </a:solidFill>
                <a:latin typeface="Source Han Serif SC"/>
                <a:ea typeface="Source Han Serif SC"/>
                <a:cs typeface="Source Han Serif SC"/>
              </a:rPr>
              <a:t>	</a:t>
            </a:r>
            <a:r>
              <a:rPr sz="9100" kern="0" spc="-410" baseline="3434" dirty="0">
                <a:solidFill>
                  <a:srgbClr val="0E6940">
                    <a:alpha val="100000"/>
                  </a:srgbClr>
                </a:solidFill>
                <a:latin typeface="Source Han Serif SC"/>
                <a:ea typeface="Source Han Serif SC"/>
                <a:cs typeface="Source Han Serif SC"/>
              </a:rPr>
              <a:t>5.</a:t>
            </a:r>
            <a:r>
              <a:rPr sz="5900" kern="0" spc="380" dirty="0">
                <a:solidFill>
                  <a:srgbClr val="0E6940">
                    <a:alpha val="100000"/>
                  </a:srgbClr>
                </a:solidFill>
                <a:latin typeface="Source Han Serif SC"/>
                <a:ea typeface="Source Han Serif SC"/>
                <a:cs typeface="Source Han Serif SC"/>
              </a:rPr>
              <a:t>  </a:t>
            </a:r>
            <a:r>
              <a:rPr sz="5400" b="1" kern="0" spc="-410" dirty="0">
                <a:solidFill>
                  <a:srgbClr val="0E6940">
                    <a:alpha val="100000"/>
                  </a:srgbClr>
                </a:solidFill>
                <a:latin typeface="Noto Sans CJK SC Regular" panose="020B0500000000000000" charset="-122"/>
                <a:ea typeface="Noto Sans CJK SC Regular" panose="020B0500000000000000" charset="-122"/>
                <a:cs typeface="Noto Sans CJK SC Regular" panose="020B0500000000000000" charset="-122"/>
              </a:rPr>
              <a:t>国家科技创新型星火龙</a:t>
            </a:r>
            <a:r>
              <a:rPr sz="5400" b="1" kern="0" spc="-400" dirty="0">
                <a:solidFill>
                  <a:srgbClr val="0E6940">
                    <a:alpha val="100000"/>
                  </a:srgbClr>
                </a:solidFill>
                <a:latin typeface="Noto Sans CJK SC Regular" panose="020B0500000000000000" charset="-122"/>
                <a:ea typeface="Noto Sans CJK SC Regular" panose="020B0500000000000000" charset="-122"/>
                <a:cs typeface="Noto Sans CJK SC Regular" panose="020B0500000000000000" charset="-122"/>
              </a:rPr>
              <a:t>头</a:t>
            </a:r>
            <a:r>
              <a:rPr sz="5400" b="1" kern="0" spc="-410" dirty="0">
                <a:solidFill>
                  <a:srgbClr val="0E6940">
                    <a:alpha val="100000"/>
                  </a:srgbClr>
                </a:solidFill>
                <a:latin typeface="Noto Sans CJK SC Regular" panose="020B0500000000000000" charset="-122"/>
                <a:ea typeface="Noto Sans CJK SC Regular" panose="020B0500000000000000" charset="-122"/>
                <a:cs typeface="Noto Sans CJK SC Regular" panose="020B0500000000000000" charset="-122"/>
              </a:rPr>
              <a:t>企</a:t>
            </a:r>
            <a:r>
              <a:rPr sz="5400" b="1" kern="0" spc="-290" dirty="0">
                <a:solidFill>
                  <a:srgbClr val="0E6940">
                    <a:alpha val="100000"/>
                  </a:srgbClr>
                </a:solidFill>
                <a:latin typeface="Noto Sans CJK SC Regular" panose="020B0500000000000000" charset="-122"/>
                <a:ea typeface="Noto Sans CJK SC Regular" panose="020B0500000000000000" charset="-122"/>
                <a:cs typeface="Noto Sans CJK SC Regular" panose="020B0500000000000000" charset="-122"/>
              </a:rPr>
              <a:t>业</a:t>
            </a:r>
            <a:endParaRPr sz="5400" dirty="0">
              <a:latin typeface="Noto Sans CJK SC Regular" panose="020B0500000000000000" charset="-122"/>
              <a:ea typeface="Noto Sans CJK SC Regular" panose="020B0500000000000000" charset="-122"/>
              <a:cs typeface="Noto Sans CJK SC Regular" panose="020B0500000000000000" charset="-122"/>
            </a:endParaRPr>
          </a:p>
        </p:txBody>
      </p:sp>
      <p:pic>
        <p:nvPicPr>
          <p:cNvPr id="472" name="picture 47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21600000">
            <a:off x="2076149" y="660808"/>
            <a:ext cx="986231" cy="894005"/>
          </a:xfrm>
          <a:prstGeom prst="rect">
            <a:avLst/>
          </a:prstGeom>
        </p:spPr>
      </p:pic>
      <p:sp>
        <p:nvSpPr>
          <p:cNvPr id="474" name="path 474"/>
          <p:cNvSpPr/>
          <p:nvPr/>
        </p:nvSpPr>
        <p:spPr>
          <a:xfrm>
            <a:off x="2584008" y="2914477"/>
            <a:ext cx="9403333" cy="55198"/>
          </a:xfrm>
          <a:custGeom>
            <a:avLst/>
            <a:gdLst/>
            <a:ahLst/>
            <a:cxnLst/>
            <a:rect l="0" t="0" r="0" b="0"/>
            <a:pathLst>
              <a:path w="14808" h="86">
                <a:moveTo>
                  <a:pt x="0" y="0"/>
                </a:moveTo>
                <a:lnTo>
                  <a:pt x="14808" y="0"/>
                </a:lnTo>
                <a:lnTo>
                  <a:pt x="14808" y="86"/>
                </a:lnTo>
                <a:lnTo>
                  <a:pt x="0" y="86"/>
                </a:lnTo>
                <a:lnTo>
                  <a:pt x="0" y="0"/>
                </a:lnTo>
                <a:close/>
              </a:path>
            </a:pathLst>
          </a:custGeom>
          <a:solidFill>
            <a:srgbClr val="DAB866">
              <a:alpha val="100000"/>
            </a:srgbClr>
          </a:solidFill>
          <a:ln w="0" cap="flat">
            <a:noFill/>
            <a:prstDash val="solid"/>
            <a:miter lim="0"/>
          </a:ln>
        </p:spPr>
        <p:txBody>
          <a:bodyPr rtlCol="0"/>
          <a:lstStyle/>
          <a:p>
            <a:pPr algn="ctr"/>
            <a:endParaRPr lang="zh-CN" altLang="en-US"/>
          </a:p>
        </p:txBody>
      </p:sp>
      <p:pic>
        <p:nvPicPr>
          <p:cNvPr id="476" name="picture 47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21600000">
            <a:off x="891151" y="627460"/>
            <a:ext cx="830393" cy="603741"/>
          </a:xfrm>
          <a:prstGeom prst="rect">
            <a:avLst/>
          </a:prstGeom>
        </p:spPr>
      </p:pic>
      <p:sp>
        <p:nvSpPr>
          <p:cNvPr id="478" name="textbox 478"/>
          <p:cNvSpPr/>
          <p:nvPr/>
        </p:nvSpPr>
        <p:spPr>
          <a:xfrm>
            <a:off x="2524888" y="6394859"/>
            <a:ext cx="1745615" cy="278765"/>
          </a:xfrm>
          <a:prstGeom prst="rect">
            <a:avLst/>
          </a:prstGeom>
          <a:noFill/>
          <a:ln w="0" cap="flat">
            <a:noFill/>
            <a:prstDash val="solid"/>
            <a:miter lim="0"/>
          </a:ln>
        </p:spPr>
        <p:txBody>
          <a:bodyPr vert="horz" wrap="square" lIns="0" tIns="0" rIns="0" bIns="0"/>
          <a:lstStyle/>
          <a:p>
            <a:pPr algn="l" rtl="0" eaLnBrk="0">
              <a:lnSpc>
                <a:spcPct val="92309"/>
              </a:lnSpc>
              <a:tabLst/>
            </a:pPr>
            <a:endParaRPr sz="100" dirty="0">
              <a:latin typeface="Noto Sans CJK SC Regular" panose="020B0500000000000000" charset="-122"/>
              <a:ea typeface="Noto Sans CJK SC Regular" panose="020B0500000000000000" charset="-122"/>
              <a:cs typeface="Noto Sans CJK SC Regular" panose="020B0500000000000000" charset="-122"/>
            </a:endParaRPr>
          </a:p>
          <a:p>
            <a:pPr marL="12700" algn="l" rtl="0" eaLnBrk="0">
              <a:lnSpc>
                <a:spcPct val="87000"/>
              </a:lnSpc>
              <a:tabLst/>
            </a:pPr>
            <a:r>
              <a:rPr sz="1900" kern="0" spc="30" dirty="0">
                <a:solidFill>
                  <a:srgbClr val="231916">
                    <a:alpha val="100000"/>
                  </a:srgbClr>
                </a:solidFill>
                <a:latin typeface="Noto Sans CJK SC Regular" panose="020B0500000000000000" charset="-122"/>
                <a:ea typeface="Noto Sans CJK SC Regular" panose="020B0500000000000000" charset="-122"/>
                <a:cs typeface="Noto Sans CJK SC Regular" panose="020B0500000000000000" charset="-122"/>
              </a:rPr>
              <a:t>部省级科研项目</a:t>
            </a:r>
            <a:endParaRPr sz="1900" dirty="0">
              <a:latin typeface="Noto Sans CJK SC Regular" panose="020B0500000000000000" charset="-122"/>
              <a:ea typeface="Noto Sans CJK SC Regular" panose="020B0500000000000000" charset="-122"/>
              <a:cs typeface="Noto Sans CJK SC Regular" panose="020B0500000000000000" charset="-122"/>
            </a:endParaRPr>
          </a:p>
        </p:txBody>
      </p:sp>
      <p:sp>
        <p:nvSpPr>
          <p:cNvPr id="480" name="textbox 480"/>
          <p:cNvSpPr/>
          <p:nvPr/>
        </p:nvSpPr>
        <p:spPr>
          <a:xfrm>
            <a:off x="10568795" y="6394099"/>
            <a:ext cx="1536700" cy="279400"/>
          </a:xfrm>
          <a:prstGeom prst="rect">
            <a:avLst/>
          </a:prstGeom>
          <a:noFill/>
          <a:ln w="0" cap="flat">
            <a:noFill/>
            <a:prstDash val="solid"/>
            <a:miter lim="0"/>
          </a:ln>
        </p:spPr>
        <p:txBody>
          <a:bodyPr vert="horz" wrap="square" lIns="0" tIns="0" rIns="0" bIns="0"/>
          <a:lstStyle/>
          <a:p>
            <a:pPr algn="l" rtl="0" eaLnBrk="0">
              <a:lnSpc>
                <a:spcPct val="78138"/>
              </a:lnSpc>
              <a:tabLst/>
            </a:pPr>
            <a:endParaRPr sz="100" dirty="0">
              <a:latin typeface="Noto Sans CJK SC Regular" panose="020B0500000000000000" charset="-122"/>
              <a:ea typeface="Noto Sans CJK SC Regular" panose="020B0500000000000000" charset="-122"/>
              <a:cs typeface="Noto Sans CJK SC Regular" panose="020B0500000000000000" charset="-122"/>
            </a:endParaRPr>
          </a:p>
          <a:p>
            <a:pPr marL="12700" algn="l" rtl="0" eaLnBrk="0">
              <a:lnSpc>
                <a:spcPct val="88000"/>
              </a:lnSpc>
              <a:tabLst/>
            </a:pPr>
            <a:r>
              <a:rPr sz="1900" kern="0" spc="80" dirty="0">
                <a:solidFill>
                  <a:srgbClr val="231916">
                    <a:alpha val="100000"/>
                  </a:srgbClr>
                </a:solidFill>
                <a:latin typeface="Noto Sans CJK SC Regular" panose="020B0500000000000000" charset="-122"/>
                <a:ea typeface="Noto Sans CJK SC Regular" panose="020B0500000000000000" charset="-122"/>
                <a:cs typeface="Noto Sans CJK SC Regular" panose="020B0500000000000000" charset="-122"/>
              </a:rPr>
              <a:t>参与制定标准</a:t>
            </a:r>
            <a:endParaRPr sz="1900" dirty="0">
              <a:latin typeface="Noto Sans CJK SC Regular" panose="020B0500000000000000" charset="-122"/>
              <a:ea typeface="Noto Sans CJK SC Regular" panose="020B0500000000000000" charset="-122"/>
              <a:cs typeface="Noto Sans CJK SC Regular" panose="020B0500000000000000" charset="-122"/>
            </a:endParaRPr>
          </a:p>
        </p:txBody>
      </p:sp>
      <p:sp>
        <p:nvSpPr>
          <p:cNvPr id="482" name="textbox 482"/>
          <p:cNvSpPr/>
          <p:nvPr/>
        </p:nvSpPr>
        <p:spPr>
          <a:xfrm>
            <a:off x="6560175" y="6396379"/>
            <a:ext cx="1518285" cy="276225"/>
          </a:xfrm>
          <a:prstGeom prst="rect">
            <a:avLst/>
          </a:prstGeom>
          <a:noFill/>
          <a:ln w="0" cap="flat">
            <a:noFill/>
            <a:prstDash val="solid"/>
            <a:miter lim="0"/>
          </a:ln>
        </p:spPr>
        <p:txBody>
          <a:bodyPr vert="horz" wrap="square" lIns="0" tIns="0" rIns="0" bIns="0"/>
          <a:lstStyle/>
          <a:p>
            <a:pPr algn="l" rtl="0" eaLnBrk="0">
              <a:lnSpc>
                <a:spcPct val="74337"/>
              </a:lnSpc>
              <a:tabLst/>
            </a:pPr>
            <a:endParaRPr sz="100" dirty="0">
              <a:latin typeface="Noto Sans CJK SC Regular" panose="020B0500000000000000" charset="-122"/>
              <a:ea typeface="Noto Sans CJK SC Regular" panose="020B0500000000000000" charset="-122"/>
              <a:cs typeface="Noto Sans CJK SC Regular" panose="020B0500000000000000" charset="-122"/>
            </a:endParaRPr>
          </a:p>
          <a:p>
            <a:pPr marL="12700" algn="l" rtl="0" eaLnBrk="0">
              <a:lnSpc>
                <a:spcPct val="87000"/>
              </a:lnSpc>
              <a:tabLst/>
            </a:pPr>
            <a:r>
              <a:rPr sz="1900" kern="0" spc="50" dirty="0">
                <a:solidFill>
                  <a:srgbClr val="231916">
                    <a:alpha val="100000"/>
                  </a:srgbClr>
                </a:solidFill>
                <a:latin typeface="Noto Sans CJK SC Regular" panose="020B0500000000000000" charset="-122"/>
                <a:ea typeface="Noto Sans CJK SC Regular" panose="020B0500000000000000" charset="-122"/>
                <a:cs typeface="Noto Sans CJK SC Regular" panose="020B0500000000000000" charset="-122"/>
              </a:rPr>
              <a:t>申请专利保护</a:t>
            </a:r>
            <a:endParaRPr sz="1900" dirty="0">
              <a:latin typeface="Noto Sans CJK SC Regular" panose="020B0500000000000000" charset="-122"/>
              <a:ea typeface="Noto Sans CJK SC Regular" panose="020B0500000000000000" charset="-122"/>
              <a:cs typeface="Noto Sans CJK SC Regular" panose="020B0500000000000000" charset="-122"/>
            </a:endParaRPr>
          </a:p>
        </p:txBody>
      </p:sp>
      <p:sp>
        <p:nvSpPr>
          <p:cNvPr id="484" name="textbox 484"/>
          <p:cNvSpPr/>
          <p:nvPr/>
        </p:nvSpPr>
        <p:spPr>
          <a:xfrm>
            <a:off x="787957" y="1299625"/>
            <a:ext cx="1036955" cy="283210"/>
          </a:xfrm>
          <a:prstGeom prst="rect">
            <a:avLst/>
          </a:prstGeom>
          <a:noFill/>
          <a:ln w="0" cap="flat">
            <a:noFill/>
            <a:prstDash val="solid"/>
            <a:miter lim="0"/>
          </a:ln>
        </p:spPr>
        <p:txBody>
          <a:bodyPr vert="horz" wrap="square" lIns="0" tIns="0" rIns="0" bIns="0"/>
          <a:lstStyle/>
          <a:p>
            <a:pPr algn="l" rtl="0" eaLnBrk="0">
              <a:lnSpc>
                <a:spcPct val="83263"/>
              </a:lnSpc>
              <a:tabLst/>
            </a:pPr>
            <a:endParaRPr sz="100" dirty="0">
              <a:latin typeface="Noto Sans CJK SC Regular" panose="020B0500000000000000" charset="-122"/>
              <a:ea typeface="Noto Sans CJK SC Regular" panose="020B0500000000000000" charset="-122"/>
              <a:cs typeface="Noto Sans CJK SC Regular" panose="020B0500000000000000" charset="-122"/>
            </a:endParaRPr>
          </a:p>
          <a:p>
            <a:pPr marL="12700" algn="l" rtl="0" eaLnBrk="0">
              <a:lnSpc>
                <a:spcPct val="89000"/>
              </a:lnSpc>
              <a:tabLst/>
            </a:pPr>
            <a:r>
              <a:rPr sz="1200" kern="0" spc="120" dirty="0">
                <a:solidFill>
                  <a:srgbClr val="B78355">
                    <a:alpha val="100000"/>
                  </a:srgbClr>
                </a:solidFill>
                <a:latin typeface="Noto Sans CJK SC Regular" panose="020B0500000000000000" charset="-122"/>
                <a:ea typeface="Noto Sans CJK SC Regular" panose="020B0500000000000000" charset="-122"/>
                <a:cs typeface="Noto Sans CJK SC Regular" panose="020B0500000000000000" charset="-122"/>
              </a:rPr>
              <a:t>四川酒茶集团</a:t>
            </a:r>
            <a:endParaRPr sz="1200" dirty="0">
              <a:latin typeface="Noto Sans CJK SC Regular" panose="020B0500000000000000" charset="-122"/>
              <a:ea typeface="Noto Sans CJK SC Regular" panose="020B0500000000000000" charset="-122"/>
              <a:cs typeface="Noto Sans CJK SC Regular" panose="020B0500000000000000" charset="-122"/>
            </a:endParaRPr>
          </a:p>
          <a:p>
            <a:pPr algn="l" rtl="0" eaLnBrk="0">
              <a:lnSpc>
                <a:spcPct val="155000"/>
              </a:lnSpc>
              <a:tabLst/>
            </a:pPr>
            <a:endParaRPr sz="100" dirty="0">
              <a:latin typeface="Noto Sans CJK SC Regular" panose="020B0500000000000000" charset="-122"/>
              <a:ea typeface="Noto Sans CJK SC Regular" panose="020B0500000000000000" charset="-122"/>
              <a:cs typeface="Noto Sans CJK SC Regular" panose="020B0500000000000000" charset="-122"/>
            </a:endParaRPr>
          </a:p>
          <a:p>
            <a:pPr marL="74930" algn="l" rtl="0" eaLnBrk="0">
              <a:lnSpc>
                <a:spcPct val="93000"/>
              </a:lnSpc>
              <a:spcBef>
                <a:spcPts val="1"/>
              </a:spcBef>
              <a:tabLst/>
            </a:pPr>
            <a:r>
              <a:rPr sz="500" kern="0" spc="0" dirty="0">
                <a:solidFill>
                  <a:srgbClr val="B78355">
                    <a:alpha val="100000"/>
                  </a:srgbClr>
                </a:solidFill>
                <a:latin typeface="Source Han Serif SC"/>
                <a:ea typeface="Source Han Serif SC"/>
                <a:cs typeface="Source Han Serif SC"/>
              </a:rPr>
              <a:t>sichuan</a:t>
            </a:r>
            <a:r>
              <a:rPr sz="500" kern="0" spc="80" dirty="0">
                <a:solidFill>
                  <a:srgbClr val="B78355">
                    <a:alpha val="100000"/>
                  </a:srgbClr>
                </a:solidFill>
                <a:latin typeface="Source Han Serif SC"/>
                <a:ea typeface="Source Han Serif SC"/>
                <a:cs typeface="Source Han Serif SC"/>
              </a:rPr>
              <a:t> </a:t>
            </a:r>
            <a:r>
              <a:rPr sz="500" kern="0" spc="0" dirty="0">
                <a:solidFill>
                  <a:srgbClr val="B78355">
                    <a:alpha val="100000"/>
                  </a:srgbClr>
                </a:solidFill>
                <a:latin typeface="Source Han Serif SC"/>
                <a:ea typeface="Source Han Serif SC"/>
                <a:cs typeface="Source Han Serif SC"/>
              </a:rPr>
              <a:t>Liquor</a:t>
            </a:r>
            <a:r>
              <a:rPr sz="500" kern="0" spc="10" dirty="0">
                <a:solidFill>
                  <a:srgbClr val="B78355">
                    <a:alpha val="100000"/>
                  </a:srgbClr>
                </a:solidFill>
                <a:latin typeface="Source Han Serif SC"/>
                <a:ea typeface="Source Han Serif SC"/>
                <a:cs typeface="Source Han Serif SC"/>
              </a:rPr>
              <a:t> </a:t>
            </a:r>
            <a:r>
              <a:rPr sz="500" kern="0" spc="10" dirty="0">
                <a:solidFill>
                  <a:srgbClr val="B78355">
                    <a:alpha val="100000"/>
                  </a:srgbClr>
                </a:solidFill>
                <a:latin typeface="Source Han Serif SC"/>
                <a:ea typeface="Source Han Serif SC"/>
                <a:cs typeface="Source Han Serif SC"/>
              </a:rPr>
              <a:t>&amp;</a:t>
            </a:r>
            <a:r>
              <a:rPr sz="500" kern="0" spc="0" dirty="0">
                <a:solidFill>
                  <a:srgbClr val="B78355">
                    <a:alpha val="100000"/>
                  </a:srgbClr>
                </a:solidFill>
                <a:latin typeface="Source Han Serif SC"/>
                <a:ea typeface="Source Han Serif SC"/>
                <a:cs typeface="Source Han Serif SC"/>
              </a:rPr>
              <a:t>Tea</a:t>
            </a:r>
            <a:r>
              <a:rPr sz="500" kern="0" spc="50" dirty="0">
                <a:solidFill>
                  <a:srgbClr val="B78355">
                    <a:alpha val="100000"/>
                  </a:srgbClr>
                </a:solidFill>
                <a:latin typeface="Source Han Serif SC"/>
                <a:ea typeface="Source Han Serif SC"/>
                <a:cs typeface="Source Han Serif SC"/>
              </a:rPr>
              <a:t> </a:t>
            </a:r>
            <a:r>
              <a:rPr sz="500" kern="0" spc="0" dirty="0">
                <a:solidFill>
                  <a:srgbClr val="B78355">
                    <a:alpha val="100000"/>
                  </a:srgbClr>
                </a:solidFill>
                <a:latin typeface="Source Han Serif SC"/>
                <a:ea typeface="Source Han Serif SC"/>
                <a:cs typeface="Source Han Serif SC"/>
              </a:rPr>
              <a:t>Group</a:t>
            </a:r>
            <a:endParaRPr sz="500" dirty="0">
              <a:latin typeface="Source Han Serif SC"/>
              <a:ea typeface="Source Han Serif SC"/>
              <a:cs typeface="Source Han Serif SC"/>
            </a:endParaRPr>
          </a:p>
        </p:txBody>
      </p:sp>
      <p:pic>
        <p:nvPicPr>
          <p:cNvPr id="486" name="picture 48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rot="21600000">
            <a:off x="12697783" y="7341943"/>
            <a:ext cx="257429" cy="376632"/>
          </a:xfrm>
          <a:prstGeom prst="rect">
            <a:avLst/>
          </a:prstGeom>
        </p:spPr>
      </p:pic>
      <p:pic>
        <p:nvPicPr>
          <p:cNvPr id="488" name="picture 488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 rot="21600000">
            <a:off x="1938298" y="627460"/>
            <a:ext cx="11590" cy="927631"/>
          </a:xfrm>
          <a:prstGeom prst="rect">
            <a:avLst/>
          </a:prstGeom>
        </p:spPr>
      </p:pic>
      <p:sp>
        <p:nvSpPr>
          <p:cNvPr id="490" name="path 490"/>
          <p:cNvSpPr/>
          <p:nvPr/>
        </p:nvSpPr>
        <p:spPr>
          <a:xfrm>
            <a:off x="12149827" y="7511434"/>
            <a:ext cx="397329" cy="9003"/>
          </a:xfrm>
          <a:custGeom>
            <a:avLst/>
            <a:gdLst/>
            <a:ahLst/>
            <a:cxnLst/>
            <a:rect l="0" t="0" r="0" b="0"/>
            <a:pathLst>
              <a:path w="625" h="14">
                <a:moveTo>
                  <a:pt x="0" y="7"/>
                </a:moveTo>
                <a:lnTo>
                  <a:pt x="625" y="7"/>
                </a:lnTo>
              </a:path>
            </a:pathLst>
          </a:custGeom>
          <a:noFill/>
          <a:ln w="9003" cap="flat">
            <a:solidFill>
              <a:srgbClr val="136B41"/>
            </a:solidFill>
            <a:prstDash val="solid"/>
            <a:miter lim="1000000"/>
          </a:ln>
        </p:spPr>
        <p:txBody>
          <a:bodyPr rtlCol="0"/>
          <a:lstStyle/>
          <a:p>
            <a:pPr algn="ctr"/>
            <a:endParaRPr lang="zh-CN" altLang="en-US"/>
          </a:p>
        </p:txBody>
      </p:sp>
      <p:sp>
        <p:nvSpPr>
          <p:cNvPr id="492" name="path 492"/>
          <p:cNvSpPr/>
          <p:nvPr/>
        </p:nvSpPr>
        <p:spPr>
          <a:xfrm>
            <a:off x="13105769" y="7511434"/>
            <a:ext cx="397326" cy="9003"/>
          </a:xfrm>
          <a:custGeom>
            <a:avLst/>
            <a:gdLst/>
            <a:ahLst/>
            <a:cxnLst/>
            <a:rect l="0" t="0" r="0" b="0"/>
            <a:pathLst>
              <a:path w="625" h="14">
                <a:moveTo>
                  <a:pt x="0" y="7"/>
                </a:moveTo>
                <a:lnTo>
                  <a:pt x="625" y="7"/>
                </a:lnTo>
              </a:path>
            </a:pathLst>
          </a:custGeom>
          <a:noFill/>
          <a:ln w="9003" cap="flat">
            <a:solidFill>
              <a:srgbClr val="136B41"/>
            </a:solidFill>
            <a:prstDash val="solid"/>
            <a:miter lim="1000000"/>
          </a:ln>
        </p:spPr>
        <p:txBody>
          <a:bodyPr rtlCol="0"/>
          <a:lstStyle/>
          <a:p>
            <a:pPr algn="ctr"/>
            <a:endParaRPr lang="zh-CN" altLang="en-US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4" name="picture 49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21600000">
            <a:off x="1959508" y="3165387"/>
            <a:ext cx="3344504" cy="3131964"/>
          </a:xfrm>
          <a:prstGeom prst="rect">
            <a:avLst/>
          </a:prstGeom>
        </p:spPr>
      </p:pic>
      <p:sp>
        <p:nvSpPr>
          <p:cNvPr id="496" name="textbox 496"/>
          <p:cNvSpPr/>
          <p:nvPr/>
        </p:nvSpPr>
        <p:spPr>
          <a:xfrm>
            <a:off x="2654850" y="1896897"/>
            <a:ext cx="9255760" cy="727075"/>
          </a:xfrm>
          <a:prstGeom prst="rect">
            <a:avLst/>
          </a:prstGeom>
          <a:noFill/>
          <a:ln w="0" cap="flat">
            <a:noFill/>
            <a:prstDash val="solid"/>
            <a:miter lim="0"/>
          </a:ln>
        </p:spPr>
        <p:txBody>
          <a:bodyPr vert="horz" wrap="square" lIns="0" tIns="0" rIns="0" bIns="0"/>
          <a:lstStyle/>
          <a:p>
            <a:pPr algn="l" rtl="0" eaLnBrk="0">
              <a:lnSpc>
                <a:spcPct val="101000"/>
              </a:lnSpc>
              <a:tabLst/>
            </a:pPr>
            <a:endParaRPr sz="100" dirty="0">
              <a:latin typeface="Noto Sans CJK SC Regular" panose="020B0500000000000000" charset="-122"/>
              <a:ea typeface="Noto Sans CJK SC Regular" panose="020B0500000000000000" charset="-122"/>
              <a:cs typeface="Noto Sans CJK SC Regular" panose="020B0500000000000000" charset="-122"/>
            </a:endParaRPr>
          </a:p>
          <a:p>
            <a:pPr marL="12700" algn="l" rtl="0" eaLnBrk="0">
              <a:lnSpc>
                <a:spcPct val="82000"/>
              </a:lnSpc>
              <a:tabLst>
                <a:tab pos="491490" algn="l"/>
              </a:tabLst>
            </a:pPr>
            <a:r>
              <a:rPr sz="5500" kern="0" spc="0" dirty="0">
                <a:solidFill>
                  <a:srgbClr val="0E6940">
                    <a:alpha val="100000"/>
                  </a:srgbClr>
                </a:solidFill>
                <a:latin typeface="Source Han Serif SC"/>
                <a:ea typeface="Source Han Serif SC"/>
                <a:cs typeface="Source Han Serif SC"/>
              </a:rPr>
              <a:t>	</a:t>
            </a:r>
            <a:r>
              <a:rPr sz="8600" kern="0" spc="-20" baseline="4239" dirty="0">
                <a:solidFill>
                  <a:srgbClr val="0E6940">
                    <a:alpha val="100000"/>
                  </a:srgbClr>
                </a:solidFill>
                <a:latin typeface="Source Han Serif SC"/>
                <a:ea typeface="Source Han Serif SC"/>
                <a:cs typeface="Source Han Serif SC"/>
              </a:rPr>
              <a:t>6.</a:t>
            </a:r>
            <a:r>
              <a:rPr sz="5500" kern="0" spc="-20" dirty="0">
                <a:solidFill>
                  <a:srgbClr val="0E6940">
                    <a:alpha val="100000"/>
                  </a:srgbClr>
                </a:solidFill>
                <a:latin typeface="Source Han Serif SC"/>
                <a:ea typeface="Source Han Serif SC"/>
                <a:cs typeface="Source Han Serif SC"/>
              </a:rPr>
              <a:t>   </a:t>
            </a:r>
            <a:r>
              <a:rPr sz="5000" b="1" kern="0" spc="-20" dirty="0">
                <a:solidFill>
                  <a:srgbClr val="0E6940">
                    <a:alpha val="100000"/>
                  </a:srgbClr>
                </a:solidFill>
                <a:latin typeface="Noto Sans CJK SC Regular" panose="020B0500000000000000" charset="-122"/>
                <a:ea typeface="Noto Sans CJK SC Regular" panose="020B0500000000000000" charset="-122"/>
                <a:cs typeface="Noto Sans CJK SC Regular" panose="020B0500000000000000" charset="-122"/>
              </a:rPr>
              <a:t>产学研合作与科技创新平台</a:t>
            </a:r>
            <a:endParaRPr sz="5000" dirty="0">
              <a:latin typeface="Noto Sans CJK SC Regular" panose="020B0500000000000000" charset="-122"/>
              <a:ea typeface="Noto Sans CJK SC Regular" panose="020B0500000000000000" charset="-122"/>
              <a:cs typeface="Noto Sans CJK SC Regular" panose="020B0500000000000000" charset="-122"/>
            </a:endParaRPr>
          </a:p>
        </p:txBody>
      </p:sp>
      <p:pic>
        <p:nvPicPr>
          <p:cNvPr id="498" name="picture 49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1600000">
            <a:off x="10748854" y="3953667"/>
            <a:ext cx="1922026" cy="1848597"/>
          </a:xfrm>
          <a:prstGeom prst="rect">
            <a:avLst/>
          </a:prstGeom>
        </p:spPr>
      </p:pic>
      <p:pic>
        <p:nvPicPr>
          <p:cNvPr id="500" name="picture 50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21600000">
            <a:off x="9991102" y="3165576"/>
            <a:ext cx="329535" cy="1138663"/>
          </a:xfrm>
          <a:prstGeom prst="rect">
            <a:avLst/>
          </a:prstGeom>
        </p:spPr>
      </p:pic>
      <p:pic>
        <p:nvPicPr>
          <p:cNvPr id="502" name="picture 50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21600000">
            <a:off x="8572436" y="3165576"/>
            <a:ext cx="1748201" cy="1248772"/>
          </a:xfrm>
          <a:prstGeom prst="rect">
            <a:avLst/>
          </a:prstGeom>
        </p:spPr>
      </p:pic>
      <p:pic>
        <p:nvPicPr>
          <p:cNvPr id="504" name="picture 50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21600000">
            <a:off x="8572436" y="4074434"/>
            <a:ext cx="120967" cy="339913"/>
          </a:xfrm>
          <a:prstGeom prst="rect">
            <a:avLst/>
          </a:prstGeom>
        </p:spPr>
      </p:pic>
      <p:pic>
        <p:nvPicPr>
          <p:cNvPr id="506" name="picture 50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rot="21600000">
            <a:off x="8572436" y="3215581"/>
            <a:ext cx="1705711" cy="1198766"/>
          </a:xfrm>
          <a:prstGeom prst="rect">
            <a:avLst/>
          </a:prstGeom>
        </p:spPr>
      </p:pic>
      <p:graphicFrame>
        <p:nvGraphicFramePr>
          <p:cNvPr id="508" name="table 508"/>
          <p:cNvGraphicFramePr>
            <a:graphicFrameLocks noGrp="1"/>
          </p:cNvGraphicFramePr>
          <p:nvPr/>
        </p:nvGraphicFramePr>
        <p:xfrm>
          <a:off x="8566938" y="3161976"/>
          <a:ext cx="1758950" cy="1255395"/>
        </p:xfrm>
        <a:graphic>
          <a:graphicData uri="http://schemas.openxmlformats.org/drawingml/2006/table">
            <a:tbl>
              <a:tblPr/>
              <a:tblGrid>
                <a:gridCol w="1758950"/>
              </a:tblGrid>
              <a:tr h="1249045">
                <a:tc>
                  <a:txBody>
                    <a:bodyPr/>
                    <a:lstStyle/>
                    <a:p>
                      <a:pPr algn="l" rtl="0" eaLnBrk="0">
                        <a:lnSpc>
                          <a:spcPct val="113000"/>
                        </a:lnSpc>
                        <a:tabLst/>
                      </a:pPr>
                      <a:endParaRPr sz="1000" dirty="0">
                        <a:latin typeface="Noto Sans CJK SC Regular" panose="020B0500000000000000" charset="-122"/>
                        <a:ea typeface="Noto Sans CJK SC Regular" panose="020B0500000000000000" charset="-122"/>
                        <a:cs typeface="Noto Sans CJK SC Regular" panose="020B0500000000000000" charset="-122"/>
                      </a:endParaRPr>
                    </a:p>
                    <a:p>
                      <a:pPr algn="l" rtl="0" eaLnBrk="0">
                        <a:lnSpc>
                          <a:spcPct val="113000"/>
                        </a:lnSpc>
                        <a:tabLst/>
                      </a:pPr>
                      <a:endParaRPr sz="1000" dirty="0">
                        <a:latin typeface="Noto Sans CJK SC Regular" panose="020B0500000000000000" charset="-122"/>
                        <a:ea typeface="Noto Sans CJK SC Regular" panose="020B0500000000000000" charset="-122"/>
                        <a:cs typeface="Noto Sans CJK SC Regular" panose="020B0500000000000000" charset="-122"/>
                      </a:endParaRPr>
                    </a:p>
                    <a:p>
                      <a:pPr algn="l" rtl="0" eaLnBrk="0">
                        <a:lnSpc>
                          <a:spcPct val="113000"/>
                        </a:lnSpc>
                        <a:tabLst/>
                      </a:pPr>
                      <a:endParaRPr sz="1000" dirty="0">
                        <a:latin typeface="Noto Sans CJK SC Regular" panose="020B0500000000000000" charset="-122"/>
                        <a:ea typeface="Noto Sans CJK SC Regular" panose="020B0500000000000000" charset="-122"/>
                        <a:cs typeface="Noto Sans CJK SC Regular" panose="020B0500000000000000" charset="-122"/>
                      </a:endParaRPr>
                    </a:p>
                    <a:p>
                      <a:pPr algn="l" rtl="0" eaLnBrk="0">
                        <a:lnSpc>
                          <a:spcPct val="113000"/>
                        </a:lnSpc>
                        <a:tabLst/>
                      </a:pPr>
                      <a:endParaRPr sz="1000" dirty="0">
                        <a:latin typeface="Noto Sans CJK SC Regular" panose="020B0500000000000000" charset="-122"/>
                        <a:ea typeface="Noto Sans CJK SC Regular" panose="020B0500000000000000" charset="-122"/>
                        <a:cs typeface="Noto Sans CJK SC Regular" panose="020B0500000000000000" charset="-122"/>
                      </a:endParaRPr>
                    </a:p>
                    <a:p>
                      <a:pPr algn="l" rtl="0" eaLnBrk="0">
                        <a:lnSpc>
                          <a:spcPct val="113000"/>
                        </a:lnSpc>
                        <a:tabLst/>
                      </a:pPr>
                      <a:endParaRPr sz="1000" dirty="0">
                        <a:latin typeface="Noto Sans CJK SC Regular" panose="020B0500000000000000" charset="-122"/>
                        <a:ea typeface="Noto Sans CJK SC Regular" panose="020B0500000000000000" charset="-122"/>
                        <a:cs typeface="Noto Sans CJK SC Regular" panose="020B0500000000000000" charset="-122"/>
                      </a:endParaRPr>
                    </a:p>
                    <a:p>
                      <a:pPr algn="l" rtl="0" eaLnBrk="0">
                        <a:lnSpc>
                          <a:spcPct val="9991"/>
                        </a:lnSpc>
                        <a:tabLst/>
                      </a:pPr>
                      <a:endParaRPr sz="100" dirty="0">
                        <a:latin typeface="Noto Sans CJK SC Regular" panose="020B0500000000000000" charset="-122"/>
                        <a:ea typeface="Noto Sans CJK SC Regular" panose="020B0500000000000000" charset="-122"/>
                        <a:cs typeface="Noto Sans CJK SC Regular" panose="020B0500000000000000" charset="-122"/>
                      </a:endParaRPr>
                    </a:p>
                    <a:p>
                      <a:pPr marL="480694" algn="l" rtl="0" eaLnBrk="0">
                        <a:lnSpc>
                          <a:spcPct val="86000"/>
                        </a:lnSpc>
                        <a:tabLst/>
                      </a:pPr>
                      <a:r>
                        <a:rPr sz="500" kern="0" spc="7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Noto Sans CJK SC Regular" panose="020B0500000000000000" charset="-122"/>
                          <a:ea typeface="Noto Sans CJK SC Regular" panose="020B0500000000000000" charset="-122"/>
                          <a:cs typeface="Noto Sans CJK SC Regular" panose="020B0500000000000000" charset="-122"/>
                        </a:rPr>
                        <a:t>四川省发展和改革委员</a:t>
                      </a:r>
                      <a:r>
                        <a:rPr sz="500" kern="0" spc="6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Noto Sans CJK SC Regular" panose="020B0500000000000000" charset="-122"/>
                          <a:ea typeface="Noto Sans CJK SC Regular" panose="020B0500000000000000" charset="-122"/>
                          <a:cs typeface="Noto Sans CJK SC Regular" panose="020B0500000000000000" charset="-122"/>
                        </a:rPr>
                        <a:t>会</a:t>
                      </a:r>
                      <a:endParaRPr sz="500" dirty="0">
                        <a:latin typeface="Noto Sans CJK SC Regular" panose="020B0500000000000000" charset="-122"/>
                        <a:ea typeface="Noto Sans CJK SC Regular" panose="020B0500000000000000" charset="-122"/>
                        <a:cs typeface="Noto Sans CJK SC Regular" panose="020B0500000000000000" charset="-122"/>
                      </a:endParaRPr>
                    </a:p>
                    <a:p>
                      <a:pPr algn="l" rtl="0" eaLnBrk="0">
                        <a:lnSpc>
                          <a:spcPct val="130000"/>
                        </a:lnSpc>
                        <a:tabLst/>
                      </a:pPr>
                      <a:endParaRPr sz="200" dirty="0">
                        <a:latin typeface="Noto Sans CJK SC Regular" panose="020B0500000000000000" charset="-122"/>
                        <a:ea typeface="Noto Sans CJK SC Regular" panose="020B0500000000000000" charset="-122"/>
                        <a:cs typeface="Noto Sans CJK SC Regular" panose="020B0500000000000000" charset="-122"/>
                      </a:endParaRPr>
                    </a:p>
                    <a:p>
                      <a:pPr marL="720725" algn="l" rtl="0" eaLnBrk="0">
                        <a:lnSpc>
                          <a:spcPct val="95000"/>
                        </a:lnSpc>
                        <a:spcBef>
                          <a:spcPts val="1"/>
                        </a:spcBef>
                        <a:tabLst/>
                      </a:pPr>
                      <a:r>
                        <a:rPr sz="400" kern="0" spc="9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Source Han Serif SC"/>
                          <a:ea typeface="Source Han Serif SC"/>
                          <a:cs typeface="Source Han Serif SC"/>
                        </a:rPr>
                        <a:t>二○一五年</a:t>
                      </a:r>
                      <a:endParaRPr sz="400" dirty="0">
                        <a:latin typeface="Source Han Serif SC"/>
                        <a:ea typeface="Source Han Serif SC"/>
                        <a:cs typeface="Source Han Serif SC"/>
                      </a:endParaRPr>
                    </a:p>
                  </a:txBody>
                  <a:tcPr marL="0" marR="0" marT="0" marB="0" vert="horz">
                    <a:lnL w="6350" cap="flat" cmpd="sng" algn="ctr">
                      <a:solidFill>
                        <a:srgbClr val="82634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2634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2634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2634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510" name="picture 510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 rot="21600000">
            <a:off x="8564757" y="4410687"/>
            <a:ext cx="1764795" cy="441655"/>
          </a:xfrm>
          <a:prstGeom prst="rect">
            <a:avLst/>
          </a:prstGeom>
        </p:spPr>
      </p:pic>
      <p:pic>
        <p:nvPicPr>
          <p:cNvPr id="512" name="picture 512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 rot="21600000">
            <a:off x="8368464" y="4713750"/>
            <a:ext cx="2216137" cy="1439838"/>
          </a:xfrm>
          <a:prstGeom prst="rect">
            <a:avLst/>
          </a:prstGeom>
        </p:spPr>
      </p:pic>
      <p:graphicFrame>
        <p:nvGraphicFramePr>
          <p:cNvPr id="514" name="table 514"/>
          <p:cNvGraphicFramePr>
            <a:graphicFrameLocks noGrp="1"/>
          </p:cNvGraphicFramePr>
          <p:nvPr/>
        </p:nvGraphicFramePr>
        <p:xfrm>
          <a:off x="8364864" y="4710124"/>
          <a:ext cx="2223134" cy="1446529"/>
        </p:xfrm>
        <a:graphic>
          <a:graphicData uri="http://schemas.openxmlformats.org/drawingml/2006/table">
            <a:tbl>
              <a:tblPr/>
              <a:tblGrid>
                <a:gridCol w="2223134"/>
              </a:tblGrid>
              <a:tr h="1440179">
                <a:tc>
                  <a:txBody>
                    <a:bodyPr/>
                    <a:lstStyle/>
                    <a:p>
                      <a:pPr algn="l" rtl="0" eaLnBrk="0">
                        <a:lnSpc>
                          <a:spcPct val="191000"/>
                        </a:lnSpc>
                        <a:tabLst/>
                      </a:pPr>
                      <a:endParaRPr sz="1000" dirty="0">
                        <a:latin typeface="Noto Sans CJK SC Regular" panose="020B0500000000000000" charset="-122"/>
                        <a:ea typeface="Noto Sans CJK SC Regular" panose="020B0500000000000000" charset="-122"/>
                        <a:cs typeface="Noto Sans CJK SC Regular" panose="020B0500000000000000" charset="-122"/>
                      </a:endParaRPr>
                    </a:p>
                    <a:p>
                      <a:pPr algn="l" rtl="0" eaLnBrk="0">
                        <a:lnSpc>
                          <a:spcPct val="6365"/>
                        </a:lnSpc>
                        <a:tabLst/>
                      </a:pPr>
                      <a:endParaRPr sz="100" dirty="0">
                        <a:latin typeface="Noto Sans CJK SC Regular" panose="020B0500000000000000" charset="-122"/>
                        <a:ea typeface="Noto Sans CJK SC Regular" panose="020B0500000000000000" charset="-122"/>
                        <a:cs typeface="Noto Sans CJK SC Regular" panose="020B0500000000000000" charset="-122"/>
                      </a:endParaRPr>
                    </a:p>
                    <a:p>
                      <a:pPr marL="226059" indent="28575" algn="l" rtl="0" eaLnBrk="0">
                        <a:lnSpc>
                          <a:spcPct val="122000"/>
                        </a:lnSpc>
                        <a:tabLst/>
                      </a:pPr>
                      <a:r>
                        <a:rPr sz="1600" kern="0" spc="130" dirty="0">
                          <a:solidFill>
                            <a:srgbClr val="E4222B">
                              <a:alpha val="100000"/>
                            </a:srgbClr>
                          </a:solidFill>
                          <a:latin typeface="Noto Sans CJK SC Regular" panose="020B0500000000000000" charset="-122"/>
                          <a:ea typeface="Noto Sans CJK SC Regular" panose="020B0500000000000000" charset="-122"/>
                          <a:cs typeface="Noto Sans CJK SC Regular" panose="020B0500000000000000" charset="-122"/>
                        </a:rPr>
                        <a:t>四</a:t>
                      </a:r>
                      <a:r>
                        <a:rPr sz="1600" kern="0" spc="160" dirty="0">
                          <a:solidFill>
                            <a:srgbClr val="E4222B">
                              <a:alpha val="100000"/>
                            </a:srgbClr>
                          </a:solidFill>
                          <a:latin typeface="Noto Sans CJK SC Regular" panose="020B0500000000000000" charset="-122"/>
                          <a:ea typeface="Noto Sans CJK SC Regular" panose="020B0500000000000000" charset="-122"/>
                          <a:cs typeface="Noto Sans CJK SC Regular" panose="020B0500000000000000" charset="-122"/>
                        </a:rPr>
                        <a:t>  </a:t>
                      </a:r>
                      <a:r>
                        <a:rPr sz="1600" kern="0" spc="130" dirty="0">
                          <a:solidFill>
                            <a:srgbClr val="E4222B">
                              <a:alpha val="100000"/>
                            </a:srgbClr>
                          </a:solidFill>
                          <a:latin typeface="Noto Sans CJK SC Regular" panose="020B0500000000000000" charset="-122"/>
                          <a:ea typeface="Noto Sans CJK SC Regular" panose="020B0500000000000000" charset="-122"/>
                          <a:cs typeface="Noto Sans CJK SC Regular" panose="020B0500000000000000" charset="-122"/>
                        </a:rPr>
                        <a:t>川</a:t>
                      </a:r>
                      <a:r>
                        <a:rPr sz="1600" kern="0" spc="100" dirty="0">
                          <a:solidFill>
                            <a:srgbClr val="E4222B">
                              <a:alpha val="100000"/>
                            </a:srgbClr>
                          </a:solidFill>
                          <a:latin typeface="Noto Sans CJK SC Regular" panose="020B0500000000000000" charset="-122"/>
                          <a:ea typeface="Noto Sans CJK SC Regular" panose="020B0500000000000000" charset="-122"/>
                          <a:cs typeface="Noto Sans CJK SC Regular" panose="020B0500000000000000" charset="-122"/>
                        </a:rPr>
                        <a:t>   </a:t>
                      </a:r>
                      <a:r>
                        <a:rPr sz="1600" kern="0" spc="130" dirty="0">
                          <a:solidFill>
                            <a:srgbClr val="E4222B">
                              <a:alpha val="100000"/>
                            </a:srgbClr>
                          </a:solidFill>
                          <a:latin typeface="Noto Sans CJK SC Regular" panose="020B0500000000000000" charset="-122"/>
                          <a:ea typeface="Noto Sans CJK SC Regular" panose="020B0500000000000000" charset="-122"/>
                          <a:cs typeface="Noto Sans CJK SC Regular" panose="020B0500000000000000" charset="-122"/>
                        </a:rPr>
                        <a:t>省</a:t>
                      </a:r>
                      <a:r>
                        <a:rPr sz="1600" kern="0" spc="70" dirty="0">
                          <a:solidFill>
                            <a:srgbClr val="E4222B">
                              <a:alpha val="100000"/>
                            </a:srgbClr>
                          </a:solidFill>
                          <a:latin typeface="Noto Sans CJK SC Regular" panose="020B0500000000000000" charset="-122"/>
                          <a:ea typeface="Noto Sans CJK SC Regular" panose="020B0500000000000000" charset="-122"/>
                          <a:cs typeface="Noto Sans CJK SC Regular" panose="020B0500000000000000" charset="-122"/>
                        </a:rPr>
                        <a:t>   </a:t>
                      </a:r>
                      <a:r>
                        <a:rPr sz="1600" kern="0" spc="130" dirty="0">
                          <a:solidFill>
                            <a:srgbClr val="E4222B">
                              <a:alpha val="100000"/>
                            </a:srgbClr>
                          </a:solidFill>
                          <a:latin typeface="Noto Sans CJK SC Regular" panose="020B0500000000000000" charset="-122"/>
                          <a:ea typeface="Noto Sans CJK SC Regular" panose="020B0500000000000000" charset="-122"/>
                          <a:cs typeface="Noto Sans CJK SC Regular" panose="020B0500000000000000" charset="-122"/>
                        </a:rPr>
                        <a:t>茶</a:t>
                      </a:r>
                      <a:r>
                        <a:rPr sz="1600" kern="0" spc="130" dirty="0">
                          <a:solidFill>
                            <a:srgbClr val="E4222B">
                              <a:alpha val="100000"/>
                            </a:srgbClr>
                          </a:solidFill>
                          <a:latin typeface="Noto Sans CJK SC Regular" panose="020B0500000000000000" charset="-122"/>
                          <a:ea typeface="Noto Sans CJK SC Regular" panose="020B0500000000000000" charset="-122"/>
                          <a:cs typeface="Noto Sans CJK SC Regular" panose="020B0500000000000000" charset="-122"/>
                        </a:rPr>
                        <a:t>  </a:t>
                      </a:r>
                      <a:r>
                        <a:rPr sz="1600" kern="0" spc="130" dirty="0">
                          <a:solidFill>
                            <a:srgbClr val="E4222B">
                              <a:alpha val="100000"/>
                            </a:srgbClr>
                          </a:solidFill>
                          <a:latin typeface="Noto Sans CJK SC Regular" panose="020B0500000000000000" charset="-122"/>
                          <a:ea typeface="Noto Sans CJK SC Regular" panose="020B0500000000000000" charset="-122"/>
                          <a:cs typeface="Noto Sans CJK SC Regular" panose="020B0500000000000000" charset="-122"/>
                        </a:rPr>
                        <a:t>业</a:t>
                      </a:r>
                      <a:r>
                        <a:rPr sz="1600" kern="0" spc="0" dirty="0">
                          <a:solidFill>
                            <a:srgbClr val="E4222B">
                              <a:alpha val="100000"/>
                            </a:srgbClr>
                          </a:solidFill>
                          <a:latin typeface="Noto Sans CJK SC Regular" panose="020B0500000000000000" charset="-122"/>
                          <a:ea typeface="Noto Sans CJK SC Regular" panose="020B0500000000000000" charset="-122"/>
                          <a:cs typeface="Noto Sans CJK SC Regular" panose="020B0500000000000000" charset="-122"/>
                        </a:rPr>
                        <a:t>  </a:t>
                      </a:r>
                      <a:r>
                        <a:rPr sz="1600" kern="0" spc="110" dirty="0">
                          <a:solidFill>
                            <a:srgbClr val="E4222B">
                              <a:alpha val="100000"/>
                            </a:srgbClr>
                          </a:solidFill>
                          <a:latin typeface="Noto Sans CJK SC Regular" panose="020B0500000000000000" charset="-122"/>
                          <a:ea typeface="Noto Sans CJK SC Regular" panose="020B0500000000000000" charset="-122"/>
                          <a:cs typeface="Noto Sans CJK SC Regular" panose="020B0500000000000000" charset="-122"/>
                        </a:rPr>
                        <a:t>工程技术研究中心</a:t>
                      </a:r>
                      <a:endParaRPr sz="1600" dirty="0">
                        <a:latin typeface="Noto Sans CJK SC Regular" panose="020B0500000000000000" charset="-122"/>
                        <a:ea typeface="Noto Sans CJK SC Regular" panose="020B0500000000000000" charset="-122"/>
                        <a:cs typeface="Noto Sans CJK SC Regular" panose="020B0500000000000000" charset="-122"/>
                      </a:endParaRPr>
                    </a:p>
                    <a:p>
                      <a:pPr marL="1160145" algn="l" rtl="0" eaLnBrk="0">
                        <a:lnSpc>
                          <a:spcPct val="85000"/>
                        </a:lnSpc>
                        <a:spcBef>
                          <a:spcPts val="1196"/>
                        </a:spcBef>
                        <a:tabLst/>
                      </a:pPr>
                      <a:r>
                        <a:rPr sz="700" kern="0" spc="70" dirty="0">
                          <a:solidFill>
                            <a:srgbClr val="E4222B">
                              <a:alpha val="100000"/>
                            </a:srgbClr>
                          </a:solidFill>
                          <a:latin typeface="Noto Sans CJK SC Regular" panose="020B0500000000000000" charset="-122"/>
                          <a:ea typeface="Noto Sans CJK SC Regular" panose="020B0500000000000000" charset="-122"/>
                          <a:cs typeface="Noto Sans CJK SC Regular" panose="020B0500000000000000" charset="-122"/>
                        </a:rPr>
                        <a:t>四川省科学技术厅</a:t>
                      </a:r>
                      <a:endParaRPr sz="700" dirty="0">
                        <a:latin typeface="Noto Sans CJK SC Regular" panose="020B0500000000000000" charset="-122"/>
                        <a:ea typeface="Noto Sans CJK SC Regular" panose="020B0500000000000000" charset="-122"/>
                        <a:cs typeface="Noto Sans CJK SC Regular" panose="020B0500000000000000" charset="-122"/>
                      </a:endParaRPr>
                    </a:p>
                    <a:p>
                      <a:pPr algn="l" rtl="0" eaLnBrk="0">
                        <a:lnSpc>
                          <a:spcPct val="161000"/>
                        </a:lnSpc>
                        <a:tabLst/>
                      </a:pPr>
                      <a:endParaRPr sz="100" dirty="0">
                        <a:latin typeface="Noto Sans CJK SC Regular" panose="020B0500000000000000" charset="-122"/>
                        <a:ea typeface="Noto Sans CJK SC Regular" panose="020B0500000000000000" charset="-122"/>
                        <a:cs typeface="Noto Sans CJK SC Regular" panose="020B0500000000000000" charset="-122"/>
                      </a:endParaRPr>
                    </a:p>
                    <a:p>
                      <a:pPr marL="1254760" algn="l" rtl="0" eaLnBrk="0">
                        <a:lnSpc>
                          <a:spcPct val="87000"/>
                        </a:lnSpc>
                        <a:tabLst/>
                      </a:pPr>
                      <a:r>
                        <a:rPr sz="600" kern="0" spc="70" dirty="0">
                          <a:solidFill>
                            <a:srgbClr val="E3222A">
                              <a:alpha val="100000"/>
                            </a:srgbClr>
                          </a:solidFill>
                          <a:latin typeface="Source Han Serif SC"/>
                          <a:ea typeface="Source Han Serif SC"/>
                          <a:cs typeface="Source Han Serif SC"/>
                        </a:rPr>
                        <a:t>二○○九年一月</a:t>
                      </a:r>
                      <a:endParaRPr sz="600" dirty="0">
                        <a:latin typeface="Source Han Serif SC"/>
                        <a:ea typeface="Source Han Serif SC"/>
                        <a:cs typeface="Source Han Serif SC"/>
                      </a:endParaRPr>
                    </a:p>
                  </a:txBody>
                  <a:tcPr marL="0" marR="0" marT="0" marB="0" vert="horz">
                    <a:lnL w="6350" cap="flat" cmpd="sng" algn="ctr">
                      <a:solidFill>
                        <a:srgbClr val="82634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2634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2634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2634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516" name="picture 516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 rot="21600000">
            <a:off x="11876188" y="4849008"/>
            <a:ext cx="500639" cy="120651"/>
          </a:xfrm>
          <a:prstGeom prst="rect">
            <a:avLst/>
          </a:prstGeom>
        </p:spPr>
      </p:pic>
      <p:graphicFrame>
        <p:nvGraphicFramePr>
          <p:cNvPr id="518" name="table 518"/>
          <p:cNvGraphicFramePr>
            <a:graphicFrameLocks noGrp="1"/>
          </p:cNvGraphicFramePr>
          <p:nvPr/>
        </p:nvGraphicFramePr>
        <p:xfrm>
          <a:off x="10745254" y="3950071"/>
          <a:ext cx="1929130" cy="1255395"/>
        </p:xfrm>
        <a:graphic>
          <a:graphicData uri="http://schemas.openxmlformats.org/drawingml/2006/table">
            <a:tbl>
              <a:tblPr/>
              <a:tblGrid>
                <a:gridCol w="1929129"/>
              </a:tblGrid>
              <a:tr h="788035">
                <a:tc>
                  <a:txBody>
                    <a:bodyPr/>
                    <a:lstStyle/>
                    <a:p>
                      <a:pPr algn="l" rtl="0" eaLnBrk="0">
                        <a:lnSpc>
                          <a:spcPct val="155000"/>
                        </a:lnSpc>
                        <a:tabLst/>
                      </a:pPr>
                      <a:endParaRPr sz="1000" dirty="0">
                        <a:latin typeface="Noto Sans CJK SC Regular" panose="020B0500000000000000" charset="-122"/>
                        <a:ea typeface="Noto Sans CJK SC Regular" panose="020B0500000000000000" charset="-122"/>
                        <a:cs typeface="Noto Sans CJK SC Regular" panose="020B0500000000000000" charset="-122"/>
                      </a:endParaRPr>
                    </a:p>
                    <a:p>
                      <a:pPr algn="l" rtl="0" eaLnBrk="0">
                        <a:lnSpc>
                          <a:spcPct val="7791"/>
                        </a:lnSpc>
                        <a:tabLst/>
                      </a:pPr>
                      <a:endParaRPr sz="100" dirty="0">
                        <a:latin typeface="Noto Sans CJK SC Regular" panose="020B0500000000000000" charset="-122"/>
                        <a:ea typeface="Noto Sans CJK SC Regular" panose="020B0500000000000000" charset="-122"/>
                        <a:cs typeface="Noto Sans CJK SC Regular" panose="020B0500000000000000" charset="-122"/>
                      </a:endParaRPr>
                    </a:p>
                    <a:p>
                      <a:pPr marL="299085" indent="154940" algn="l" rtl="0" eaLnBrk="0">
                        <a:lnSpc>
                          <a:spcPct val="111000"/>
                        </a:lnSpc>
                        <a:tabLst/>
                      </a:pPr>
                      <a:r>
                        <a:rPr sz="1300" kern="0" spc="180" dirty="0">
                          <a:solidFill>
                            <a:srgbClr val="DA0C18">
                              <a:alpha val="100000"/>
                            </a:srgbClr>
                          </a:solidFill>
                          <a:latin typeface="Noto Sans CJK SC Regular" panose="020B0500000000000000" charset="-122"/>
                          <a:ea typeface="Noto Sans CJK SC Regular" panose="020B0500000000000000" charset="-122"/>
                          <a:cs typeface="Noto Sans CJK SC Regular" panose="020B0500000000000000" charset="-122"/>
                        </a:rPr>
                        <a:t>四</a:t>
                      </a:r>
                      <a:r>
                        <a:rPr sz="1300" kern="0" spc="60" dirty="0">
                          <a:solidFill>
                            <a:srgbClr val="DA0C18">
                              <a:alpha val="100000"/>
                            </a:srgbClr>
                          </a:solidFill>
                          <a:latin typeface="Noto Sans CJK SC Regular" panose="020B0500000000000000" charset="-122"/>
                          <a:ea typeface="Noto Sans CJK SC Regular" panose="020B0500000000000000" charset="-122"/>
                          <a:cs typeface="Noto Sans CJK SC Regular" panose="020B0500000000000000" charset="-122"/>
                        </a:rPr>
                        <a:t>  </a:t>
                      </a:r>
                      <a:r>
                        <a:rPr sz="1300" kern="0" spc="180" dirty="0">
                          <a:solidFill>
                            <a:srgbClr val="DA0C18">
                              <a:alpha val="100000"/>
                            </a:srgbClr>
                          </a:solidFill>
                          <a:latin typeface="Noto Sans CJK SC Regular" panose="020B0500000000000000" charset="-122"/>
                          <a:ea typeface="Noto Sans CJK SC Regular" panose="020B0500000000000000" charset="-122"/>
                          <a:cs typeface="Noto Sans CJK SC Regular" panose="020B0500000000000000" charset="-122"/>
                        </a:rPr>
                        <a:t>川</a:t>
                      </a:r>
                      <a:r>
                        <a:rPr sz="1300" kern="0" spc="70" dirty="0">
                          <a:solidFill>
                            <a:srgbClr val="DA0C18">
                              <a:alpha val="100000"/>
                            </a:srgbClr>
                          </a:solidFill>
                          <a:latin typeface="Noto Sans CJK SC Regular" panose="020B0500000000000000" charset="-122"/>
                          <a:ea typeface="Noto Sans CJK SC Regular" panose="020B0500000000000000" charset="-122"/>
                          <a:cs typeface="Noto Sans CJK SC Regular" panose="020B0500000000000000" charset="-122"/>
                        </a:rPr>
                        <a:t>  </a:t>
                      </a:r>
                      <a:r>
                        <a:rPr sz="1300" kern="0" spc="180" dirty="0">
                          <a:solidFill>
                            <a:srgbClr val="DA0C18">
                              <a:alpha val="100000"/>
                            </a:srgbClr>
                          </a:solidFill>
                          <a:latin typeface="Noto Sans CJK SC Regular" panose="020B0500000000000000" charset="-122"/>
                          <a:ea typeface="Noto Sans CJK SC Regular" panose="020B0500000000000000" charset="-122"/>
                          <a:cs typeface="Noto Sans CJK SC Regular" panose="020B0500000000000000" charset="-122"/>
                        </a:rPr>
                        <a:t>省</a:t>
                      </a:r>
                      <a:r>
                        <a:rPr sz="1300" kern="0" spc="10" dirty="0">
                          <a:solidFill>
                            <a:srgbClr val="DA0C18">
                              <a:alpha val="100000"/>
                            </a:srgbClr>
                          </a:solidFill>
                          <a:latin typeface="Noto Sans CJK SC Regular" panose="020B0500000000000000" charset="-122"/>
                          <a:ea typeface="Noto Sans CJK SC Regular" panose="020B0500000000000000" charset="-122"/>
                          <a:cs typeface="Noto Sans CJK SC Regular" panose="020B0500000000000000" charset="-122"/>
                        </a:rPr>
                        <a:t>  </a:t>
                      </a:r>
                      <a:r>
                        <a:rPr sz="1300" kern="0" spc="180" dirty="0">
                          <a:solidFill>
                            <a:srgbClr val="DA0C18">
                              <a:alpha val="100000"/>
                            </a:srgbClr>
                          </a:solidFill>
                          <a:latin typeface="Noto Sans CJK SC Regular" panose="020B0500000000000000" charset="-122"/>
                          <a:ea typeface="Noto Sans CJK SC Regular" panose="020B0500000000000000" charset="-122"/>
                          <a:cs typeface="Noto Sans CJK SC Regular" panose="020B0500000000000000" charset="-122"/>
                        </a:rPr>
                        <a:t>茶</a:t>
                      </a:r>
                      <a:r>
                        <a:rPr sz="1300" kern="0" spc="0" dirty="0">
                          <a:solidFill>
                            <a:srgbClr val="DA0C18">
                              <a:alpha val="100000"/>
                            </a:srgbClr>
                          </a:solidFill>
                          <a:latin typeface="Noto Sans CJK SC Regular" panose="020B0500000000000000" charset="-122"/>
                          <a:ea typeface="Noto Sans CJK SC Regular" panose="020B0500000000000000" charset="-122"/>
                          <a:cs typeface="Noto Sans CJK SC Regular" panose="020B0500000000000000" charset="-122"/>
                        </a:rPr>
                        <a:t>        </a:t>
                      </a:r>
                      <a:r>
                        <a:rPr sz="1300" kern="0" spc="180" dirty="0">
                          <a:solidFill>
                            <a:srgbClr val="DA0C18">
                              <a:alpha val="100000"/>
                            </a:srgbClr>
                          </a:solidFill>
                          <a:latin typeface="Noto Sans CJK SC Regular" panose="020B0500000000000000" charset="-122"/>
                          <a:ea typeface="Noto Sans CJK SC Regular" panose="020B0500000000000000" charset="-122"/>
                          <a:cs typeface="Noto Sans CJK SC Regular" panose="020B0500000000000000" charset="-122"/>
                        </a:rPr>
                        <a:t>产业技术研究院</a:t>
                      </a:r>
                      <a:endParaRPr sz="1300" dirty="0">
                        <a:latin typeface="Noto Sans CJK SC Regular" panose="020B0500000000000000" charset="-122"/>
                        <a:ea typeface="Noto Sans CJK SC Regular" panose="020B0500000000000000" charset="-122"/>
                        <a:cs typeface="Noto Sans CJK SC Regular" panose="020B0500000000000000" charset="-122"/>
                      </a:endParaRPr>
                    </a:p>
                  </a:txBody>
                  <a:tcPr marL="0" marR="0" marT="0" marB="0" vert="horz">
                    <a:lnL w="6350" cap="flat" cmpd="sng" algn="ctr">
                      <a:solidFill>
                        <a:srgbClr val="82634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2634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2634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467360">
                <a:tc>
                  <a:txBody>
                    <a:bodyPr/>
                    <a:lstStyle/>
                    <a:p>
                      <a:pPr algn="l" rtl="0" eaLnBrk="0">
                        <a:lnSpc>
                          <a:spcPct val="119000"/>
                        </a:lnSpc>
                        <a:tabLst/>
                      </a:pPr>
                      <a:endParaRPr sz="1000" dirty="0">
                        <a:latin typeface="Noto Sans CJK SC Regular" panose="020B0500000000000000" charset="-122"/>
                        <a:ea typeface="Noto Sans CJK SC Regular" panose="020B0500000000000000" charset="-122"/>
                        <a:cs typeface="Noto Sans CJK SC Regular" panose="020B0500000000000000" charset="-122"/>
                      </a:endParaRPr>
                    </a:p>
                    <a:p>
                      <a:pPr marL="1356360" algn="l" rtl="0" eaLnBrk="0">
                        <a:lnSpc>
                          <a:spcPct val="89000"/>
                        </a:lnSpc>
                        <a:spcBef>
                          <a:spcPts val="7"/>
                        </a:spcBef>
                        <a:tabLst/>
                      </a:pPr>
                      <a:r>
                        <a:rPr sz="400" kern="0" spc="50" dirty="0">
                          <a:solidFill>
                            <a:srgbClr val="231916">
                              <a:alpha val="100000"/>
                            </a:srgbClr>
                          </a:solidFill>
                          <a:latin typeface="Noto Sans CJK SC Regular" panose="020B0500000000000000" charset="-122"/>
                          <a:ea typeface="Noto Sans CJK SC Regular" panose="020B0500000000000000" charset="-122"/>
                          <a:cs typeface="Noto Sans CJK SC Regular" panose="020B0500000000000000" charset="-122"/>
                        </a:rPr>
                        <a:t>七年九月</a:t>
                      </a:r>
                      <a:endParaRPr sz="400" dirty="0">
                        <a:latin typeface="Noto Sans CJK SC Regular" panose="020B0500000000000000" charset="-122"/>
                        <a:ea typeface="Noto Sans CJK SC Regular" panose="020B0500000000000000" charset="-122"/>
                        <a:cs typeface="Noto Sans CJK SC Regular" panose="020B0500000000000000" charset="-122"/>
                      </a:endParaRPr>
                    </a:p>
                  </a:txBody>
                  <a:tcPr marL="0" marR="0" marT="0" marB="0" vert="horz">
                    <a:lnL w="6350" cap="flat" cmpd="sng" algn="ctr">
                      <a:solidFill>
                        <a:srgbClr val="82634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2634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82634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520" name="picture 520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 rot="21600000">
            <a:off x="7871853" y="3953671"/>
            <a:ext cx="326497" cy="1130820"/>
          </a:xfrm>
          <a:prstGeom prst="rect">
            <a:avLst/>
          </a:prstGeom>
        </p:spPr>
      </p:pic>
      <p:pic>
        <p:nvPicPr>
          <p:cNvPr id="522" name="picture 522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 rot="21600000">
            <a:off x="6458418" y="3953671"/>
            <a:ext cx="1739933" cy="1238060"/>
          </a:xfrm>
          <a:prstGeom prst="rect">
            <a:avLst/>
          </a:prstGeom>
        </p:spPr>
      </p:pic>
      <p:pic>
        <p:nvPicPr>
          <p:cNvPr id="524" name="picture 524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 rot="21600000">
            <a:off x="6458418" y="4889759"/>
            <a:ext cx="110481" cy="301972"/>
          </a:xfrm>
          <a:prstGeom prst="rect">
            <a:avLst/>
          </a:prstGeom>
        </p:spPr>
      </p:pic>
      <p:pic>
        <p:nvPicPr>
          <p:cNvPr id="526" name="picture 526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 rot="21600000">
            <a:off x="6458418" y="4002433"/>
            <a:ext cx="1697348" cy="1189298"/>
          </a:xfrm>
          <a:prstGeom prst="rect">
            <a:avLst/>
          </a:prstGeom>
        </p:spPr>
      </p:pic>
      <p:graphicFrame>
        <p:nvGraphicFramePr>
          <p:cNvPr id="528" name="table 528"/>
          <p:cNvGraphicFramePr>
            <a:graphicFrameLocks noGrp="1"/>
          </p:cNvGraphicFramePr>
          <p:nvPr/>
        </p:nvGraphicFramePr>
        <p:xfrm>
          <a:off x="6442755" y="3950071"/>
          <a:ext cx="1758950" cy="1255395"/>
        </p:xfrm>
        <a:graphic>
          <a:graphicData uri="http://schemas.openxmlformats.org/drawingml/2006/table">
            <a:tbl>
              <a:tblPr/>
              <a:tblGrid>
                <a:gridCol w="1758950"/>
              </a:tblGrid>
              <a:tr h="1249045">
                <a:tc>
                  <a:txBody>
                    <a:bodyPr/>
                    <a:lstStyle/>
                    <a:p>
                      <a:pPr algn="l" rtl="0" eaLnBrk="0">
                        <a:lnSpc>
                          <a:spcPct val="116000"/>
                        </a:lnSpc>
                        <a:tabLst/>
                      </a:pPr>
                      <a:endParaRPr sz="1000" dirty="0">
                        <a:latin typeface="Noto Sans CJK SC Regular" panose="020B0500000000000000" charset="-122"/>
                        <a:ea typeface="Noto Sans CJK SC Regular" panose="020B0500000000000000" charset="-122"/>
                        <a:cs typeface="Noto Sans CJK SC Regular" panose="020B0500000000000000" charset="-122"/>
                      </a:endParaRPr>
                    </a:p>
                    <a:p>
                      <a:pPr algn="l" rtl="0" eaLnBrk="0">
                        <a:lnSpc>
                          <a:spcPct val="117000"/>
                        </a:lnSpc>
                        <a:tabLst/>
                      </a:pPr>
                      <a:endParaRPr sz="1000" dirty="0">
                        <a:latin typeface="Noto Sans CJK SC Regular" panose="020B0500000000000000" charset="-122"/>
                        <a:ea typeface="Noto Sans CJK SC Regular" panose="020B0500000000000000" charset="-122"/>
                        <a:cs typeface="Noto Sans CJK SC Regular" panose="020B0500000000000000" charset="-122"/>
                      </a:endParaRPr>
                    </a:p>
                    <a:p>
                      <a:pPr marL="738505" algn="l" rtl="0" eaLnBrk="0">
                        <a:lnSpc>
                          <a:spcPct val="89000"/>
                        </a:lnSpc>
                        <a:spcBef>
                          <a:spcPts val="6"/>
                        </a:spcBef>
                        <a:tabLst/>
                      </a:pPr>
                      <a:r>
                        <a:rPr sz="400" kern="0" spc="150" dirty="0">
                          <a:solidFill>
                            <a:srgbClr val="231916">
                              <a:alpha val="100000"/>
                            </a:srgbClr>
                          </a:solidFill>
                          <a:latin typeface="Noto Sans CJK SC Regular" panose="020B0500000000000000" charset="-122"/>
                          <a:ea typeface="Noto Sans CJK SC Regular" panose="020B0500000000000000" charset="-122"/>
                          <a:cs typeface="Noto Sans CJK SC Regular" panose="020B0500000000000000" charset="-122"/>
                        </a:rPr>
                        <a:t>川茶集团</a:t>
                      </a:r>
                      <a:endParaRPr sz="400" dirty="0">
                        <a:latin typeface="Noto Sans CJK SC Regular" panose="020B0500000000000000" charset="-122"/>
                        <a:ea typeface="Noto Sans CJK SC Regular" panose="020B0500000000000000" charset="-122"/>
                        <a:cs typeface="Noto Sans CJK SC Regular" panose="020B0500000000000000" charset="-122"/>
                      </a:endParaRPr>
                    </a:p>
                    <a:p>
                      <a:pPr marL="747395" algn="l" rtl="0" eaLnBrk="0">
                        <a:lnSpc>
                          <a:spcPct val="88000"/>
                        </a:lnSpc>
                        <a:spcBef>
                          <a:spcPts val="130"/>
                        </a:spcBef>
                        <a:tabLst>
                          <a:tab pos="783590" algn="l"/>
                          <a:tab pos="1010920" algn="l"/>
                        </a:tabLst>
                      </a:pPr>
                      <a:r>
                        <a:rPr sz="100" strike="sngStrike" kern="0" spc="0" dirty="0">
                          <a:solidFill>
                            <a:srgbClr val="231916">
                              <a:alpha val="100000"/>
                            </a:srgbClr>
                          </a:solidFill>
                          <a:latin typeface="Source Han Serif SC"/>
                          <a:ea typeface="Source Han Serif SC"/>
                          <a:cs typeface="Source Han Serif SC"/>
                        </a:rPr>
                        <a:t>	</a:t>
                      </a:r>
                      <a:r>
                        <a:rPr sz="100" kern="0" spc="-10" dirty="0">
                          <a:solidFill>
                            <a:srgbClr val="231916">
                              <a:alpha val="100000"/>
                            </a:srgbClr>
                          </a:solidFill>
                          <a:latin typeface="Source Han Serif SC"/>
                          <a:ea typeface="Source Han Serif SC"/>
                          <a:cs typeface="Source Han Serif SC"/>
                        </a:rPr>
                        <a:t> </a:t>
                      </a:r>
                      <a:r>
                        <a:rPr sz="100" kern="0" spc="20" dirty="0">
                          <a:solidFill>
                            <a:srgbClr val="231916">
                              <a:alpha val="100000"/>
                            </a:srgbClr>
                          </a:solidFill>
                          <a:latin typeface="Source Han Serif SC"/>
                          <a:ea typeface="Source Han Serif SC"/>
                          <a:cs typeface="Source Han Serif SC"/>
                        </a:rPr>
                        <a:t>SICHUAN</a:t>
                      </a:r>
                      <a:r>
                        <a:rPr sz="100" kern="0" spc="20" dirty="0">
                          <a:solidFill>
                            <a:srgbClr val="231916">
                              <a:alpha val="100000"/>
                            </a:srgbClr>
                          </a:solidFill>
                          <a:latin typeface="Source Han Serif SC"/>
                          <a:ea typeface="Source Han Serif SC"/>
                          <a:cs typeface="Source Han Serif SC"/>
                        </a:rPr>
                        <a:t> </a:t>
                      </a:r>
                      <a:r>
                        <a:rPr sz="100" kern="0" spc="20" dirty="0">
                          <a:solidFill>
                            <a:srgbClr val="231916">
                              <a:alpha val="100000"/>
                            </a:srgbClr>
                          </a:solidFill>
                          <a:latin typeface="Source Han Serif SC"/>
                          <a:ea typeface="Source Han Serif SC"/>
                          <a:cs typeface="Source Han Serif SC"/>
                        </a:rPr>
                        <a:t>TEA</a:t>
                      </a:r>
                      <a:r>
                        <a:rPr sz="100" kern="0" spc="20" dirty="0">
                          <a:solidFill>
                            <a:srgbClr val="231916">
                              <a:alpha val="100000"/>
                            </a:srgbClr>
                          </a:solidFill>
                          <a:latin typeface="Source Han Serif SC"/>
                          <a:ea typeface="Source Han Serif SC"/>
                          <a:cs typeface="Source Han Serif SC"/>
                        </a:rPr>
                        <a:t> </a:t>
                      </a:r>
                      <a:r>
                        <a:rPr sz="100" kern="0" spc="20" dirty="0">
                          <a:solidFill>
                            <a:srgbClr val="231916">
                              <a:alpha val="100000"/>
                            </a:srgbClr>
                          </a:solidFill>
                          <a:latin typeface="Source Han Serif SC"/>
                          <a:ea typeface="Source Han Serif SC"/>
                          <a:cs typeface="Source Han Serif SC"/>
                        </a:rPr>
                        <a:t>GROU</a:t>
                      </a:r>
                      <a:r>
                        <a:rPr sz="100" kern="0" spc="10" dirty="0">
                          <a:solidFill>
                            <a:srgbClr val="231916">
                              <a:alpha val="100000"/>
                            </a:srgbClr>
                          </a:solidFill>
                          <a:latin typeface="Source Han Serif SC"/>
                          <a:ea typeface="Source Han Serif SC"/>
                          <a:cs typeface="Source Han Serif SC"/>
                        </a:rPr>
                        <a:t>P</a:t>
                      </a:r>
                      <a:r>
                        <a:rPr sz="100" kern="0" spc="0" dirty="0">
                          <a:solidFill>
                            <a:srgbClr val="231916">
                              <a:alpha val="100000"/>
                            </a:srgbClr>
                          </a:solidFill>
                          <a:latin typeface="Source Han Serif SC"/>
                          <a:ea typeface="Source Han Serif SC"/>
                          <a:cs typeface="Source Han Serif SC"/>
                        </a:rPr>
                        <a:t> </a:t>
                      </a:r>
                      <a:r>
                        <a:rPr sz="100" strike="sngStrike" kern="0" spc="0" dirty="0">
                          <a:solidFill>
                            <a:srgbClr val="231916">
                              <a:alpha val="100000"/>
                            </a:srgbClr>
                          </a:solidFill>
                          <a:latin typeface="Source Han Serif SC"/>
                          <a:ea typeface="Source Han Serif SC"/>
                          <a:cs typeface="Source Han Serif SC"/>
                        </a:rPr>
                        <a:t>	</a:t>
                      </a:r>
                      <a:endParaRPr sz="100" dirty="0">
                        <a:latin typeface="Source Han Serif SC"/>
                        <a:ea typeface="Source Han Serif SC"/>
                        <a:cs typeface="Source Han Serif SC"/>
                      </a:endParaRPr>
                    </a:p>
                    <a:p>
                      <a:pPr algn="l" rtl="0" eaLnBrk="0">
                        <a:lnSpc>
                          <a:spcPct val="109000"/>
                        </a:lnSpc>
                        <a:tabLst/>
                      </a:pPr>
                      <a:endParaRPr sz="900" dirty="0">
                        <a:latin typeface="Noto Sans CJK SC Regular" panose="020B0500000000000000" charset="-122"/>
                        <a:ea typeface="Noto Sans CJK SC Regular" panose="020B0500000000000000" charset="-122"/>
                        <a:cs typeface="Noto Sans CJK SC Regular" panose="020B0500000000000000" charset="-122"/>
                      </a:endParaRPr>
                    </a:p>
                    <a:p>
                      <a:pPr marL="198120" algn="l" rtl="0" eaLnBrk="0">
                        <a:lnSpc>
                          <a:spcPct val="88000"/>
                        </a:lnSpc>
                        <a:spcBef>
                          <a:spcPts val="4"/>
                        </a:spcBef>
                        <a:tabLst/>
                      </a:pPr>
                      <a:r>
                        <a:rPr sz="1400" b="1" kern="0" spc="-60" dirty="0">
                          <a:solidFill>
                            <a:srgbClr val="E4222B">
                              <a:alpha val="100000"/>
                            </a:srgbClr>
                          </a:solidFill>
                          <a:latin typeface="Noto Sans CJK SC Regular" panose="020B0500000000000000" charset="-122"/>
                          <a:ea typeface="Noto Sans CJK SC Regular" panose="020B0500000000000000" charset="-122"/>
                          <a:cs typeface="Noto Sans CJK SC Regular" panose="020B0500000000000000" charset="-122"/>
                        </a:rPr>
                        <a:t>省级企业技术中心</a:t>
                      </a:r>
                      <a:endParaRPr sz="1400" dirty="0">
                        <a:latin typeface="Noto Sans CJK SC Regular" panose="020B0500000000000000" charset="-122"/>
                        <a:ea typeface="Noto Sans CJK SC Regular" panose="020B0500000000000000" charset="-122"/>
                        <a:cs typeface="Noto Sans CJK SC Regular" panose="020B0500000000000000" charset="-122"/>
                      </a:endParaRPr>
                    </a:p>
                  </a:txBody>
                  <a:tcPr marL="0" marR="0" marT="0" marB="0" vert="horz">
                    <a:lnL w="6350" cap="flat" cmpd="sng" algn="ctr">
                      <a:solidFill>
                        <a:srgbClr val="82634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2634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2634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2634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530" name="picture 530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 rot="21600000">
            <a:off x="6438787" y="5197067"/>
            <a:ext cx="1769354" cy="517367"/>
          </a:xfrm>
          <a:prstGeom prst="rect">
            <a:avLst/>
          </a:prstGeom>
        </p:spPr>
      </p:pic>
      <p:pic>
        <p:nvPicPr>
          <p:cNvPr id="532" name="picture 532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 rot="21600000">
            <a:off x="2076149" y="660808"/>
            <a:ext cx="986231" cy="894005"/>
          </a:xfrm>
          <a:prstGeom prst="rect">
            <a:avLst/>
          </a:prstGeom>
        </p:spPr>
      </p:pic>
      <p:pic>
        <p:nvPicPr>
          <p:cNvPr id="534" name="picture 534"/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 rot="21600000">
            <a:off x="8368464" y="6153588"/>
            <a:ext cx="2216137" cy="282992"/>
          </a:xfrm>
          <a:prstGeom prst="rect">
            <a:avLst/>
          </a:prstGeom>
        </p:spPr>
      </p:pic>
      <p:sp>
        <p:nvSpPr>
          <p:cNvPr id="536" name="path 536"/>
          <p:cNvSpPr/>
          <p:nvPr/>
        </p:nvSpPr>
        <p:spPr>
          <a:xfrm>
            <a:off x="1744891" y="2767842"/>
            <a:ext cx="11081567" cy="55198"/>
          </a:xfrm>
          <a:custGeom>
            <a:avLst/>
            <a:gdLst/>
            <a:ahLst/>
            <a:cxnLst/>
            <a:rect l="0" t="0" r="0" b="0"/>
            <a:pathLst>
              <a:path w="17451" h="86">
                <a:moveTo>
                  <a:pt x="0" y="0"/>
                </a:moveTo>
                <a:lnTo>
                  <a:pt x="17451" y="0"/>
                </a:lnTo>
                <a:lnTo>
                  <a:pt x="17451" y="86"/>
                </a:lnTo>
                <a:lnTo>
                  <a:pt x="0" y="86"/>
                </a:lnTo>
                <a:lnTo>
                  <a:pt x="0" y="0"/>
                </a:lnTo>
                <a:close/>
              </a:path>
            </a:pathLst>
          </a:custGeom>
          <a:solidFill>
            <a:srgbClr val="DAB866">
              <a:alpha val="100000"/>
            </a:srgbClr>
          </a:solidFill>
          <a:ln w="0" cap="flat">
            <a:noFill/>
            <a:prstDash val="solid"/>
            <a:miter lim="0"/>
          </a:ln>
        </p:spPr>
        <p:txBody>
          <a:bodyPr rtlCol="0"/>
          <a:lstStyle/>
          <a:p>
            <a:pPr algn="ctr"/>
            <a:endParaRPr lang="zh-CN" altLang="en-US"/>
          </a:p>
        </p:txBody>
      </p:sp>
      <p:pic>
        <p:nvPicPr>
          <p:cNvPr id="538" name="picture 538"/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 rot="21600000">
            <a:off x="891151" y="627460"/>
            <a:ext cx="830393" cy="603741"/>
          </a:xfrm>
          <a:prstGeom prst="rect">
            <a:avLst/>
          </a:prstGeom>
        </p:spPr>
      </p:pic>
      <p:pic>
        <p:nvPicPr>
          <p:cNvPr id="540" name="picture 540"/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 rot="21600000">
            <a:off x="8780746" y="3522466"/>
            <a:ext cx="1331585" cy="345707"/>
          </a:xfrm>
          <a:prstGeom prst="rect">
            <a:avLst/>
          </a:prstGeom>
        </p:spPr>
      </p:pic>
      <p:sp>
        <p:nvSpPr>
          <p:cNvPr id="542" name="textbox 542"/>
          <p:cNvSpPr/>
          <p:nvPr/>
        </p:nvSpPr>
        <p:spPr>
          <a:xfrm>
            <a:off x="787957" y="1299625"/>
            <a:ext cx="1036955" cy="283210"/>
          </a:xfrm>
          <a:prstGeom prst="rect">
            <a:avLst/>
          </a:prstGeom>
          <a:noFill/>
          <a:ln w="0" cap="flat">
            <a:noFill/>
            <a:prstDash val="solid"/>
            <a:miter lim="0"/>
          </a:ln>
        </p:spPr>
        <p:txBody>
          <a:bodyPr vert="horz" wrap="square" lIns="0" tIns="0" rIns="0" bIns="0"/>
          <a:lstStyle/>
          <a:p>
            <a:pPr algn="l" rtl="0" eaLnBrk="0">
              <a:lnSpc>
                <a:spcPct val="83263"/>
              </a:lnSpc>
              <a:tabLst/>
            </a:pPr>
            <a:endParaRPr sz="100" dirty="0">
              <a:latin typeface="Noto Sans CJK SC Regular" panose="020B0500000000000000" charset="-122"/>
              <a:ea typeface="Noto Sans CJK SC Regular" panose="020B0500000000000000" charset="-122"/>
              <a:cs typeface="Noto Sans CJK SC Regular" panose="020B0500000000000000" charset="-122"/>
            </a:endParaRPr>
          </a:p>
          <a:p>
            <a:pPr marL="12700" algn="l" rtl="0" eaLnBrk="0">
              <a:lnSpc>
                <a:spcPct val="89000"/>
              </a:lnSpc>
              <a:tabLst/>
            </a:pPr>
            <a:r>
              <a:rPr sz="1200" kern="0" spc="120" dirty="0">
                <a:solidFill>
                  <a:srgbClr val="B78355">
                    <a:alpha val="100000"/>
                  </a:srgbClr>
                </a:solidFill>
                <a:latin typeface="Noto Sans CJK SC Regular" panose="020B0500000000000000" charset="-122"/>
                <a:ea typeface="Noto Sans CJK SC Regular" panose="020B0500000000000000" charset="-122"/>
                <a:cs typeface="Noto Sans CJK SC Regular" panose="020B0500000000000000" charset="-122"/>
              </a:rPr>
              <a:t>四川酒茶集团</a:t>
            </a:r>
            <a:endParaRPr sz="1200" dirty="0">
              <a:latin typeface="Noto Sans CJK SC Regular" panose="020B0500000000000000" charset="-122"/>
              <a:ea typeface="Noto Sans CJK SC Regular" panose="020B0500000000000000" charset="-122"/>
              <a:cs typeface="Noto Sans CJK SC Regular" panose="020B0500000000000000" charset="-122"/>
            </a:endParaRPr>
          </a:p>
          <a:p>
            <a:pPr algn="l" rtl="0" eaLnBrk="0">
              <a:lnSpc>
                <a:spcPct val="155000"/>
              </a:lnSpc>
              <a:tabLst/>
            </a:pPr>
            <a:endParaRPr sz="100" dirty="0">
              <a:latin typeface="Noto Sans CJK SC Regular" panose="020B0500000000000000" charset="-122"/>
              <a:ea typeface="Noto Sans CJK SC Regular" panose="020B0500000000000000" charset="-122"/>
              <a:cs typeface="Noto Sans CJK SC Regular" panose="020B0500000000000000" charset="-122"/>
            </a:endParaRPr>
          </a:p>
          <a:p>
            <a:pPr marL="74930" algn="l" rtl="0" eaLnBrk="0">
              <a:lnSpc>
                <a:spcPct val="93000"/>
              </a:lnSpc>
              <a:spcBef>
                <a:spcPts val="1"/>
              </a:spcBef>
              <a:tabLst/>
            </a:pPr>
            <a:r>
              <a:rPr sz="500" kern="0" spc="0" dirty="0">
                <a:solidFill>
                  <a:srgbClr val="B78355">
                    <a:alpha val="100000"/>
                  </a:srgbClr>
                </a:solidFill>
                <a:latin typeface="Source Han Serif SC"/>
                <a:ea typeface="Source Han Serif SC"/>
                <a:cs typeface="Source Han Serif SC"/>
              </a:rPr>
              <a:t>sichuan</a:t>
            </a:r>
            <a:r>
              <a:rPr sz="500" kern="0" spc="80" dirty="0">
                <a:solidFill>
                  <a:srgbClr val="B78355">
                    <a:alpha val="100000"/>
                  </a:srgbClr>
                </a:solidFill>
                <a:latin typeface="Source Han Serif SC"/>
                <a:ea typeface="Source Han Serif SC"/>
                <a:cs typeface="Source Han Serif SC"/>
              </a:rPr>
              <a:t> </a:t>
            </a:r>
            <a:r>
              <a:rPr sz="500" kern="0" spc="0" dirty="0">
                <a:solidFill>
                  <a:srgbClr val="B78355">
                    <a:alpha val="100000"/>
                  </a:srgbClr>
                </a:solidFill>
                <a:latin typeface="Source Han Serif SC"/>
                <a:ea typeface="Source Han Serif SC"/>
                <a:cs typeface="Source Han Serif SC"/>
              </a:rPr>
              <a:t>Liquor</a:t>
            </a:r>
            <a:r>
              <a:rPr sz="500" kern="0" spc="10" dirty="0">
                <a:solidFill>
                  <a:srgbClr val="B78355">
                    <a:alpha val="100000"/>
                  </a:srgbClr>
                </a:solidFill>
                <a:latin typeface="Source Han Serif SC"/>
                <a:ea typeface="Source Han Serif SC"/>
                <a:cs typeface="Source Han Serif SC"/>
              </a:rPr>
              <a:t> </a:t>
            </a:r>
            <a:r>
              <a:rPr sz="500" kern="0" spc="10" dirty="0">
                <a:solidFill>
                  <a:srgbClr val="B78355">
                    <a:alpha val="100000"/>
                  </a:srgbClr>
                </a:solidFill>
                <a:latin typeface="Source Han Serif SC"/>
                <a:ea typeface="Source Han Serif SC"/>
                <a:cs typeface="Source Han Serif SC"/>
              </a:rPr>
              <a:t>&amp;</a:t>
            </a:r>
            <a:r>
              <a:rPr sz="500" kern="0" spc="0" dirty="0">
                <a:solidFill>
                  <a:srgbClr val="B78355">
                    <a:alpha val="100000"/>
                  </a:srgbClr>
                </a:solidFill>
                <a:latin typeface="Source Han Serif SC"/>
                <a:ea typeface="Source Han Serif SC"/>
                <a:cs typeface="Source Han Serif SC"/>
              </a:rPr>
              <a:t>Tea</a:t>
            </a:r>
            <a:r>
              <a:rPr sz="500" kern="0" spc="50" dirty="0">
                <a:solidFill>
                  <a:srgbClr val="B78355">
                    <a:alpha val="100000"/>
                  </a:srgbClr>
                </a:solidFill>
                <a:latin typeface="Source Han Serif SC"/>
                <a:ea typeface="Source Han Serif SC"/>
                <a:cs typeface="Source Han Serif SC"/>
              </a:rPr>
              <a:t> </a:t>
            </a:r>
            <a:r>
              <a:rPr sz="500" kern="0" spc="0" dirty="0">
                <a:solidFill>
                  <a:srgbClr val="B78355">
                    <a:alpha val="100000"/>
                  </a:srgbClr>
                </a:solidFill>
                <a:latin typeface="Source Han Serif SC"/>
                <a:ea typeface="Source Han Serif SC"/>
                <a:cs typeface="Source Han Serif SC"/>
              </a:rPr>
              <a:t>Group</a:t>
            </a:r>
            <a:endParaRPr sz="500" dirty="0">
              <a:latin typeface="Source Han Serif SC"/>
              <a:ea typeface="Source Han Serif SC"/>
              <a:cs typeface="Source Han Serif SC"/>
            </a:endParaRPr>
          </a:p>
        </p:txBody>
      </p:sp>
      <p:sp>
        <p:nvSpPr>
          <p:cNvPr id="544" name="textbox 544"/>
          <p:cNvSpPr/>
          <p:nvPr/>
        </p:nvSpPr>
        <p:spPr>
          <a:xfrm>
            <a:off x="8789380" y="6534072"/>
            <a:ext cx="1374775" cy="213359"/>
          </a:xfrm>
          <a:prstGeom prst="rect">
            <a:avLst/>
          </a:prstGeom>
          <a:noFill/>
          <a:ln w="0" cap="flat">
            <a:noFill/>
            <a:prstDash val="solid"/>
            <a:miter lim="0"/>
          </a:ln>
        </p:spPr>
        <p:txBody>
          <a:bodyPr vert="horz" wrap="square" lIns="0" tIns="0" rIns="0" bIns="0"/>
          <a:lstStyle/>
          <a:p>
            <a:pPr algn="l" rtl="0" eaLnBrk="0">
              <a:lnSpc>
                <a:spcPct val="83376"/>
              </a:lnSpc>
              <a:tabLst/>
            </a:pPr>
            <a:endParaRPr sz="100" dirty="0">
              <a:latin typeface="Noto Sans CJK SC Regular" panose="020B0500000000000000" charset="-122"/>
              <a:ea typeface="Noto Sans CJK SC Regular" panose="020B0500000000000000" charset="-122"/>
              <a:cs typeface="Noto Sans CJK SC Regular" panose="020B0500000000000000" charset="-122"/>
            </a:endParaRPr>
          </a:p>
          <a:p>
            <a:pPr marL="12700" algn="l" rtl="0" eaLnBrk="0">
              <a:lnSpc>
                <a:spcPct val="88000"/>
              </a:lnSpc>
              <a:tabLst/>
            </a:pPr>
            <a:r>
              <a:rPr sz="1400" kern="0" spc="150" dirty="0">
                <a:solidFill>
                  <a:srgbClr val="231916">
                    <a:alpha val="100000"/>
                  </a:srgbClr>
                </a:solidFill>
                <a:latin typeface="Noto Sans CJK SC Regular" panose="020B0500000000000000" charset="-122"/>
                <a:ea typeface="Noto Sans CJK SC Regular" panose="020B0500000000000000" charset="-122"/>
                <a:cs typeface="Noto Sans CJK SC Regular" panose="020B0500000000000000" charset="-122"/>
              </a:rPr>
              <a:t>—室—院两中心</a:t>
            </a:r>
            <a:endParaRPr sz="1400" dirty="0">
              <a:latin typeface="Noto Sans CJK SC Regular" panose="020B0500000000000000" charset="-122"/>
              <a:ea typeface="Noto Sans CJK SC Regular" panose="020B0500000000000000" charset="-122"/>
              <a:cs typeface="Noto Sans CJK SC Regular" panose="020B0500000000000000" charset="-122"/>
            </a:endParaRPr>
          </a:p>
        </p:txBody>
      </p:sp>
      <p:sp>
        <p:nvSpPr>
          <p:cNvPr id="546" name="textbox 546"/>
          <p:cNvSpPr/>
          <p:nvPr/>
        </p:nvSpPr>
        <p:spPr>
          <a:xfrm>
            <a:off x="3140505" y="6533509"/>
            <a:ext cx="990600" cy="212090"/>
          </a:xfrm>
          <a:prstGeom prst="rect">
            <a:avLst/>
          </a:prstGeom>
          <a:noFill/>
          <a:ln w="0" cap="flat">
            <a:noFill/>
            <a:prstDash val="solid"/>
            <a:miter lim="0"/>
          </a:ln>
        </p:spPr>
        <p:txBody>
          <a:bodyPr vert="horz" wrap="square" lIns="0" tIns="0" rIns="0" bIns="0"/>
          <a:lstStyle/>
          <a:p>
            <a:pPr algn="l" rtl="0" eaLnBrk="0">
              <a:lnSpc>
                <a:spcPct val="87110"/>
              </a:lnSpc>
              <a:tabLst/>
            </a:pPr>
            <a:endParaRPr sz="100" dirty="0">
              <a:latin typeface="Noto Sans CJK SC Regular" panose="020B0500000000000000" charset="-122"/>
              <a:ea typeface="Noto Sans CJK SC Regular" panose="020B0500000000000000" charset="-122"/>
              <a:cs typeface="Noto Sans CJK SC Regular" panose="020B0500000000000000" charset="-122"/>
            </a:endParaRPr>
          </a:p>
          <a:p>
            <a:pPr marL="12700" algn="l" rtl="0" eaLnBrk="0">
              <a:lnSpc>
                <a:spcPct val="87000"/>
              </a:lnSpc>
              <a:tabLst/>
            </a:pPr>
            <a:r>
              <a:rPr sz="1400" kern="0" spc="110" dirty="0">
                <a:solidFill>
                  <a:srgbClr val="231916">
                    <a:alpha val="100000"/>
                  </a:srgbClr>
                </a:solidFill>
                <a:latin typeface="Noto Sans CJK SC Regular" panose="020B0500000000000000" charset="-122"/>
                <a:ea typeface="Noto Sans CJK SC Regular" panose="020B0500000000000000" charset="-122"/>
                <a:cs typeface="Noto Sans CJK SC Regular" panose="020B0500000000000000" charset="-122"/>
              </a:rPr>
              <a:t>产学研合作</a:t>
            </a:r>
            <a:endParaRPr sz="1400" dirty="0">
              <a:latin typeface="Noto Sans CJK SC Regular" panose="020B0500000000000000" charset="-122"/>
              <a:ea typeface="Noto Sans CJK SC Regular" panose="020B0500000000000000" charset="-122"/>
              <a:cs typeface="Noto Sans CJK SC Regular" panose="020B0500000000000000" charset="-122"/>
            </a:endParaRPr>
          </a:p>
        </p:txBody>
      </p:sp>
      <p:pic>
        <p:nvPicPr>
          <p:cNvPr id="548" name="picture 548"/>
          <p:cNvPicPr>
            <a:picLocks noChangeAspect="1"/>
          </p:cNvPicPr>
          <p:nvPr/>
        </p:nvPicPr>
        <p:blipFill>
          <a:blip r:embed="rId20"/>
          <a:stretch>
            <a:fillRect/>
          </a:stretch>
        </p:blipFill>
        <p:spPr>
          <a:xfrm rot="21600000">
            <a:off x="3415266" y="4401783"/>
            <a:ext cx="437241" cy="386895"/>
          </a:xfrm>
          <a:prstGeom prst="rect">
            <a:avLst/>
          </a:prstGeom>
        </p:spPr>
      </p:pic>
      <p:sp>
        <p:nvSpPr>
          <p:cNvPr id="550" name="textbox 550"/>
          <p:cNvSpPr/>
          <p:nvPr/>
        </p:nvSpPr>
        <p:spPr>
          <a:xfrm>
            <a:off x="3237621" y="4845538"/>
            <a:ext cx="772160" cy="249555"/>
          </a:xfrm>
          <a:prstGeom prst="rect">
            <a:avLst/>
          </a:prstGeom>
          <a:noFill/>
          <a:ln w="0" cap="flat">
            <a:noFill/>
            <a:prstDash val="solid"/>
            <a:miter lim="0"/>
          </a:ln>
        </p:spPr>
        <p:txBody>
          <a:bodyPr vert="horz" wrap="square" lIns="0" tIns="0" rIns="0" bIns="0"/>
          <a:lstStyle/>
          <a:p>
            <a:pPr algn="l" rtl="0" eaLnBrk="0">
              <a:lnSpc>
                <a:spcPct val="83316"/>
              </a:lnSpc>
              <a:tabLst/>
            </a:pPr>
            <a:endParaRPr sz="100" dirty="0">
              <a:latin typeface="Noto Sans CJK SC Regular" panose="020B0500000000000000" charset="-122"/>
              <a:ea typeface="Noto Sans CJK SC Regular" panose="020B0500000000000000" charset="-122"/>
              <a:cs typeface="Noto Sans CJK SC Regular" panose="020B0500000000000000" charset="-122"/>
            </a:endParaRPr>
          </a:p>
          <a:p>
            <a:pPr marL="12700" algn="l" rtl="0" eaLnBrk="0">
              <a:lnSpc>
                <a:spcPct val="79000"/>
              </a:lnSpc>
              <a:tabLst/>
            </a:pPr>
            <a:r>
              <a:rPr sz="1200" kern="0" spc="260" dirty="0">
                <a:solidFill>
                  <a:srgbClr val="241816">
                    <a:alpha val="100000"/>
                  </a:srgbClr>
                </a:solidFill>
                <a:latin typeface="Noto Sans CJK SC Regular" panose="020B0500000000000000" charset="-122"/>
                <a:ea typeface="Noto Sans CJK SC Regular" panose="020B0500000000000000" charset="-122"/>
                <a:cs typeface="Noto Sans CJK SC Regular" panose="020B0500000000000000" charset="-122"/>
              </a:rPr>
              <a:t>川茶集团</a:t>
            </a:r>
            <a:endParaRPr sz="1200" dirty="0">
              <a:latin typeface="Noto Sans CJK SC Regular" panose="020B0500000000000000" charset="-122"/>
              <a:ea typeface="Noto Sans CJK SC Regular" panose="020B0500000000000000" charset="-122"/>
              <a:cs typeface="Noto Sans CJK SC Regular" panose="020B0500000000000000" charset="-122"/>
            </a:endParaRPr>
          </a:p>
          <a:p>
            <a:pPr algn="l" rtl="0" eaLnBrk="0">
              <a:lnSpc>
                <a:spcPct val="145000"/>
              </a:lnSpc>
              <a:tabLst/>
            </a:pPr>
            <a:endParaRPr sz="200" dirty="0">
              <a:latin typeface="Noto Sans CJK SC Regular" panose="020B0500000000000000" charset="-122"/>
              <a:ea typeface="Noto Sans CJK SC Regular" panose="020B0500000000000000" charset="-122"/>
              <a:cs typeface="Noto Sans CJK SC Regular" panose="020B0500000000000000" charset="-122"/>
            </a:endParaRPr>
          </a:p>
          <a:p>
            <a:pPr marL="36195" algn="l" rtl="0" eaLnBrk="0">
              <a:lnSpc>
                <a:spcPct val="77000"/>
              </a:lnSpc>
              <a:tabLst>
                <a:tab pos="131445" algn="l"/>
                <a:tab pos="734695" algn="l"/>
              </a:tabLst>
            </a:pPr>
            <a:r>
              <a:rPr sz="300" strike="sngStrike" kern="0" spc="0" dirty="0">
                <a:solidFill>
                  <a:srgbClr val="221916">
                    <a:alpha val="100000"/>
                  </a:srgbClr>
                </a:solidFill>
                <a:latin typeface="Source Han Serif SC"/>
                <a:ea typeface="Source Han Serif SC"/>
                <a:cs typeface="Source Han Serif SC"/>
              </a:rPr>
              <a:t>	</a:t>
            </a:r>
            <a:r>
              <a:rPr sz="300" kern="0" spc="20" dirty="0">
                <a:solidFill>
                  <a:srgbClr val="221916">
                    <a:alpha val="100000"/>
                  </a:srgbClr>
                </a:solidFill>
                <a:latin typeface="Source Han Serif SC"/>
                <a:ea typeface="Source Han Serif SC"/>
                <a:cs typeface="Source Han Serif SC"/>
              </a:rPr>
              <a:t> </a:t>
            </a:r>
            <a:r>
              <a:rPr sz="300" kern="0" spc="30" dirty="0">
                <a:solidFill>
                  <a:srgbClr val="221916">
                    <a:alpha val="100000"/>
                  </a:srgbClr>
                </a:solidFill>
                <a:latin typeface="Source Han Serif SC"/>
                <a:ea typeface="Source Han Serif SC"/>
                <a:cs typeface="Source Han Serif SC"/>
              </a:rPr>
              <a:t>SICHUAN</a:t>
            </a:r>
            <a:r>
              <a:rPr sz="300" kern="0" spc="30" dirty="0">
                <a:solidFill>
                  <a:srgbClr val="221916">
                    <a:alpha val="100000"/>
                  </a:srgbClr>
                </a:solidFill>
                <a:latin typeface="Source Han Serif SC"/>
                <a:ea typeface="Source Han Serif SC"/>
                <a:cs typeface="Source Han Serif SC"/>
              </a:rPr>
              <a:t> </a:t>
            </a:r>
            <a:r>
              <a:rPr sz="300" kern="0" spc="30" dirty="0">
                <a:solidFill>
                  <a:srgbClr val="231916">
                    <a:alpha val="100000"/>
                  </a:srgbClr>
                </a:solidFill>
                <a:latin typeface="Source Han Serif SC"/>
                <a:ea typeface="Source Han Serif SC"/>
                <a:cs typeface="Source Han Serif SC"/>
              </a:rPr>
              <a:t>TEA</a:t>
            </a:r>
            <a:r>
              <a:rPr sz="300" kern="0" spc="40" dirty="0">
                <a:solidFill>
                  <a:srgbClr val="231916">
                    <a:alpha val="100000"/>
                  </a:srgbClr>
                </a:solidFill>
                <a:latin typeface="Source Han Serif SC"/>
                <a:ea typeface="Source Han Serif SC"/>
                <a:cs typeface="Source Han Serif SC"/>
              </a:rPr>
              <a:t> </a:t>
            </a:r>
            <a:r>
              <a:rPr sz="300" kern="0" spc="30" dirty="0">
                <a:solidFill>
                  <a:srgbClr val="231916">
                    <a:alpha val="100000"/>
                  </a:srgbClr>
                </a:solidFill>
                <a:latin typeface="Source Han Serif SC"/>
                <a:ea typeface="Source Han Serif SC"/>
                <a:cs typeface="Source Han Serif SC"/>
              </a:rPr>
              <a:t>GROUP</a:t>
            </a:r>
            <a:r>
              <a:rPr sz="300" kern="0" spc="-30" dirty="0">
                <a:solidFill>
                  <a:srgbClr val="231916">
                    <a:alpha val="100000"/>
                  </a:srgbClr>
                </a:solidFill>
                <a:latin typeface="Source Han Serif SC"/>
                <a:ea typeface="Source Han Serif SC"/>
                <a:cs typeface="Source Han Serif SC"/>
              </a:rPr>
              <a:t> </a:t>
            </a:r>
            <a:r>
              <a:rPr sz="300" strike="sngStrike" kern="0" spc="0" dirty="0">
                <a:solidFill>
                  <a:srgbClr val="231916">
                    <a:alpha val="100000"/>
                  </a:srgbClr>
                </a:solidFill>
                <a:latin typeface="Source Han Serif SC"/>
                <a:ea typeface="Source Han Serif SC"/>
                <a:cs typeface="Source Han Serif SC"/>
              </a:rPr>
              <a:t>	</a:t>
            </a:r>
            <a:endParaRPr sz="300" dirty="0">
              <a:latin typeface="Source Han Serif SC"/>
              <a:ea typeface="Source Han Serif SC"/>
              <a:cs typeface="Source Han Serif SC"/>
            </a:endParaRPr>
          </a:p>
        </p:txBody>
      </p:sp>
      <p:pic>
        <p:nvPicPr>
          <p:cNvPr id="552" name="picture 552"/>
          <p:cNvPicPr>
            <a:picLocks noChangeAspect="1"/>
          </p:cNvPicPr>
          <p:nvPr/>
        </p:nvPicPr>
        <p:blipFill>
          <a:blip r:embed="rId21"/>
          <a:stretch>
            <a:fillRect/>
          </a:stretch>
        </p:blipFill>
        <p:spPr>
          <a:xfrm rot="21600000">
            <a:off x="12697783" y="7341943"/>
            <a:ext cx="257429" cy="376632"/>
          </a:xfrm>
          <a:prstGeom prst="rect">
            <a:avLst/>
          </a:prstGeom>
        </p:spPr>
      </p:pic>
      <p:pic>
        <p:nvPicPr>
          <p:cNvPr id="554" name="picture 554"/>
          <p:cNvPicPr>
            <a:picLocks noChangeAspect="1"/>
          </p:cNvPicPr>
          <p:nvPr/>
        </p:nvPicPr>
        <p:blipFill>
          <a:blip r:embed="rId22"/>
          <a:stretch>
            <a:fillRect/>
          </a:stretch>
        </p:blipFill>
        <p:spPr>
          <a:xfrm rot="21600000">
            <a:off x="11883554" y="5425510"/>
            <a:ext cx="500639" cy="125553"/>
          </a:xfrm>
          <a:prstGeom prst="rect">
            <a:avLst/>
          </a:prstGeom>
        </p:spPr>
      </p:pic>
      <p:pic>
        <p:nvPicPr>
          <p:cNvPr id="556" name="picture 556"/>
          <p:cNvPicPr>
            <a:picLocks noChangeAspect="1"/>
          </p:cNvPicPr>
          <p:nvPr/>
        </p:nvPicPr>
        <p:blipFill>
          <a:blip r:embed="rId23"/>
          <a:stretch>
            <a:fillRect/>
          </a:stretch>
        </p:blipFill>
        <p:spPr>
          <a:xfrm rot="21600000">
            <a:off x="7242639" y="4132252"/>
            <a:ext cx="167237" cy="148371"/>
          </a:xfrm>
          <a:prstGeom prst="rect">
            <a:avLst/>
          </a:prstGeom>
        </p:spPr>
      </p:pic>
      <p:pic>
        <p:nvPicPr>
          <p:cNvPr id="558" name="picture 558"/>
          <p:cNvPicPr>
            <a:picLocks noChangeAspect="1"/>
          </p:cNvPicPr>
          <p:nvPr/>
        </p:nvPicPr>
        <p:blipFill>
          <a:blip r:embed="rId24"/>
          <a:stretch>
            <a:fillRect/>
          </a:stretch>
        </p:blipFill>
        <p:spPr>
          <a:xfrm rot="21600000">
            <a:off x="11303997" y="5784466"/>
            <a:ext cx="1058500" cy="11632"/>
          </a:xfrm>
          <a:prstGeom prst="rect">
            <a:avLst/>
          </a:prstGeom>
        </p:spPr>
      </p:pic>
      <p:pic>
        <p:nvPicPr>
          <p:cNvPr id="560" name="picture 560"/>
          <p:cNvPicPr>
            <a:picLocks noChangeAspect="1"/>
          </p:cNvPicPr>
          <p:nvPr/>
        </p:nvPicPr>
        <p:blipFill>
          <a:blip r:embed="rId25"/>
          <a:stretch>
            <a:fillRect/>
          </a:stretch>
        </p:blipFill>
        <p:spPr>
          <a:xfrm rot="21600000">
            <a:off x="1938298" y="627460"/>
            <a:ext cx="11590" cy="927631"/>
          </a:xfrm>
          <a:prstGeom prst="rect">
            <a:avLst/>
          </a:prstGeom>
        </p:spPr>
      </p:pic>
      <p:sp>
        <p:nvSpPr>
          <p:cNvPr id="562" name="path 562"/>
          <p:cNvSpPr/>
          <p:nvPr/>
        </p:nvSpPr>
        <p:spPr>
          <a:xfrm>
            <a:off x="12149827" y="7511434"/>
            <a:ext cx="397329" cy="9003"/>
          </a:xfrm>
          <a:custGeom>
            <a:avLst/>
            <a:gdLst/>
            <a:ahLst/>
            <a:cxnLst/>
            <a:rect l="0" t="0" r="0" b="0"/>
            <a:pathLst>
              <a:path w="625" h="14">
                <a:moveTo>
                  <a:pt x="0" y="7"/>
                </a:moveTo>
                <a:lnTo>
                  <a:pt x="625" y="7"/>
                </a:lnTo>
              </a:path>
            </a:pathLst>
          </a:custGeom>
          <a:noFill/>
          <a:ln w="9003" cap="flat">
            <a:solidFill>
              <a:srgbClr val="136B41"/>
            </a:solidFill>
            <a:prstDash val="solid"/>
            <a:miter lim="1000000"/>
          </a:ln>
        </p:spPr>
        <p:txBody>
          <a:bodyPr rtlCol="0"/>
          <a:lstStyle/>
          <a:p>
            <a:pPr algn="ctr"/>
            <a:endParaRPr lang="zh-CN" altLang="en-US"/>
          </a:p>
        </p:txBody>
      </p:sp>
      <p:sp>
        <p:nvSpPr>
          <p:cNvPr id="564" name="path 564"/>
          <p:cNvSpPr/>
          <p:nvPr/>
        </p:nvSpPr>
        <p:spPr>
          <a:xfrm>
            <a:off x="13105769" y="7511434"/>
            <a:ext cx="397326" cy="9003"/>
          </a:xfrm>
          <a:custGeom>
            <a:avLst/>
            <a:gdLst/>
            <a:ahLst/>
            <a:cxnLst/>
            <a:rect l="0" t="0" r="0" b="0"/>
            <a:pathLst>
              <a:path w="625" h="14">
                <a:moveTo>
                  <a:pt x="0" y="7"/>
                </a:moveTo>
                <a:lnTo>
                  <a:pt x="625" y="7"/>
                </a:lnTo>
              </a:path>
            </a:pathLst>
          </a:custGeom>
          <a:noFill/>
          <a:ln w="9003" cap="flat">
            <a:solidFill>
              <a:srgbClr val="136B41"/>
            </a:solidFill>
            <a:prstDash val="solid"/>
            <a:miter lim="1000000"/>
          </a:ln>
        </p:spPr>
        <p:txBody>
          <a:bodyPr rtlCol="0"/>
          <a:lstStyle/>
          <a:p>
            <a:pPr algn="ctr"/>
            <a:endParaRPr lang="zh-CN" altLang="en-US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6" name="rect 566"/>
          <p:cNvSpPr/>
          <p:nvPr/>
        </p:nvSpPr>
        <p:spPr>
          <a:xfrm>
            <a:off x="0" y="3"/>
            <a:ext cx="14630392" cy="8229593"/>
          </a:xfrm>
          <a:prstGeom prst="rect">
            <a:avLst/>
          </a:prstGeom>
          <a:solidFill>
            <a:srgbClr val="136B41">
              <a:alpha val="100000"/>
            </a:srgbClr>
          </a:solidFill>
          <a:ln w="0" cap="flat">
            <a:noFill/>
            <a:prstDash val="solid"/>
            <a:miter lim="0"/>
          </a:ln>
        </p:spPr>
        <p:txBody>
          <a:bodyPr rtlCol="0"/>
          <a:lstStyle/>
          <a:p>
            <a:pPr algn="ctr"/>
            <a:endParaRPr lang="zh-CN" altLang="en-US"/>
          </a:p>
        </p:txBody>
      </p:sp>
      <p:pic>
        <p:nvPicPr>
          <p:cNvPr id="568" name="picture 56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21600000">
            <a:off x="0" y="3"/>
            <a:ext cx="8232274" cy="8229593"/>
          </a:xfrm>
          <a:prstGeom prst="rect">
            <a:avLst/>
          </a:prstGeom>
        </p:spPr>
      </p:pic>
      <p:sp>
        <p:nvSpPr>
          <p:cNvPr id="570" name="textbox 570"/>
          <p:cNvSpPr/>
          <p:nvPr/>
        </p:nvSpPr>
        <p:spPr>
          <a:xfrm>
            <a:off x="9492128" y="2846323"/>
            <a:ext cx="3225165" cy="2070735"/>
          </a:xfrm>
          <a:prstGeom prst="rect">
            <a:avLst/>
          </a:prstGeom>
          <a:noFill/>
          <a:ln w="0" cap="flat">
            <a:noFill/>
            <a:prstDash val="solid"/>
            <a:miter lim="0"/>
          </a:ln>
        </p:spPr>
        <p:txBody>
          <a:bodyPr vert="horz" wrap="square" lIns="0" tIns="0" rIns="0" bIns="0"/>
          <a:lstStyle/>
          <a:p>
            <a:pPr algn="l" rtl="0" eaLnBrk="0">
              <a:lnSpc>
                <a:spcPct val="59551"/>
              </a:lnSpc>
              <a:tabLst/>
            </a:pPr>
            <a:endParaRPr sz="100" dirty="0">
              <a:latin typeface="Noto Sans CJK SC Regular" panose="020B0500000000000000" charset="-122"/>
              <a:ea typeface="Noto Sans CJK SC Regular" panose="020B0500000000000000" charset="-122"/>
              <a:cs typeface="Noto Sans CJK SC Regular" panose="020B0500000000000000" charset="-122"/>
            </a:endParaRPr>
          </a:p>
          <a:p>
            <a:pPr marL="1077595" algn="l" rtl="0" eaLnBrk="0">
              <a:lnSpc>
                <a:spcPct val="76000"/>
              </a:lnSpc>
              <a:tabLst/>
            </a:pPr>
            <a:r>
              <a:rPr sz="7300" b="1" kern="0" spc="190" dirty="0">
                <a:solidFill>
                  <a:srgbClr val="FFFFFF">
                    <a:alpha val="100000"/>
                  </a:srgbClr>
                </a:solidFill>
                <a:latin typeface="Source Han Serif SC"/>
                <a:ea typeface="Source Han Serif SC"/>
                <a:cs typeface="Source Han Serif SC"/>
              </a:rPr>
              <a:t>03</a:t>
            </a:r>
            <a:endParaRPr sz="7300" dirty="0">
              <a:latin typeface="Source Han Serif SC"/>
              <a:ea typeface="Source Han Serif SC"/>
              <a:cs typeface="Source Han Serif SC"/>
            </a:endParaRPr>
          </a:p>
          <a:p>
            <a:pPr algn="l" rtl="0" eaLnBrk="0">
              <a:lnSpc>
                <a:spcPct val="151000"/>
              </a:lnSpc>
              <a:tabLst/>
            </a:pPr>
            <a:endParaRPr sz="1000" dirty="0">
              <a:latin typeface="Noto Sans CJK SC Regular" panose="020B0500000000000000" charset="-122"/>
              <a:ea typeface="Noto Sans CJK SC Regular" panose="020B0500000000000000" charset="-122"/>
              <a:cs typeface="Noto Sans CJK SC Regular" panose="020B0500000000000000" charset="-122"/>
            </a:endParaRPr>
          </a:p>
          <a:p>
            <a:pPr algn="l" rtl="0" eaLnBrk="0">
              <a:lnSpc>
                <a:spcPct val="101000"/>
              </a:lnSpc>
              <a:tabLst/>
            </a:pPr>
            <a:endParaRPr sz="1400" dirty="0">
              <a:latin typeface="Noto Sans CJK SC Regular" panose="020B0500000000000000" charset="-122"/>
              <a:ea typeface="Noto Sans CJK SC Regular" panose="020B0500000000000000" charset="-122"/>
              <a:cs typeface="Noto Sans CJK SC Regular" panose="020B0500000000000000" charset="-122"/>
            </a:endParaRPr>
          </a:p>
          <a:p>
            <a:pPr algn="l" rtl="0" eaLnBrk="0">
              <a:lnSpc>
                <a:spcPct val="13141"/>
              </a:lnSpc>
              <a:tabLst/>
            </a:pPr>
            <a:endParaRPr sz="100" dirty="0">
              <a:latin typeface="Noto Sans CJK SC Regular" panose="020B0500000000000000" charset="-122"/>
              <a:ea typeface="Noto Sans CJK SC Regular" panose="020B0500000000000000" charset="-122"/>
              <a:cs typeface="Noto Sans CJK SC Regular" panose="020B0500000000000000" charset="-122"/>
            </a:endParaRPr>
          </a:p>
          <a:p>
            <a:pPr marL="12700" algn="l" rtl="0" eaLnBrk="0">
              <a:lnSpc>
                <a:spcPct val="87000"/>
              </a:lnSpc>
              <a:tabLst/>
            </a:pPr>
            <a:r>
              <a:rPr sz="5700" b="1" kern="0" spc="580" dirty="0">
                <a:solidFill>
                  <a:srgbClr val="FFFFFF">
                    <a:alpha val="100000"/>
                  </a:srgbClr>
                </a:solidFill>
                <a:latin typeface="Source Han Serif SC"/>
                <a:ea typeface="Source Han Serif SC"/>
                <a:cs typeface="Source Han Serif SC"/>
              </a:rPr>
              <a:t>品牌打還</a:t>
            </a:r>
            <a:endParaRPr sz="5700" dirty="0">
              <a:latin typeface="Source Han Serif SC"/>
              <a:ea typeface="Source Han Serif SC"/>
              <a:cs typeface="Source Han Serif SC"/>
            </a:endParaRPr>
          </a:p>
        </p:txBody>
      </p:sp>
      <p:pic>
        <p:nvPicPr>
          <p:cNvPr id="572" name="picture 57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1600000">
            <a:off x="12697783" y="7341943"/>
            <a:ext cx="257429" cy="376632"/>
          </a:xfrm>
          <a:prstGeom prst="rect">
            <a:avLst/>
          </a:prstGeom>
        </p:spPr>
      </p:pic>
      <p:sp>
        <p:nvSpPr>
          <p:cNvPr id="574" name="path 574"/>
          <p:cNvSpPr/>
          <p:nvPr/>
        </p:nvSpPr>
        <p:spPr>
          <a:xfrm>
            <a:off x="12149827" y="7511434"/>
            <a:ext cx="397329" cy="9003"/>
          </a:xfrm>
          <a:custGeom>
            <a:avLst/>
            <a:gdLst/>
            <a:ahLst/>
            <a:cxnLst/>
            <a:rect l="0" t="0" r="0" b="0"/>
            <a:pathLst>
              <a:path w="625" h="14">
                <a:moveTo>
                  <a:pt x="0" y="7"/>
                </a:moveTo>
                <a:lnTo>
                  <a:pt x="625" y="7"/>
                </a:lnTo>
              </a:path>
            </a:pathLst>
          </a:custGeom>
          <a:noFill/>
          <a:ln w="9003" cap="flat">
            <a:solidFill>
              <a:srgbClr val="FFFFFF"/>
            </a:solidFill>
            <a:prstDash val="solid"/>
            <a:miter lim="1000000"/>
          </a:ln>
        </p:spPr>
        <p:txBody>
          <a:bodyPr rtlCol="0"/>
          <a:lstStyle/>
          <a:p>
            <a:pPr algn="ctr"/>
            <a:endParaRPr lang="zh-CN" altLang="en-US"/>
          </a:p>
        </p:txBody>
      </p:sp>
      <p:sp>
        <p:nvSpPr>
          <p:cNvPr id="576" name="path 576"/>
          <p:cNvSpPr/>
          <p:nvPr/>
        </p:nvSpPr>
        <p:spPr>
          <a:xfrm>
            <a:off x="13105769" y="7511434"/>
            <a:ext cx="397326" cy="9003"/>
          </a:xfrm>
          <a:custGeom>
            <a:avLst/>
            <a:gdLst/>
            <a:ahLst/>
            <a:cxnLst/>
            <a:rect l="0" t="0" r="0" b="0"/>
            <a:pathLst>
              <a:path w="625" h="14">
                <a:moveTo>
                  <a:pt x="0" y="7"/>
                </a:moveTo>
                <a:lnTo>
                  <a:pt x="625" y="7"/>
                </a:lnTo>
              </a:path>
            </a:pathLst>
          </a:custGeom>
          <a:noFill/>
          <a:ln w="9003" cap="flat">
            <a:solidFill>
              <a:srgbClr val="FFFFFF"/>
            </a:solidFill>
            <a:prstDash val="solid"/>
            <a:miter lim="1000000"/>
          </a:ln>
        </p:spPr>
        <p:txBody>
          <a:bodyPr rtlCol="0"/>
          <a:lstStyle/>
          <a:p>
            <a:pPr algn="ctr"/>
            <a:endParaRPr lang="zh-CN" altLang="en-US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8" name="rect 578"/>
          <p:cNvSpPr/>
          <p:nvPr/>
        </p:nvSpPr>
        <p:spPr>
          <a:xfrm>
            <a:off x="1390784" y="3155094"/>
            <a:ext cx="11848816" cy="2943121"/>
          </a:xfrm>
          <a:prstGeom prst="rect">
            <a:avLst/>
          </a:prstGeom>
          <a:solidFill>
            <a:srgbClr val="0E6940">
              <a:alpha val="100000"/>
            </a:srgbClr>
          </a:solidFill>
          <a:ln w="0" cap="flat">
            <a:noFill/>
            <a:prstDash val="solid"/>
            <a:miter lim="0"/>
          </a:ln>
        </p:spPr>
        <p:txBody>
          <a:bodyPr rtlCol="0"/>
          <a:lstStyle/>
          <a:p>
            <a:pPr algn="ctr"/>
            <a:endParaRPr lang="zh-CN" altLang="en-US"/>
          </a:p>
        </p:txBody>
      </p:sp>
      <p:grpSp>
        <p:nvGrpSpPr>
          <p:cNvPr id="24" name="group 24"/>
          <p:cNvGrpSpPr/>
          <p:nvPr/>
        </p:nvGrpSpPr>
        <p:grpSpPr>
          <a:xfrm rot="21600000">
            <a:off x="1749541" y="3322698"/>
            <a:ext cx="5766911" cy="2246209"/>
            <a:chOff x="0" y="0"/>
            <a:chExt cx="5766911" cy="2246209"/>
          </a:xfrm>
        </p:grpSpPr>
        <p:pic>
          <p:nvPicPr>
            <p:cNvPr id="580" name="picture 580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rot="21600000">
              <a:off x="0" y="0"/>
              <a:ext cx="5766911" cy="2246209"/>
            </a:xfrm>
            <a:prstGeom prst="rect">
              <a:avLst/>
            </a:prstGeom>
          </p:spPr>
        </p:pic>
        <p:sp>
          <p:nvSpPr>
            <p:cNvPr id="582" name="textbox 582"/>
            <p:cNvSpPr/>
            <p:nvPr/>
          </p:nvSpPr>
          <p:spPr>
            <a:xfrm>
              <a:off x="-12700" y="-12700"/>
              <a:ext cx="5792470" cy="2272030"/>
            </a:xfrm>
            <a:prstGeom prst="rect">
              <a:avLst/>
            </a:prstGeom>
            <a:noFill/>
            <a:ln w="0" cap="flat">
              <a:noFill/>
              <a:prstDash val="solid"/>
              <a:miter lim="0"/>
            </a:ln>
          </p:spPr>
          <p:txBody>
            <a:bodyPr vert="horz" wrap="square" lIns="0" tIns="0" rIns="0" bIns="0"/>
            <a:lstStyle/>
            <a:p>
              <a:pPr algn="l" rtl="0" eaLnBrk="0">
                <a:lnSpc>
                  <a:spcPct val="102000"/>
                </a:lnSpc>
                <a:tabLst/>
              </a:pPr>
              <a:endParaRPr sz="1000" dirty="0">
                <a:latin typeface="Noto Sans CJK SC Regular" panose="020B0500000000000000" charset="-122"/>
                <a:ea typeface="Noto Sans CJK SC Regular" panose="020B0500000000000000" charset="-122"/>
                <a:cs typeface="Noto Sans CJK SC Regular" panose="020B0500000000000000" charset="-122"/>
              </a:endParaRPr>
            </a:p>
            <a:p>
              <a:pPr algn="l" rtl="0" eaLnBrk="0">
                <a:lnSpc>
                  <a:spcPct val="102000"/>
                </a:lnSpc>
                <a:tabLst/>
              </a:pPr>
              <a:endParaRPr sz="1000" dirty="0">
                <a:latin typeface="Noto Sans CJK SC Regular" panose="020B0500000000000000" charset="-122"/>
                <a:ea typeface="Noto Sans CJK SC Regular" panose="020B0500000000000000" charset="-122"/>
                <a:cs typeface="Noto Sans CJK SC Regular" panose="020B0500000000000000" charset="-122"/>
              </a:endParaRPr>
            </a:p>
            <a:p>
              <a:pPr algn="l" rtl="0" eaLnBrk="0">
                <a:lnSpc>
                  <a:spcPct val="102000"/>
                </a:lnSpc>
                <a:tabLst/>
              </a:pPr>
              <a:endParaRPr sz="1000" dirty="0">
                <a:latin typeface="Noto Sans CJK SC Regular" panose="020B0500000000000000" charset="-122"/>
                <a:ea typeface="Noto Sans CJK SC Regular" panose="020B0500000000000000" charset="-122"/>
                <a:cs typeface="Noto Sans CJK SC Regular" panose="020B0500000000000000" charset="-122"/>
              </a:endParaRPr>
            </a:p>
            <a:p>
              <a:pPr algn="l" rtl="0" eaLnBrk="0">
                <a:lnSpc>
                  <a:spcPct val="102000"/>
                </a:lnSpc>
                <a:tabLst/>
              </a:pPr>
              <a:endParaRPr sz="1000" dirty="0">
                <a:latin typeface="Noto Sans CJK SC Regular" panose="020B0500000000000000" charset="-122"/>
                <a:ea typeface="Noto Sans CJK SC Regular" panose="020B0500000000000000" charset="-122"/>
                <a:cs typeface="Noto Sans CJK SC Regular" panose="020B0500000000000000" charset="-122"/>
              </a:endParaRPr>
            </a:p>
            <a:p>
              <a:pPr algn="l" rtl="0" eaLnBrk="0">
                <a:lnSpc>
                  <a:spcPct val="103000"/>
                </a:lnSpc>
                <a:tabLst/>
              </a:pPr>
              <a:endParaRPr sz="1000" dirty="0">
                <a:latin typeface="Noto Sans CJK SC Regular" panose="020B0500000000000000" charset="-122"/>
                <a:ea typeface="Noto Sans CJK SC Regular" panose="020B0500000000000000" charset="-122"/>
                <a:cs typeface="Noto Sans CJK SC Regular" panose="020B0500000000000000" charset="-122"/>
              </a:endParaRPr>
            </a:p>
            <a:p>
              <a:pPr algn="l" rtl="0" eaLnBrk="0">
                <a:lnSpc>
                  <a:spcPct val="103000"/>
                </a:lnSpc>
                <a:tabLst/>
              </a:pPr>
              <a:endParaRPr sz="1000" dirty="0">
                <a:latin typeface="Noto Sans CJK SC Regular" panose="020B0500000000000000" charset="-122"/>
                <a:ea typeface="Noto Sans CJK SC Regular" panose="020B0500000000000000" charset="-122"/>
                <a:cs typeface="Noto Sans CJK SC Regular" panose="020B0500000000000000" charset="-122"/>
              </a:endParaRPr>
            </a:p>
            <a:p>
              <a:pPr algn="l" rtl="0" eaLnBrk="0">
                <a:lnSpc>
                  <a:spcPct val="103000"/>
                </a:lnSpc>
                <a:tabLst/>
              </a:pPr>
              <a:endParaRPr sz="1000" dirty="0">
                <a:latin typeface="Noto Sans CJK SC Regular" panose="020B0500000000000000" charset="-122"/>
                <a:ea typeface="Noto Sans CJK SC Regular" panose="020B0500000000000000" charset="-122"/>
                <a:cs typeface="Noto Sans CJK SC Regular" panose="020B0500000000000000" charset="-122"/>
              </a:endParaRPr>
            </a:p>
            <a:p>
              <a:pPr algn="l" rtl="0" eaLnBrk="0">
                <a:lnSpc>
                  <a:spcPct val="7669"/>
                </a:lnSpc>
                <a:tabLst/>
              </a:pPr>
              <a:endParaRPr sz="100" dirty="0">
                <a:latin typeface="Noto Sans CJK SC Regular" panose="020B0500000000000000" charset="-122"/>
                <a:ea typeface="Noto Sans CJK SC Regular" panose="020B0500000000000000" charset="-122"/>
                <a:cs typeface="Noto Sans CJK SC Regular" panose="020B0500000000000000" charset="-122"/>
              </a:endParaRPr>
            </a:p>
            <a:p>
              <a:pPr marL="4160520" algn="l" rtl="0" eaLnBrk="0">
                <a:lnSpc>
                  <a:spcPct val="97000"/>
                </a:lnSpc>
                <a:tabLst/>
              </a:pPr>
              <a:r>
                <a:rPr sz="3100" kern="0" spc="-290" dirty="0">
                  <a:solidFill>
                    <a:srgbClr val="F80000">
                      <a:alpha val="100000"/>
                    </a:srgbClr>
                  </a:solidFill>
                  <a:latin typeface="Source Han Serif SC"/>
                  <a:ea typeface="Source Han Serif SC"/>
                  <a:cs typeface="Source Han Serif SC"/>
                </a:rPr>
                <a:t>)</a:t>
              </a:r>
              <a:r>
                <a:rPr sz="3100" kern="0" spc="70" dirty="0">
                  <a:solidFill>
                    <a:srgbClr val="F80000">
                      <a:alpha val="100000"/>
                    </a:srgbClr>
                  </a:solidFill>
                  <a:latin typeface="Source Han Serif SC"/>
                  <a:ea typeface="Source Han Serif SC"/>
                  <a:cs typeface="Source Han Serif SC"/>
                </a:rPr>
                <a:t> </a:t>
              </a:r>
              <a:r>
                <a:rPr sz="3100" kern="0" spc="-290" dirty="0">
                  <a:solidFill>
                    <a:srgbClr val="F80000">
                      <a:alpha val="100000"/>
                    </a:srgbClr>
                  </a:solidFill>
                  <a:latin typeface="Noto Sans CJK SC Regular" panose="020B0500000000000000" charset="-122"/>
                  <a:ea typeface="Noto Sans CJK SC Regular" panose="020B0500000000000000" charset="-122"/>
                  <a:cs typeface="Noto Sans CJK SC Regular" panose="020B0500000000000000" charset="-122"/>
                </a:rPr>
                <a:t>]红</a:t>
              </a:r>
              <a:r>
                <a:rPr sz="3100" kern="0" spc="130" dirty="0">
                  <a:solidFill>
                    <a:srgbClr val="F80000">
                      <a:alpha val="100000"/>
                    </a:srgbClr>
                  </a:solidFill>
                  <a:latin typeface="Noto Sans CJK SC Regular" panose="020B0500000000000000" charset="-122"/>
                  <a:ea typeface="Noto Sans CJK SC Regular" panose="020B0500000000000000" charset="-122"/>
                  <a:cs typeface="Noto Sans CJK SC Regular" panose="020B0500000000000000" charset="-122"/>
                </a:rPr>
                <a:t>  </a:t>
              </a:r>
              <a:r>
                <a:rPr sz="3100" kern="0" spc="-290" dirty="0">
                  <a:solidFill>
                    <a:srgbClr val="F80000">
                      <a:alpha val="100000"/>
                    </a:srgbClr>
                  </a:solidFill>
                  <a:latin typeface="Noto Sans CJK SC Regular" panose="020B0500000000000000" charset="-122"/>
                  <a:ea typeface="Noto Sans CJK SC Regular" panose="020B0500000000000000" charset="-122"/>
                  <a:cs typeface="Noto Sans CJK SC Regular" panose="020B0500000000000000" charset="-122"/>
                </a:rPr>
                <a:t>夹</a:t>
              </a:r>
              <a:endParaRPr sz="3100" dirty="0">
                <a:latin typeface="Noto Sans CJK SC Regular" panose="020B0500000000000000" charset="-122"/>
                <a:ea typeface="Noto Sans CJK SC Regular" panose="020B0500000000000000" charset="-122"/>
                <a:cs typeface="Noto Sans CJK SC Regular" panose="020B0500000000000000" charset="-122"/>
              </a:endParaRPr>
            </a:p>
          </p:txBody>
        </p:sp>
        <p:sp>
          <p:nvSpPr>
            <p:cNvPr id="584" name="path 584"/>
            <p:cNvSpPr/>
            <p:nvPr/>
          </p:nvSpPr>
          <p:spPr>
            <a:xfrm>
              <a:off x="4286266" y="1189994"/>
              <a:ext cx="74812" cy="264412"/>
            </a:xfrm>
            <a:custGeom>
              <a:avLst/>
              <a:gdLst/>
              <a:ahLst/>
              <a:cxnLst/>
              <a:rect l="0" t="0" r="0" b="0"/>
              <a:pathLst>
                <a:path w="117" h="416">
                  <a:moveTo>
                    <a:pt x="58" y="48"/>
                  </a:moveTo>
                  <a:lnTo>
                    <a:pt x="44" y="81"/>
                  </a:lnTo>
                  <a:lnTo>
                    <a:pt x="39" y="99"/>
                  </a:lnTo>
                  <a:lnTo>
                    <a:pt x="28" y="137"/>
                  </a:lnTo>
                  <a:lnTo>
                    <a:pt x="23" y="151"/>
                  </a:lnTo>
                  <a:lnTo>
                    <a:pt x="17" y="175"/>
                  </a:lnTo>
                  <a:lnTo>
                    <a:pt x="13" y="198"/>
                  </a:lnTo>
                  <a:lnTo>
                    <a:pt x="10" y="216"/>
                  </a:lnTo>
                  <a:lnTo>
                    <a:pt x="7" y="231"/>
                  </a:lnTo>
                  <a:lnTo>
                    <a:pt x="3" y="268"/>
                  </a:lnTo>
                  <a:lnTo>
                    <a:pt x="2" y="287"/>
                  </a:lnTo>
                  <a:lnTo>
                    <a:pt x="0" y="327"/>
                  </a:lnTo>
                  <a:lnTo>
                    <a:pt x="0" y="356"/>
                  </a:lnTo>
                  <a:lnTo>
                    <a:pt x="3" y="372"/>
                  </a:lnTo>
                  <a:lnTo>
                    <a:pt x="13" y="395"/>
                  </a:lnTo>
                  <a:cubicBezTo>
                    <a:pt x="14" y="396"/>
                    <a:pt x="14" y="396"/>
                    <a:pt x="16" y="398"/>
                  </a:cubicBezTo>
                  <a:lnTo>
                    <a:pt x="23" y="407"/>
                  </a:lnTo>
                  <a:cubicBezTo>
                    <a:pt x="27" y="412"/>
                    <a:pt x="29" y="413"/>
                    <a:pt x="34" y="416"/>
                  </a:cubicBezTo>
                  <a:cubicBezTo>
                    <a:pt x="40" y="411"/>
                    <a:pt x="46" y="406"/>
                    <a:pt x="51" y="401"/>
                  </a:cubicBezTo>
                  <a:cubicBezTo>
                    <a:pt x="55" y="402"/>
                    <a:pt x="53" y="401"/>
                    <a:pt x="56" y="403"/>
                  </a:cubicBezTo>
                  <a:cubicBezTo>
                    <a:pt x="56" y="404"/>
                    <a:pt x="58" y="405"/>
                    <a:pt x="58" y="405"/>
                  </a:cubicBezTo>
                  <a:cubicBezTo>
                    <a:pt x="59" y="405"/>
                    <a:pt x="59" y="406"/>
                    <a:pt x="60" y="406"/>
                  </a:cubicBezTo>
                  <a:cubicBezTo>
                    <a:pt x="60" y="406"/>
                    <a:pt x="61" y="406"/>
                    <a:pt x="61" y="407"/>
                  </a:cubicBezTo>
                  <a:cubicBezTo>
                    <a:pt x="65" y="403"/>
                    <a:pt x="72" y="395"/>
                    <a:pt x="77" y="392"/>
                  </a:cubicBezTo>
                  <a:cubicBezTo>
                    <a:pt x="70" y="377"/>
                    <a:pt x="76" y="383"/>
                    <a:pt x="76" y="366"/>
                  </a:cubicBezTo>
                  <a:cubicBezTo>
                    <a:pt x="72" y="363"/>
                    <a:pt x="73" y="361"/>
                    <a:pt x="73" y="355"/>
                  </a:cubicBezTo>
                  <a:cubicBezTo>
                    <a:pt x="72" y="353"/>
                    <a:pt x="66" y="342"/>
                    <a:pt x="67" y="336"/>
                  </a:cubicBezTo>
                  <a:lnTo>
                    <a:pt x="68" y="328"/>
                  </a:lnTo>
                  <a:cubicBezTo>
                    <a:pt x="65" y="295"/>
                    <a:pt x="70" y="309"/>
                    <a:pt x="69" y="298"/>
                  </a:cubicBezTo>
                  <a:cubicBezTo>
                    <a:pt x="69" y="291"/>
                    <a:pt x="65" y="275"/>
                    <a:pt x="71" y="268"/>
                  </a:cubicBezTo>
                  <a:cubicBezTo>
                    <a:pt x="69" y="260"/>
                    <a:pt x="71" y="255"/>
                    <a:pt x="71" y="247"/>
                  </a:cubicBezTo>
                  <a:lnTo>
                    <a:pt x="71" y="221"/>
                  </a:lnTo>
                  <a:cubicBezTo>
                    <a:pt x="73" y="208"/>
                    <a:pt x="68" y="231"/>
                    <a:pt x="71" y="218"/>
                  </a:cubicBezTo>
                  <a:lnTo>
                    <a:pt x="73" y="215"/>
                  </a:lnTo>
                  <a:cubicBezTo>
                    <a:pt x="70" y="204"/>
                    <a:pt x="76" y="199"/>
                    <a:pt x="77" y="188"/>
                  </a:cubicBezTo>
                  <a:cubicBezTo>
                    <a:pt x="79" y="180"/>
                    <a:pt x="79" y="166"/>
                    <a:pt x="83" y="160"/>
                  </a:cubicBezTo>
                  <a:cubicBezTo>
                    <a:pt x="83" y="154"/>
                    <a:pt x="81" y="150"/>
                    <a:pt x="87" y="147"/>
                  </a:cubicBezTo>
                  <a:cubicBezTo>
                    <a:pt x="85" y="140"/>
                    <a:pt x="87" y="131"/>
                    <a:pt x="89" y="124"/>
                  </a:cubicBezTo>
                  <a:cubicBezTo>
                    <a:pt x="90" y="118"/>
                    <a:pt x="91" y="110"/>
                    <a:pt x="96" y="106"/>
                  </a:cubicBezTo>
                  <a:cubicBezTo>
                    <a:pt x="95" y="99"/>
                    <a:pt x="97" y="97"/>
                    <a:pt x="99" y="90"/>
                  </a:cubicBezTo>
                  <a:cubicBezTo>
                    <a:pt x="101" y="84"/>
                    <a:pt x="100" y="82"/>
                    <a:pt x="105" y="78"/>
                  </a:cubicBezTo>
                  <a:cubicBezTo>
                    <a:pt x="105" y="68"/>
                    <a:pt x="110" y="67"/>
                    <a:pt x="114" y="60"/>
                  </a:cubicBezTo>
                  <a:cubicBezTo>
                    <a:pt x="118" y="53"/>
                    <a:pt x="113" y="47"/>
                    <a:pt x="111" y="39"/>
                  </a:cubicBezTo>
                  <a:cubicBezTo>
                    <a:pt x="99" y="21"/>
                    <a:pt x="103" y="22"/>
                    <a:pt x="84" y="6"/>
                  </a:cubicBezTo>
                  <a:cubicBezTo>
                    <a:pt x="69" y="-5"/>
                    <a:pt x="50" y="9"/>
                    <a:pt x="69" y="22"/>
                  </a:cubicBezTo>
                  <a:cubicBezTo>
                    <a:pt x="68" y="28"/>
                    <a:pt x="61" y="43"/>
                    <a:pt x="58" y="48"/>
                  </a:cubicBezTo>
                </a:path>
              </a:pathLst>
            </a:custGeom>
            <a:solidFill>
              <a:srgbClr val="F80000">
                <a:alpha val="100000"/>
              </a:srgbClr>
            </a:solidFill>
            <a:ln w="0" cap="flat">
              <a:noFill/>
              <a:prstDash val="solid"/>
              <a:miter lim="0"/>
            </a:ln>
          </p:spPr>
          <p:txBody>
            <a:bodyPr rtlCol="0"/>
            <a:lstStyle/>
            <a:p>
              <a:pPr algn="ctr"/>
              <a:endParaRPr lang="zh-CN" altLang="en-US"/>
            </a:p>
          </p:txBody>
        </p:sp>
      </p:grpSp>
      <p:grpSp>
        <p:nvGrpSpPr>
          <p:cNvPr id="26" name="group 26"/>
          <p:cNvGrpSpPr/>
          <p:nvPr/>
        </p:nvGrpSpPr>
        <p:grpSpPr>
          <a:xfrm rot="21600000">
            <a:off x="8033362" y="3673990"/>
            <a:ext cx="2761878" cy="1524671"/>
            <a:chOff x="0" y="0"/>
            <a:chExt cx="2761878" cy="1524671"/>
          </a:xfrm>
        </p:grpSpPr>
        <p:pic>
          <p:nvPicPr>
            <p:cNvPr id="586" name="picture 586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 rot="21600000">
              <a:off x="53368" y="0"/>
              <a:ext cx="2708510" cy="1524671"/>
            </a:xfrm>
            <a:prstGeom prst="rect">
              <a:avLst/>
            </a:prstGeom>
          </p:spPr>
        </p:pic>
        <p:pic>
          <p:nvPicPr>
            <p:cNvPr id="588" name="picture 588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 rot="21600000">
              <a:off x="0" y="1096461"/>
              <a:ext cx="1599324" cy="422485"/>
            </a:xfrm>
            <a:prstGeom prst="rect">
              <a:avLst/>
            </a:prstGeom>
          </p:spPr>
        </p:pic>
        <p:sp>
          <p:nvSpPr>
            <p:cNvPr id="590" name="textbox 590"/>
            <p:cNvSpPr/>
            <p:nvPr/>
          </p:nvSpPr>
          <p:spPr>
            <a:xfrm>
              <a:off x="336644" y="251921"/>
              <a:ext cx="932180" cy="1097915"/>
            </a:xfrm>
            <a:prstGeom prst="rect">
              <a:avLst/>
            </a:prstGeom>
            <a:noFill/>
            <a:ln w="0" cap="flat">
              <a:noFill/>
              <a:prstDash val="solid"/>
              <a:miter lim="0"/>
            </a:ln>
          </p:spPr>
          <p:txBody>
            <a:bodyPr vert="horz" wrap="square" lIns="0" tIns="0" rIns="0" bIns="0"/>
            <a:lstStyle/>
            <a:p>
              <a:pPr algn="l" rtl="0" eaLnBrk="0">
                <a:lnSpc>
                  <a:spcPct val="96708"/>
                </a:lnSpc>
                <a:tabLst/>
              </a:pPr>
              <a:endParaRPr sz="100" dirty="0">
                <a:latin typeface="Noto Sans CJK SC Regular" panose="020B0500000000000000" charset="-122"/>
                <a:ea typeface="Noto Sans CJK SC Regular" panose="020B0500000000000000" charset="-122"/>
                <a:cs typeface="Noto Sans CJK SC Regular" panose="020B0500000000000000" charset="-122"/>
              </a:endParaRPr>
            </a:p>
            <a:p>
              <a:pPr marL="675640" indent="-1905" algn="l" rtl="0" eaLnBrk="0">
                <a:lnSpc>
                  <a:spcPct val="90000"/>
                </a:lnSpc>
                <a:tabLst/>
              </a:pPr>
              <a:r>
                <a:rPr sz="1600" kern="0" spc="40" dirty="0">
                  <a:solidFill>
                    <a:srgbClr val="618634">
                      <a:alpha val="100000"/>
                    </a:srgbClr>
                  </a:solidFill>
                  <a:latin typeface="Noto Sans CJK SC Regular" panose="020B0500000000000000" charset="-122"/>
                  <a:ea typeface="Noto Sans CJK SC Regular" panose="020B0500000000000000" charset="-122"/>
                  <a:cs typeface="Noto Sans CJK SC Regular" panose="020B0500000000000000" charset="-122"/>
                </a:rPr>
                <a:t>叙</a:t>
              </a:r>
              <a:r>
                <a:rPr sz="1600" kern="0" spc="0" dirty="0">
                  <a:solidFill>
                    <a:srgbClr val="618634">
                      <a:alpha val="100000"/>
                    </a:srgbClr>
                  </a:solidFill>
                  <a:latin typeface="Noto Sans CJK SC Regular" panose="020B0500000000000000" charset="-122"/>
                  <a:ea typeface="Noto Sans CJK SC Regular" panose="020B0500000000000000" charset="-122"/>
                  <a:cs typeface="Noto Sans CJK SC Regular" panose="020B0500000000000000" charset="-122"/>
                </a:rPr>
                <a:t>府</a:t>
              </a:r>
              <a:endParaRPr sz="1600" dirty="0">
                <a:latin typeface="Noto Sans CJK SC Regular" panose="020B0500000000000000" charset="-122"/>
                <a:ea typeface="Noto Sans CJK SC Regular" panose="020B0500000000000000" charset="-122"/>
                <a:cs typeface="Noto Sans CJK SC Regular" panose="020B0500000000000000" charset="-122"/>
              </a:endParaRPr>
            </a:p>
            <a:p>
              <a:pPr marL="200025" indent="-95885" algn="l" rtl="0" eaLnBrk="0">
                <a:lnSpc>
                  <a:spcPct val="103000"/>
                </a:lnSpc>
                <a:spcBef>
                  <a:spcPts val="250"/>
                </a:spcBef>
                <a:tabLst/>
              </a:pPr>
              <a:r>
                <a:rPr sz="800" kern="0" spc="50" dirty="0">
                  <a:solidFill>
                    <a:srgbClr val="231916">
                      <a:alpha val="100000"/>
                    </a:srgbClr>
                  </a:solidFill>
                  <a:latin typeface="Source Han Serif SC"/>
                  <a:ea typeface="Source Han Serif SC"/>
                  <a:cs typeface="Source Han Serif SC"/>
                </a:rPr>
                <a:t>XUFUBESTEA</a:t>
              </a:r>
              <a:r>
                <a:rPr sz="800" kern="0" spc="10" dirty="0">
                  <a:solidFill>
                    <a:srgbClr val="231916">
                      <a:alpha val="100000"/>
                    </a:srgbClr>
                  </a:solidFill>
                  <a:latin typeface="Source Han Serif SC"/>
                  <a:ea typeface="Source Han Serif SC"/>
                  <a:cs typeface="Source Han Serif SC"/>
                </a:rPr>
                <a:t> </a:t>
              </a:r>
              <a:r>
                <a:rPr sz="500" kern="0" spc="30" dirty="0">
                  <a:solidFill>
                    <a:srgbClr val="231916">
                      <a:alpha val="100000"/>
                    </a:srgbClr>
                  </a:solidFill>
                  <a:latin typeface="Noto Sans CJK SC Regular" panose="020B0500000000000000" charset="-122"/>
                  <a:ea typeface="Noto Sans CJK SC Regular" panose="020B0500000000000000" charset="-122"/>
                  <a:cs typeface="Noto Sans CJK SC Regular" panose="020B0500000000000000" charset="-122"/>
                </a:rPr>
                <a:t>叙府好茶</a:t>
              </a:r>
              <a:r>
                <a:rPr sz="500" kern="0" spc="-70" dirty="0">
                  <a:solidFill>
                    <a:srgbClr val="231916">
                      <a:alpha val="100000"/>
                    </a:srgbClr>
                  </a:solidFill>
                  <a:latin typeface="Noto Sans CJK SC Regular" panose="020B0500000000000000" charset="-122"/>
                  <a:ea typeface="Noto Sans CJK SC Regular" panose="020B0500000000000000" charset="-122"/>
                  <a:cs typeface="Noto Sans CJK SC Regular" panose="020B0500000000000000" charset="-122"/>
                </a:rPr>
                <a:t> </a:t>
              </a:r>
              <a:r>
                <a:rPr sz="500" kern="0" spc="30" dirty="0">
                  <a:solidFill>
                    <a:srgbClr val="231916">
                      <a:alpha val="100000"/>
                    </a:srgbClr>
                  </a:solidFill>
                  <a:latin typeface="Source Han Serif SC"/>
                  <a:ea typeface="Source Han Serif SC"/>
                  <a:cs typeface="Source Han Serif SC"/>
                </a:rPr>
                <a:t>·</a:t>
              </a:r>
              <a:r>
                <a:rPr sz="500" kern="0" spc="-80" dirty="0">
                  <a:solidFill>
                    <a:srgbClr val="231916">
                      <a:alpha val="100000"/>
                    </a:srgbClr>
                  </a:solidFill>
                  <a:latin typeface="Source Han Serif SC"/>
                  <a:ea typeface="Source Han Serif SC"/>
                  <a:cs typeface="Source Han Serif SC"/>
                </a:rPr>
                <a:t> </a:t>
              </a:r>
              <a:r>
                <a:rPr sz="500" kern="0" spc="30" dirty="0">
                  <a:solidFill>
                    <a:srgbClr val="231916">
                      <a:alpha val="100000"/>
                    </a:srgbClr>
                  </a:solidFill>
                  <a:latin typeface="Noto Sans CJK SC Regular" panose="020B0500000000000000" charset="-122"/>
                  <a:ea typeface="Noto Sans CJK SC Regular" panose="020B0500000000000000" charset="-122"/>
                  <a:cs typeface="Noto Sans CJK SC Regular" panose="020B0500000000000000" charset="-122"/>
                </a:rPr>
                <a:t>放心川茶</a:t>
              </a:r>
              <a:endParaRPr sz="500" dirty="0">
                <a:latin typeface="Noto Sans CJK SC Regular" panose="020B0500000000000000" charset="-122"/>
                <a:ea typeface="Noto Sans CJK SC Regular" panose="020B0500000000000000" charset="-122"/>
                <a:cs typeface="Noto Sans CJK SC Regular" panose="020B0500000000000000" charset="-122"/>
              </a:endParaRPr>
            </a:p>
            <a:p>
              <a:pPr algn="l" rtl="0" eaLnBrk="0">
                <a:lnSpc>
                  <a:spcPct val="113000"/>
                </a:lnSpc>
                <a:tabLst/>
              </a:pPr>
              <a:endParaRPr sz="1000" dirty="0">
                <a:latin typeface="Noto Sans CJK SC Regular" panose="020B0500000000000000" charset="-122"/>
                <a:ea typeface="Noto Sans CJK SC Regular" panose="020B0500000000000000" charset="-122"/>
                <a:cs typeface="Noto Sans CJK SC Regular" panose="020B0500000000000000" charset="-122"/>
              </a:endParaRPr>
            </a:p>
            <a:p>
              <a:pPr algn="l" rtl="0" eaLnBrk="0">
                <a:lnSpc>
                  <a:spcPct val="110000"/>
                </a:lnSpc>
                <a:tabLst/>
              </a:pPr>
              <a:endParaRPr sz="300" dirty="0">
                <a:latin typeface="Noto Sans CJK SC Regular" panose="020B0500000000000000" charset="-122"/>
                <a:ea typeface="Noto Sans CJK SC Regular" panose="020B0500000000000000" charset="-122"/>
                <a:cs typeface="Noto Sans CJK SC Regular" panose="020B0500000000000000" charset="-122"/>
              </a:endParaRPr>
            </a:p>
            <a:p>
              <a:pPr algn="r" rtl="0" eaLnBrk="0">
                <a:lnSpc>
                  <a:spcPct val="87000"/>
                </a:lnSpc>
                <a:spcBef>
                  <a:spcPts val="2"/>
                </a:spcBef>
                <a:tabLst/>
              </a:pPr>
              <a:r>
                <a:rPr sz="1300" kern="0" spc="-130" dirty="0">
                  <a:solidFill>
                    <a:srgbClr val="826349">
                      <a:alpha val="100000"/>
                    </a:srgbClr>
                  </a:solidFill>
                  <a:latin typeface="Noto Sans CJK SC Regular" panose="020B0500000000000000" charset="-122"/>
                  <a:ea typeface="Noto Sans CJK SC Regular" panose="020B0500000000000000" charset="-122"/>
                  <a:cs typeface="Noto Sans CJK SC Regular" panose="020B0500000000000000" charset="-122"/>
                </a:rPr>
                <a:t>中国驰名商</a:t>
              </a:r>
              <a:r>
                <a:rPr sz="1300" kern="0" spc="-70" dirty="0">
                  <a:solidFill>
                    <a:srgbClr val="826349">
                      <a:alpha val="100000"/>
                    </a:srgbClr>
                  </a:solidFill>
                  <a:latin typeface="Noto Sans CJK SC Regular" panose="020B0500000000000000" charset="-122"/>
                  <a:ea typeface="Noto Sans CJK SC Regular" panose="020B0500000000000000" charset="-122"/>
                  <a:cs typeface="Noto Sans CJK SC Regular" panose="020B0500000000000000" charset="-122"/>
                </a:rPr>
                <a:t>标</a:t>
              </a:r>
              <a:endParaRPr sz="1300" dirty="0">
                <a:latin typeface="Noto Sans CJK SC Regular" panose="020B0500000000000000" charset="-122"/>
                <a:ea typeface="Noto Sans CJK SC Regular" panose="020B0500000000000000" charset="-122"/>
                <a:cs typeface="Noto Sans CJK SC Regular" panose="020B0500000000000000" charset="-122"/>
              </a:endParaRPr>
            </a:p>
          </p:txBody>
        </p:sp>
        <p:sp>
          <p:nvSpPr>
            <p:cNvPr id="592" name="path 592"/>
            <p:cNvSpPr/>
            <p:nvPr/>
          </p:nvSpPr>
          <p:spPr>
            <a:xfrm>
              <a:off x="1641105" y="729860"/>
              <a:ext cx="935946" cy="336381"/>
            </a:xfrm>
            <a:custGeom>
              <a:avLst/>
              <a:gdLst/>
              <a:ahLst/>
              <a:cxnLst/>
              <a:rect l="0" t="0" r="0" b="0"/>
              <a:pathLst>
                <a:path w="1473" h="529">
                  <a:moveTo>
                    <a:pt x="154" y="449"/>
                  </a:moveTo>
                  <a:lnTo>
                    <a:pt x="154" y="449"/>
                  </a:lnTo>
                  <a:lnTo>
                    <a:pt x="237" y="449"/>
                  </a:lnTo>
                  <a:lnTo>
                    <a:pt x="238" y="477"/>
                  </a:lnTo>
                  <a:lnTo>
                    <a:pt x="232" y="477"/>
                  </a:lnTo>
                  <a:cubicBezTo>
                    <a:pt x="228" y="462"/>
                    <a:pt x="219" y="455"/>
                    <a:pt x="206" y="455"/>
                  </a:cubicBezTo>
                  <a:lnTo>
                    <a:pt x="206" y="517"/>
                  </a:lnTo>
                  <a:cubicBezTo>
                    <a:pt x="205" y="522"/>
                    <a:pt x="210" y="525"/>
                    <a:pt x="221" y="524"/>
                  </a:cubicBezTo>
                  <a:lnTo>
                    <a:pt x="221" y="529"/>
                  </a:lnTo>
                  <a:lnTo>
                    <a:pt x="170" y="529"/>
                  </a:lnTo>
                  <a:lnTo>
                    <a:pt x="170" y="524"/>
                  </a:lnTo>
                  <a:cubicBezTo>
                    <a:pt x="181" y="525"/>
                    <a:pt x="186" y="522"/>
                    <a:pt x="185" y="517"/>
                  </a:cubicBezTo>
                  <a:lnTo>
                    <a:pt x="185" y="455"/>
                  </a:lnTo>
                  <a:cubicBezTo>
                    <a:pt x="172" y="455"/>
                    <a:pt x="163" y="462"/>
                    <a:pt x="160" y="477"/>
                  </a:cubicBezTo>
                  <a:lnTo>
                    <a:pt x="154" y="477"/>
                  </a:lnTo>
                  <a:lnTo>
                    <a:pt x="154" y="449"/>
                  </a:lnTo>
                  <a:close/>
                  <a:moveTo>
                    <a:pt x="298" y="529"/>
                  </a:moveTo>
                  <a:lnTo>
                    <a:pt x="298" y="529"/>
                  </a:lnTo>
                  <a:lnTo>
                    <a:pt x="251" y="529"/>
                  </a:lnTo>
                  <a:lnTo>
                    <a:pt x="251" y="524"/>
                  </a:lnTo>
                  <a:cubicBezTo>
                    <a:pt x="260" y="525"/>
                    <a:pt x="264" y="522"/>
                    <a:pt x="264" y="517"/>
                  </a:cubicBezTo>
                  <a:lnTo>
                    <a:pt x="264" y="462"/>
                  </a:lnTo>
                  <a:cubicBezTo>
                    <a:pt x="264" y="456"/>
                    <a:pt x="260" y="454"/>
                    <a:pt x="251" y="454"/>
                  </a:cubicBezTo>
                  <a:lnTo>
                    <a:pt x="251" y="449"/>
                  </a:lnTo>
                  <a:lnTo>
                    <a:pt x="298" y="449"/>
                  </a:lnTo>
                  <a:lnTo>
                    <a:pt x="298" y="454"/>
                  </a:lnTo>
                  <a:cubicBezTo>
                    <a:pt x="289" y="454"/>
                    <a:pt x="285" y="456"/>
                    <a:pt x="285" y="462"/>
                  </a:cubicBezTo>
                  <a:lnTo>
                    <a:pt x="285" y="517"/>
                  </a:lnTo>
                  <a:cubicBezTo>
                    <a:pt x="285" y="522"/>
                    <a:pt x="289" y="525"/>
                    <a:pt x="298" y="524"/>
                  </a:cubicBezTo>
                  <a:lnTo>
                    <a:pt x="298" y="529"/>
                  </a:lnTo>
                  <a:close/>
                  <a:moveTo>
                    <a:pt x="362" y="496"/>
                  </a:moveTo>
                  <a:lnTo>
                    <a:pt x="362" y="496"/>
                  </a:lnTo>
                  <a:lnTo>
                    <a:pt x="350" y="472"/>
                  </a:lnTo>
                  <a:lnTo>
                    <a:pt x="339" y="496"/>
                  </a:lnTo>
                  <a:lnTo>
                    <a:pt x="362" y="496"/>
                  </a:lnTo>
                  <a:close/>
                  <a:moveTo>
                    <a:pt x="345" y="529"/>
                  </a:moveTo>
                  <a:lnTo>
                    <a:pt x="345" y="529"/>
                  </a:lnTo>
                  <a:lnTo>
                    <a:pt x="309" y="529"/>
                  </a:lnTo>
                  <a:lnTo>
                    <a:pt x="309" y="524"/>
                  </a:lnTo>
                  <a:cubicBezTo>
                    <a:pt x="316" y="524"/>
                    <a:pt x="322" y="519"/>
                    <a:pt x="326" y="509"/>
                  </a:cubicBezTo>
                  <a:lnTo>
                    <a:pt x="354" y="448"/>
                  </a:lnTo>
                  <a:lnTo>
                    <a:pt x="361" y="448"/>
                  </a:lnTo>
                  <a:lnTo>
                    <a:pt x="394" y="517"/>
                  </a:lnTo>
                  <a:cubicBezTo>
                    <a:pt x="396" y="522"/>
                    <a:pt x="400" y="524"/>
                    <a:pt x="406" y="524"/>
                  </a:cubicBezTo>
                  <a:lnTo>
                    <a:pt x="406" y="529"/>
                  </a:lnTo>
                  <a:lnTo>
                    <a:pt x="360" y="529"/>
                  </a:lnTo>
                  <a:lnTo>
                    <a:pt x="360" y="524"/>
                  </a:lnTo>
                  <a:lnTo>
                    <a:pt x="365" y="524"/>
                  </a:lnTo>
                  <a:cubicBezTo>
                    <a:pt x="370" y="525"/>
                    <a:pt x="373" y="523"/>
                    <a:pt x="372" y="520"/>
                  </a:cubicBezTo>
                  <a:cubicBezTo>
                    <a:pt x="372" y="520"/>
                    <a:pt x="372" y="519"/>
                    <a:pt x="371" y="517"/>
                  </a:cubicBezTo>
                  <a:lnTo>
                    <a:pt x="371" y="516"/>
                  </a:lnTo>
                  <a:lnTo>
                    <a:pt x="365" y="503"/>
                  </a:lnTo>
                  <a:lnTo>
                    <a:pt x="337" y="503"/>
                  </a:lnTo>
                  <a:lnTo>
                    <a:pt x="333" y="512"/>
                  </a:lnTo>
                  <a:cubicBezTo>
                    <a:pt x="331" y="513"/>
                    <a:pt x="331" y="516"/>
                    <a:pt x="331" y="519"/>
                  </a:cubicBezTo>
                  <a:cubicBezTo>
                    <a:pt x="331" y="523"/>
                    <a:pt x="333" y="524"/>
                    <a:pt x="338" y="524"/>
                  </a:cubicBezTo>
                  <a:lnTo>
                    <a:pt x="345" y="524"/>
                  </a:lnTo>
                  <a:lnTo>
                    <a:pt x="345" y="529"/>
                  </a:lnTo>
                  <a:close/>
                  <a:moveTo>
                    <a:pt x="414" y="454"/>
                  </a:moveTo>
                  <a:lnTo>
                    <a:pt x="414" y="454"/>
                  </a:lnTo>
                  <a:lnTo>
                    <a:pt x="414" y="449"/>
                  </a:lnTo>
                  <a:lnTo>
                    <a:pt x="445" y="449"/>
                  </a:lnTo>
                  <a:lnTo>
                    <a:pt x="489" y="504"/>
                  </a:lnTo>
                  <a:lnTo>
                    <a:pt x="489" y="504"/>
                  </a:lnTo>
                  <a:lnTo>
                    <a:pt x="489" y="463"/>
                  </a:lnTo>
                  <a:cubicBezTo>
                    <a:pt x="490" y="458"/>
                    <a:pt x="485" y="455"/>
                    <a:pt x="476" y="454"/>
                  </a:cubicBezTo>
                  <a:lnTo>
                    <a:pt x="476" y="449"/>
                  </a:lnTo>
                  <a:lnTo>
                    <a:pt x="508" y="449"/>
                  </a:lnTo>
                  <a:lnTo>
                    <a:pt x="508" y="454"/>
                  </a:lnTo>
                  <a:cubicBezTo>
                    <a:pt x="499" y="455"/>
                    <a:pt x="495" y="458"/>
                    <a:pt x="496" y="463"/>
                  </a:cubicBezTo>
                  <a:lnTo>
                    <a:pt x="496" y="529"/>
                  </a:lnTo>
                  <a:lnTo>
                    <a:pt x="484" y="529"/>
                  </a:lnTo>
                  <a:lnTo>
                    <a:pt x="435" y="467"/>
                  </a:lnTo>
                  <a:lnTo>
                    <a:pt x="434" y="467"/>
                  </a:lnTo>
                  <a:lnTo>
                    <a:pt x="434" y="517"/>
                  </a:lnTo>
                  <a:cubicBezTo>
                    <a:pt x="433" y="522"/>
                    <a:pt x="438" y="525"/>
                    <a:pt x="449" y="524"/>
                  </a:cubicBezTo>
                  <a:lnTo>
                    <a:pt x="449" y="529"/>
                  </a:lnTo>
                  <a:lnTo>
                    <a:pt x="415" y="529"/>
                  </a:lnTo>
                  <a:lnTo>
                    <a:pt x="415" y="524"/>
                  </a:lnTo>
                  <a:cubicBezTo>
                    <a:pt x="423" y="525"/>
                    <a:pt x="427" y="522"/>
                    <a:pt x="427" y="517"/>
                  </a:cubicBezTo>
                  <a:lnTo>
                    <a:pt x="427" y="462"/>
                  </a:lnTo>
                  <a:cubicBezTo>
                    <a:pt x="427" y="456"/>
                    <a:pt x="423" y="454"/>
                    <a:pt x="414" y="454"/>
                  </a:cubicBezTo>
                  <a:moveTo>
                    <a:pt x="567" y="529"/>
                  </a:moveTo>
                  <a:lnTo>
                    <a:pt x="567" y="529"/>
                  </a:lnTo>
                  <a:lnTo>
                    <a:pt x="519" y="529"/>
                  </a:lnTo>
                  <a:lnTo>
                    <a:pt x="519" y="524"/>
                  </a:lnTo>
                  <a:cubicBezTo>
                    <a:pt x="527" y="525"/>
                    <a:pt x="532" y="522"/>
                    <a:pt x="531" y="517"/>
                  </a:cubicBezTo>
                  <a:lnTo>
                    <a:pt x="531" y="462"/>
                  </a:lnTo>
                  <a:cubicBezTo>
                    <a:pt x="532" y="456"/>
                    <a:pt x="527" y="454"/>
                    <a:pt x="519" y="454"/>
                  </a:cubicBezTo>
                  <a:lnTo>
                    <a:pt x="519" y="449"/>
                  </a:lnTo>
                  <a:lnTo>
                    <a:pt x="598" y="449"/>
                  </a:lnTo>
                  <a:lnTo>
                    <a:pt x="599" y="478"/>
                  </a:lnTo>
                  <a:lnTo>
                    <a:pt x="594" y="478"/>
                  </a:lnTo>
                  <a:cubicBezTo>
                    <a:pt x="589" y="463"/>
                    <a:pt x="579" y="455"/>
                    <a:pt x="563" y="455"/>
                  </a:cubicBezTo>
                  <a:cubicBezTo>
                    <a:pt x="556" y="454"/>
                    <a:pt x="552" y="457"/>
                    <a:pt x="553" y="462"/>
                  </a:cubicBezTo>
                  <a:lnTo>
                    <a:pt x="553" y="485"/>
                  </a:lnTo>
                  <a:cubicBezTo>
                    <a:pt x="564" y="485"/>
                    <a:pt x="571" y="481"/>
                    <a:pt x="573" y="471"/>
                  </a:cubicBezTo>
                  <a:lnTo>
                    <a:pt x="578" y="471"/>
                  </a:lnTo>
                  <a:lnTo>
                    <a:pt x="578" y="503"/>
                  </a:lnTo>
                  <a:lnTo>
                    <a:pt x="573" y="503"/>
                  </a:lnTo>
                  <a:cubicBezTo>
                    <a:pt x="571" y="494"/>
                    <a:pt x="564" y="489"/>
                    <a:pt x="553" y="490"/>
                  </a:cubicBezTo>
                  <a:lnTo>
                    <a:pt x="553" y="517"/>
                  </a:lnTo>
                  <a:cubicBezTo>
                    <a:pt x="552" y="522"/>
                    <a:pt x="557" y="525"/>
                    <a:pt x="567" y="524"/>
                  </a:cubicBezTo>
                  <a:lnTo>
                    <a:pt x="567" y="529"/>
                  </a:lnTo>
                  <a:close/>
                  <a:moveTo>
                    <a:pt x="611" y="449"/>
                  </a:moveTo>
                  <a:lnTo>
                    <a:pt x="611" y="449"/>
                  </a:lnTo>
                  <a:lnTo>
                    <a:pt x="656" y="449"/>
                  </a:lnTo>
                  <a:lnTo>
                    <a:pt x="656" y="454"/>
                  </a:lnTo>
                  <a:cubicBezTo>
                    <a:pt x="647" y="454"/>
                    <a:pt x="643" y="456"/>
                    <a:pt x="643" y="462"/>
                  </a:cubicBezTo>
                  <a:lnTo>
                    <a:pt x="643" y="509"/>
                  </a:lnTo>
                  <a:cubicBezTo>
                    <a:pt x="644" y="519"/>
                    <a:pt x="650" y="524"/>
                    <a:pt x="662" y="525"/>
                  </a:cubicBezTo>
                  <a:cubicBezTo>
                    <a:pt x="676" y="525"/>
                    <a:pt x="683" y="518"/>
                    <a:pt x="684" y="505"/>
                  </a:cubicBezTo>
                  <a:lnTo>
                    <a:pt x="684" y="463"/>
                  </a:lnTo>
                  <a:cubicBezTo>
                    <a:pt x="684" y="458"/>
                    <a:pt x="680" y="455"/>
                    <a:pt x="670" y="454"/>
                  </a:cubicBezTo>
                  <a:lnTo>
                    <a:pt x="670" y="449"/>
                  </a:lnTo>
                  <a:lnTo>
                    <a:pt x="702" y="449"/>
                  </a:lnTo>
                  <a:lnTo>
                    <a:pt x="702" y="454"/>
                  </a:lnTo>
                  <a:cubicBezTo>
                    <a:pt x="694" y="455"/>
                    <a:pt x="690" y="458"/>
                    <a:pt x="690" y="463"/>
                  </a:cubicBezTo>
                  <a:lnTo>
                    <a:pt x="690" y="504"/>
                  </a:lnTo>
                  <a:cubicBezTo>
                    <a:pt x="690" y="521"/>
                    <a:pt x="679" y="529"/>
                    <a:pt x="656" y="529"/>
                  </a:cubicBezTo>
                  <a:cubicBezTo>
                    <a:pt x="635" y="529"/>
                    <a:pt x="624" y="522"/>
                    <a:pt x="623" y="507"/>
                  </a:cubicBezTo>
                  <a:lnTo>
                    <a:pt x="623" y="462"/>
                  </a:lnTo>
                  <a:cubicBezTo>
                    <a:pt x="624" y="456"/>
                    <a:pt x="620" y="454"/>
                    <a:pt x="611" y="454"/>
                  </a:cubicBezTo>
                  <a:lnTo>
                    <a:pt x="611" y="449"/>
                  </a:lnTo>
                  <a:close/>
                  <a:moveTo>
                    <a:pt x="774" y="490"/>
                  </a:moveTo>
                  <a:lnTo>
                    <a:pt x="774" y="490"/>
                  </a:lnTo>
                  <a:lnTo>
                    <a:pt x="774" y="515"/>
                  </a:lnTo>
                  <a:cubicBezTo>
                    <a:pt x="774" y="521"/>
                    <a:pt x="777" y="524"/>
                    <a:pt x="783" y="523"/>
                  </a:cubicBezTo>
                  <a:cubicBezTo>
                    <a:pt x="796" y="523"/>
                    <a:pt x="802" y="518"/>
                    <a:pt x="803" y="508"/>
                  </a:cubicBezTo>
                  <a:cubicBezTo>
                    <a:pt x="802" y="496"/>
                    <a:pt x="796" y="490"/>
                    <a:pt x="783" y="490"/>
                  </a:cubicBezTo>
                  <a:lnTo>
                    <a:pt x="774" y="490"/>
                  </a:lnTo>
                  <a:close/>
                  <a:moveTo>
                    <a:pt x="754" y="517"/>
                  </a:moveTo>
                  <a:lnTo>
                    <a:pt x="754" y="517"/>
                  </a:lnTo>
                  <a:lnTo>
                    <a:pt x="754" y="462"/>
                  </a:lnTo>
                  <a:cubicBezTo>
                    <a:pt x="754" y="456"/>
                    <a:pt x="750" y="454"/>
                    <a:pt x="742" y="454"/>
                  </a:cubicBezTo>
                  <a:lnTo>
                    <a:pt x="742" y="449"/>
                  </a:lnTo>
                  <a:lnTo>
                    <a:pt x="788" y="449"/>
                  </a:lnTo>
                  <a:cubicBezTo>
                    <a:pt x="808" y="450"/>
                    <a:pt x="819" y="457"/>
                    <a:pt x="820" y="469"/>
                  </a:cubicBezTo>
                  <a:cubicBezTo>
                    <a:pt x="819" y="479"/>
                    <a:pt x="813" y="485"/>
                    <a:pt x="800" y="486"/>
                  </a:cubicBezTo>
                  <a:cubicBezTo>
                    <a:pt x="816" y="489"/>
                    <a:pt x="825" y="496"/>
                    <a:pt x="825" y="506"/>
                  </a:cubicBezTo>
                  <a:cubicBezTo>
                    <a:pt x="823" y="521"/>
                    <a:pt x="813" y="529"/>
                    <a:pt x="792" y="529"/>
                  </a:cubicBezTo>
                  <a:lnTo>
                    <a:pt x="742" y="529"/>
                  </a:lnTo>
                  <a:lnTo>
                    <a:pt x="742" y="524"/>
                  </a:lnTo>
                  <a:cubicBezTo>
                    <a:pt x="750" y="525"/>
                    <a:pt x="754" y="522"/>
                    <a:pt x="754" y="517"/>
                  </a:cubicBezTo>
                  <a:moveTo>
                    <a:pt x="774" y="463"/>
                  </a:moveTo>
                  <a:lnTo>
                    <a:pt x="774" y="463"/>
                  </a:lnTo>
                  <a:lnTo>
                    <a:pt x="774" y="485"/>
                  </a:lnTo>
                  <a:lnTo>
                    <a:pt x="778" y="485"/>
                  </a:lnTo>
                  <a:cubicBezTo>
                    <a:pt x="791" y="485"/>
                    <a:pt x="798" y="480"/>
                    <a:pt x="798" y="470"/>
                  </a:cubicBezTo>
                  <a:cubicBezTo>
                    <a:pt x="797" y="460"/>
                    <a:pt x="792" y="455"/>
                    <a:pt x="783" y="455"/>
                  </a:cubicBezTo>
                  <a:cubicBezTo>
                    <a:pt x="777" y="455"/>
                    <a:pt x="774" y="458"/>
                    <a:pt x="774" y="463"/>
                  </a:cubicBezTo>
                  <a:moveTo>
                    <a:pt x="920" y="449"/>
                  </a:moveTo>
                  <a:lnTo>
                    <a:pt x="920" y="449"/>
                  </a:lnTo>
                  <a:lnTo>
                    <a:pt x="921" y="478"/>
                  </a:lnTo>
                  <a:lnTo>
                    <a:pt x="915" y="478"/>
                  </a:lnTo>
                  <a:cubicBezTo>
                    <a:pt x="911" y="463"/>
                    <a:pt x="901" y="455"/>
                    <a:pt x="885" y="455"/>
                  </a:cubicBezTo>
                  <a:cubicBezTo>
                    <a:pt x="877" y="454"/>
                    <a:pt x="874" y="457"/>
                    <a:pt x="875" y="462"/>
                  </a:cubicBezTo>
                  <a:lnTo>
                    <a:pt x="875" y="485"/>
                  </a:lnTo>
                  <a:cubicBezTo>
                    <a:pt x="886" y="485"/>
                    <a:pt x="892" y="481"/>
                    <a:pt x="895" y="471"/>
                  </a:cubicBezTo>
                  <a:lnTo>
                    <a:pt x="900" y="471"/>
                  </a:lnTo>
                  <a:lnTo>
                    <a:pt x="900" y="503"/>
                  </a:lnTo>
                  <a:lnTo>
                    <a:pt x="895" y="503"/>
                  </a:lnTo>
                  <a:cubicBezTo>
                    <a:pt x="892" y="494"/>
                    <a:pt x="886" y="489"/>
                    <a:pt x="875" y="490"/>
                  </a:cubicBezTo>
                  <a:lnTo>
                    <a:pt x="875" y="516"/>
                  </a:lnTo>
                  <a:cubicBezTo>
                    <a:pt x="874" y="522"/>
                    <a:pt x="877" y="524"/>
                    <a:pt x="885" y="523"/>
                  </a:cubicBezTo>
                  <a:cubicBezTo>
                    <a:pt x="902" y="523"/>
                    <a:pt x="912" y="515"/>
                    <a:pt x="917" y="499"/>
                  </a:cubicBezTo>
                  <a:lnTo>
                    <a:pt x="923" y="499"/>
                  </a:lnTo>
                  <a:lnTo>
                    <a:pt x="922" y="529"/>
                  </a:lnTo>
                  <a:lnTo>
                    <a:pt x="840" y="529"/>
                  </a:lnTo>
                  <a:lnTo>
                    <a:pt x="840" y="524"/>
                  </a:lnTo>
                  <a:cubicBezTo>
                    <a:pt x="849" y="525"/>
                    <a:pt x="853" y="522"/>
                    <a:pt x="853" y="517"/>
                  </a:cubicBezTo>
                  <a:lnTo>
                    <a:pt x="853" y="462"/>
                  </a:lnTo>
                  <a:cubicBezTo>
                    <a:pt x="853" y="456"/>
                    <a:pt x="849" y="454"/>
                    <a:pt x="840" y="454"/>
                  </a:cubicBezTo>
                  <a:lnTo>
                    <a:pt x="840" y="449"/>
                  </a:lnTo>
                  <a:lnTo>
                    <a:pt x="920" y="449"/>
                  </a:lnTo>
                  <a:close/>
                  <a:moveTo>
                    <a:pt x="944" y="529"/>
                  </a:moveTo>
                  <a:lnTo>
                    <a:pt x="944" y="529"/>
                  </a:lnTo>
                  <a:lnTo>
                    <a:pt x="944" y="498"/>
                  </a:lnTo>
                  <a:lnTo>
                    <a:pt x="950" y="498"/>
                  </a:lnTo>
                  <a:cubicBezTo>
                    <a:pt x="955" y="516"/>
                    <a:pt x="964" y="525"/>
                    <a:pt x="978" y="525"/>
                  </a:cubicBezTo>
                  <a:cubicBezTo>
                    <a:pt x="989" y="525"/>
                    <a:pt x="994" y="520"/>
                    <a:pt x="995" y="512"/>
                  </a:cubicBezTo>
                  <a:cubicBezTo>
                    <a:pt x="995" y="507"/>
                    <a:pt x="988" y="502"/>
                    <a:pt x="974" y="498"/>
                  </a:cubicBezTo>
                  <a:cubicBezTo>
                    <a:pt x="954" y="492"/>
                    <a:pt x="945" y="484"/>
                    <a:pt x="945" y="474"/>
                  </a:cubicBezTo>
                  <a:cubicBezTo>
                    <a:pt x="946" y="458"/>
                    <a:pt x="956" y="449"/>
                    <a:pt x="975" y="448"/>
                  </a:cubicBezTo>
                  <a:cubicBezTo>
                    <a:pt x="981" y="448"/>
                    <a:pt x="987" y="450"/>
                    <a:pt x="993" y="453"/>
                  </a:cubicBezTo>
                  <a:cubicBezTo>
                    <a:pt x="995" y="453"/>
                    <a:pt x="996" y="454"/>
                    <a:pt x="997" y="454"/>
                  </a:cubicBezTo>
                  <a:cubicBezTo>
                    <a:pt x="999" y="454"/>
                    <a:pt x="1000" y="453"/>
                    <a:pt x="1002" y="449"/>
                  </a:cubicBezTo>
                  <a:lnTo>
                    <a:pt x="1007" y="449"/>
                  </a:lnTo>
                  <a:lnTo>
                    <a:pt x="1007" y="477"/>
                  </a:lnTo>
                  <a:lnTo>
                    <a:pt x="1002" y="477"/>
                  </a:lnTo>
                  <a:cubicBezTo>
                    <a:pt x="997" y="462"/>
                    <a:pt x="989" y="454"/>
                    <a:pt x="977" y="453"/>
                  </a:cubicBezTo>
                  <a:cubicBezTo>
                    <a:pt x="967" y="454"/>
                    <a:pt x="962" y="458"/>
                    <a:pt x="962" y="465"/>
                  </a:cubicBezTo>
                  <a:cubicBezTo>
                    <a:pt x="962" y="470"/>
                    <a:pt x="969" y="475"/>
                    <a:pt x="982" y="479"/>
                  </a:cubicBezTo>
                  <a:cubicBezTo>
                    <a:pt x="1002" y="484"/>
                    <a:pt x="1012" y="493"/>
                    <a:pt x="1012" y="504"/>
                  </a:cubicBezTo>
                  <a:cubicBezTo>
                    <a:pt x="1011" y="520"/>
                    <a:pt x="1001" y="528"/>
                    <a:pt x="981" y="529"/>
                  </a:cubicBezTo>
                  <a:cubicBezTo>
                    <a:pt x="974" y="529"/>
                    <a:pt x="967" y="528"/>
                    <a:pt x="959" y="526"/>
                  </a:cubicBezTo>
                  <a:cubicBezTo>
                    <a:pt x="957" y="525"/>
                    <a:pt x="956" y="524"/>
                    <a:pt x="955" y="524"/>
                  </a:cubicBezTo>
                  <a:cubicBezTo>
                    <a:pt x="953" y="524"/>
                    <a:pt x="951" y="526"/>
                    <a:pt x="949" y="529"/>
                  </a:cubicBezTo>
                  <a:lnTo>
                    <a:pt x="944" y="529"/>
                  </a:lnTo>
                  <a:close/>
                  <a:moveTo>
                    <a:pt x="1029" y="449"/>
                  </a:moveTo>
                  <a:lnTo>
                    <a:pt x="1029" y="449"/>
                  </a:lnTo>
                  <a:lnTo>
                    <a:pt x="1112" y="449"/>
                  </a:lnTo>
                  <a:lnTo>
                    <a:pt x="1112" y="477"/>
                  </a:lnTo>
                  <a:lnTo>
                    <a:pt x="1106" y="477"/>
                  </a:lnTo>
                  <a:cubicBezTo>
                    <a:pt x="1102" y="462"/>
                    <a:pt x="1094" y="455"/>
                    <a:pt x="1081" y="455"/>
                  </a:cubicBezTo>
                  <a:lnTo>
                    <a:pt x="1081" y="517"/>
                  </a:lnTo>
                  <a:cubicBezTo>
                    <a:pt x="1080" y="522"/>
                    <a:pt x="1085" y="525"/>
                    <a:pt x="1095" y="524"/>
                  </a:cubicBezTo>
                  <a:lnTo>
                    <a:pt x="1095" y="529"/>
                  </a:lnTo>
                  <a:lnTo>
                    <a:pt x="1045" y="529"/>
                  </a:lnTo>
                  <a:lnTo>
                    <a:pt x="1045" y="524"/>
                  </a:lnTo>
                  <a:cubicBezTo>
                    <a:pt x="1055" y="525"/>
                    <a:pt x="1060" y="522"/>
                    <a:pt x="1060" y="517"/>
                  </a:cubicBezTo>
                  <a:lnTo>
                    <a:pt x="1060" y="455"/>
                  </a:lnTo>
                  <a:cubicBezTo>
                    <a:pt x="1046" y="455"/>
                    <a:pt x="1038" y="462"/>
                    <a:pt x="1034" y="477"/>
                  </a:cubicBezTo>
                  <a:lnTo>
                    <a:pt x="1028" y="477"/>
                  </a:lnTo>
                  <a:lnTo>
                    <a:pt x="1029" y="449"/>
                  </a:lnTo>
                  <a:close/>
                  <a:moveTo>
                    <a:pt x="1204" y="449"/>
                  </a:moveTo>
                  <a:lnTo>
                    <a:pt x="1204" y="449"/>
                  </a:lnTo>
                  <a:lnTo>
                    <a:pt x="1205" y="478"/>
                  </a:lnTo>
                  <a:lnTo>
                    <a:pt x="1199" y="478"/>
                  </a:lnTo>
                  <a:cubicBezTo>
                    <a:pt x="1195" y="463"/>
                    <a:pt x="1185" y="455"/>
                    <a:pt x="1169" y="455"/>
                  </a:cubicBezTo>
                  <a:cubicBezTo>
                    <a:pt x="1162" y="454"/>
                    <a:pt x="1158" y="457"/>
                    <a:pt x="1159" y="462"/>
                  </a:cubicBezTo>
                  <a:lnTo>
                    <a:pt x="1159" y="485"/>
                  </a:lnTo>
                  <a:cubicBezTo>
                    <a:pt x="1170" y="485"/>
                    <a:pt x="1176" y="481"/>
                    <a:pt x="1179" y="471"/>
                  </a:cubicBezTo>
                  <a:lnTo>
                    <a:pt x="1184" y="471"/>
                  </a:lnTo>
                  <a:lnTo>
                    <a:pt x="1184" y="503"/>
                  </a:lnTo>
                  <a:lnTo>
                    <a:pt x="1179" y="503"/>
                  </a:lnTo>
                  <a:cubicBezTo>
                    <a:pt x="1176" y="494"/>
                    <a:pt x="1170" y="489"/>
                    <a:pt x="1159" y="490"/>
                  </a:cubicBezTo>
                  <a:lnTo>
                    <a:pt x="1159" y="516"/>
                  </a:lnTo>
                  <a:cubicBezTo>
                    <a:pt x="1158" y="522"/>
                    <a:pt x="1162" y="524"/>
                    <a:pt x="1169" y="523"/>
                  </a:cubicBezTo>
                  <a:cubicBezTo>
                    <a:pt x="1186" y="523"/>
                    <a:pt x="1196" y="515"/>
                    <a:pt x="1202" y="499"/>
                  </a:cubicBezTo>
                  <a:lnTo>
                    <a:pt x="1207" y="499"/>
                  </a:lnTo>
                  <a:lnTo>
                    <a:pt x="1206" y="529"/>
                  </a:lnTo>
                  <a:lnTo>
                    <a:pt x="1124" y="529"/>
                  </a:lnTo>
                  <a:lnTo>
                    <a:pt x="1124" y="524"/>
                  </a:lnTo>
                  <a:cubicBezTo>
                    <a:pt x="1133" y="525"/>
                    <a:pt x="1137" y="522"/>
                    <a:pt x="1137" y="517"/>
                  </a:cubicBezTo>
                  <a:lnTo>
                    <a:pt x="1137" y="462"/>
                  </a:lnTo>
                  <a:cubicBezTo>
                    <a:pt x="1137" y="456"/>
                    <a:pt x="1133" y="454"/>
                    <a:pt x="1124" y="454"/>
                  </a:cubicBezTo>
                  <a:lnTo>
                    <a:pt x="1124" y="449"/>
                  </a:lnTo>
                  <a:lnTo>
                    <a:pt x="1204" y="449"/>
                  </a:lnTo>
                  <a:close/>
                  <a:moveTo>
                    <a:pt x="1274" y="496"/>
                  </a:moveTo>
                  <a:lnTo>
                    <a:pt x="1274" y="496"/>
                  </a:lnTo>
                  <a:lnTo>
                    <a:pt x="1263" y="472"/>
                  </a:lnTo>
                  <a:lnTo>
                    <a:pt x="1252" y="496"/>
                  </a:lnTo>
                  <a:lnTo>
                    <a:pt x="1274" y="496"/>
                  </a:lnTo>
                  <a:close/>
                  <a:moveTo>
                    <a:pt x="1406" y="188"/>
                  </a:moveTo>
                  <a:lnTo>
                    <a:pt x="1406" y="188"/>
                  </a:lnTo>
                  <a:cubicBezTo>
                    <a:pt x="1400" y="190"/>
                    <a:pt x="1396" y="187"/>
                    <a:pt x="1395" y="178"/>
                  </a:cubicBezTo>
                  <a:cubicBezTo>
                    <a:pt x="1395" y="176"/>
                    <a:pt x="1395" y="175"/>
                    <a:pt x="1394" y="173"/>
                  </a:cubicBezTo>
                  <a:cubicBezTo>
                    <a:pt x="1394" y="172"/>
                    <a:pt x="1395" y="171"/>
                    <a:pt x="1396" y="170"/>
                  </a:cubicBezTo>
                  <a:lnTo>
                    <a:pt x="1399" y="171"/>
                  </a:lnTo>
                  <a:cubicBezTo>
                    <a:pt x="1410" y="180"/>
                    <a:pt x="1412" y="186"/>
                    <a:pt x="1406" y="188"/>
                  </a:cubicBezTo>
                  <a:moveTo>
                    <a:pt x="1365" y="166"/>
                  </a:moveTo>
                  <a:lnTo>
                    <a:pt x="1365" y="166"/>
                  </a:lnTo>
                  <a:cubicBezTo>
                    <a:pt x="1365" y="172"/>
                    <a:pt x="1365" y="179"/>
                    <a:pt x="1364" y="188"/>
                  </a:cubicBezTo>
                  <a:cubicBezTo>
                    <a:pt x="1364" y="196"/>
                    <a:pt x="1361" y="202"/>
                    <a:pt x="1354" y="205"/>
                  </a:cubicBezTo>
                  <a:cubicBezTo>
                    <a:pt x="1344" y="206"/>
                    <a:pt x="1334" y="208"/>
                    <a:pt x="1325" y="210"/>
                  </a:cubicBezTo>
                  <a:cubicBezTo>
                    <a:pt x="1317" y="213"/>
                    <a:pt x="1297" y="218"/>
                    <a:pt x="1288" y="221"/>
                  </a:cubicBezTo>
                  <a:cubicBezTo>
                    <a:pt x="1286" y="221"/>
                    <a:pt x="1284" y="220"/>
                    <a:pt x="1284" y="219"/>
                  </a:cubicBezTo>
                  <a:cubicBezTo>
                    <a:pt x="1284" y="218"/>
                    <a:pt x="1285" y="216"/>
                    <a:pt x="1285" y="215"/>
                  </a:cubicBezTo>
                  <a:cubicBezTo>
                    <a:pt x="1287" y="212"/>
                    <a:pt x="1296" y="206"/>
                    <a:pt x="1298" y="203"/>
                  </a:cubicBezTo>
                  <a:cubicBezTo>
                    <a:pt x="1300" y="200"/>
                    <a:pt x="1302" y="197"/>
                    <a:pt x="1303" y="193"/>
                  </a:cubicBezTo>
                  <a:cubicBezTo>
                    <a:pt x="1302" y="191"/>
                    <a:pt x="1303" y="188"/>
                    <a:pt x="1304" y="187"/>
                  </a:cubicBezTo>
                  <a:cubicBezTo>
                    <a:pt x="1304" y="186"/>
                    <a:pt x="1305" y="185"/>
                    <a:pt x="1308" y="184"/>
                  </a:cubicBezTo>
                  <a:cubicBezTo>
                    <a:pt x="1317" y="181"/>
                    <a:pt x="1325" y="178"/>
                    <a:pt x="1333" y="173"/>
                  </a:cubicBezTo>
                  <a:cubicBezTo>
                    <a:pt x="1341" y="169"/>
                    <a:pt x="1350" y="165"/>
                    <a:pt x="1359" y="163"/>
                  </a:cubicBezTo>
                  <a:cubicBezTo>
                    <a:pt x="1360" y="162"/>
                    <a:pt x="1361" y="162"/>
                    <a:pt x="1362" y="161"/>
                  </a:cubicBezTo>
                  <a:cubicBezTo>
                    <a:pt x="1363" y="161"/>
                    <a:pt x="1364" y="162"/>
                    <a:pt x="1365" y="163"/>
                  </a:cubicBezTo>
                  <a:lnTo>
                    <a:pt x="1365" y="166"/>
                  </a:lnTo>
                  <a:close/>
                  <a:moveTo>
                    <a:pt x="1353" y="337"/>
                  </a:moveTo>
                  <a:lnTo>
                    <a:pt x="1353" y="337"/>
                  </a:lnTo>
                  <a:cubicBezTo>
                    <a:pt x="1348" y="339"/>
                    <a:pt x="1343" y="339"/>
                    <a:pt x="1337" y="339"/>
                  </a:cubicBezTo>
                  <a:cubicBezTo>
                    <a:pt x="1328" y="341"/>
                    <a:pt x="1320" y="339"/>
                    <a:pt x="1312" y="334"/>
                  </a:cubicBezTo>
                  <a:cubicBezTo>
                    <a:pt x="1304" y="329"/>
                    <a:pt x="1302" y="322"/>
                    <a:pt x="1305" y="313"/>
                  </a:cubicBezTo>
                  <a:lnTo>
                    <a:pt x="1310" y="308"/>
                  </a:lnTo>
                  <a:cubicBezTo>
                    <a:pt x="1318" y="301"/>
                    <a:pt x="1324" y="294"/>
                    <a:pt x="1331" y="289"/>
                  </a:cubicBezTo>
                  <a:cubicBezTo>
                    <a:pt x="1338" y="282"/>
                    <a:pt x="1345" y="272"/>
                    <a:pt x="1353" y="267"/>
                  </a:cubicBezTo>
                  <a:cubicBezTo>
                    <a:pt x="1354" y="266"/>
                    <a:pt x="1354" y="266"/>
                    <a:pt x="1355" y="265"/>
                  </a:cubicBezTo>
                  <a:cubicBezTo>
                    <a:pt x="1355" y="265"/>
                    <a:pt x="1356" y="265"/>
                    <a:pt x="1357" y="265"/>
                  </a:cubicBezTo>
                  <a:cubicBezTo>
                    <a:pt x="1360" y="266"/>
                    <a:pt x="1361" y="269"/>
                    <a:pt x="1360" y="272"/>
                  </a:cubicBezTo>
                  <a:cubicBezTo>
                    <a:pt x="1360" y="276"/>
                    <a:pt x="1359" y="283"/>
                    <a:pt x="1359" y="285"/>
                  </a:cubicBezTo>
                  <a:lnTo>
                    <a:pt x="1360" y="322"/>
                  </a:lnTo>
                  <a:cubicBezTo>
                    <a:pt x="1360" y="330"/>
                    <a:pt x="1358" y="334"/>
                    <a:pt x="1353" y="337"/>
                  </a:cubicBezTo>
                  <a:moveTo>
                    <a:pt x="486" y="326"/>
                  </a:moveTo>
                  <a:lnTo>
                    <a:pt x="486" y="326"/>
                  </a:lnTo>
                  <a:cubicBezTo>
                    <a:pt x="489" y="333"/>
                    <a:pt x="492" y="340"/>
                    <a:pt x="497" y="346"/>
                  </a:cubicBezTo>
                  <a:cubicBezTo>
                    <a:pt x="501" y="352"/>
                    <a:pt x="500" y="357"/>
                    <a:pt x="498" y="363"/>
                  </a:cubicBezTo>
                  <a:cubicBezTo>
                    <a:pt x="498" y="364"/>
                    <a:pt x="495" y="365"/>
                    <a:pt x="494" y="365"/>
                  </a:cubicBezTo>
                  <a:cubicBezTo>
                    <a:pt x="487" y="364"/>
                    <a:pt x="480" y="365"/>
                    <a:pt x="473" y="366"/>
                  </a:cubicBezTo>
                  <a:cubicBezTo>
                    <a:pt x="470" y="366"/>
                    <a:pt x="468" y="365"/>
                    <a:pt x="465" y="363"/>
                  </a:cubicBezTo>
                  <a:cubicBezTo>
                    <a:pt x="456" y="356"/>
                    <a:pt x="445" y="351"/>
                    <a:pt x="437" y="342"/>
                  </a:cubicBezTo>
                  <a:cubicBezTo>
                    <a:pt x="434" y="340"/>
                    <a:pt x="430" y="340"/>
                    <a:pt x="427" y="337"/>
                  </a:cubicBezTo>
                  <a:cubicBezTo>
                    <a:pt x="424" y="335"/>
                    <a:pt x="422" y="332"/>
                    <a:pt x="420" y="329"/>
                  </a:cubicBezTo>
                  <a:cubicBezTo>
                    <a:pt x="419" y="328"/>
                    <a:pt x="418" y="328"/>
                    <a:pt x="417" y="327"/>
                  </a:cubicBezTo>
                  <a:cubicBezTo>
                    <a:pt x="411" y="323"/>
                    <a:pt x="410" y="317"/>
                    <a:pt x="412" y="311"/>
                  </a:cubicBezTo>
                  <a:cubicBezTo>
                    <a:pt x="413" y="307"/>
                    <a:pt x="415" y="302"/>
                    <a:pt x="419" y="300"/>
                  </a:cubicBezTo>
                  <a:cubicBezTo>
                    <a:pt x="422" y="298"/>
                    <a:pt x="423" y="295"/>
                    <a:pt x="423" y="292"/>
                  </a:cubicBezTo>
                  <a:cubicBezTo>
                    <a:pt x="423" y="285"/>
                    <a:pt x="425" y="278"/>
                    <a:pt x="428" y="272"/>
                  </a:cubicBezTo>
                  <a:cubicBezTo>
                    <a:pt x="433" y="263"/>
                    <a:pt x="436" y="254"/>
                    <a:pt x="440" y="245"/>
                  </a:cubicBezTo>
                  <a:cubicBezTo>
                    <a:pt x="443" y="237"/>
                    <a:pt x="447" y="232"/>
                    <a:pt x="450" y="224"/>
                  </a:cubicBezTo>
                  <a:cubicBezTo>
                    <a:pt x="452" y="220"/>
                    <a:pt x="456" y="208"/>
                    <a:pt x="458" y="203"/>
                  </a:cubicBezTo>
                  <a:cubicBezTo>
                    <a:pt x="462" y="195"/>
                    <a:pt x="466" y="189"/>
                    <a:pt x="471" y="182"/>
                  </a:cubicBezTo>
                  <a:cubicBezTo>
                    <a:pt x="471" y="180"/>
                    <a:pt x="469" y="181"/>
                    <a:pt x="468" y="181"/>
                  </a:cubicBezTo>
                  <a:cubicBezTo>
                    <a:pt x="466" y="182"/>
                    <a:pt x="464" y="182"/>
                    <a:pt x="462" y="183"/>
                  </a:cubicBezTo>
                  <a:cubicBezTo>
                    <a:pt x="450" y="191"/>
                    <a:pt x="452" y="187"/>
                    <a:pt x="441" y="196"/>
                  </a:cubicBezTo>
                  <a:cubicBezTo>
                    <a:pt x="434" y="202"/>
                    <a:pt x="426" y="207"/>
                    <a:pt x="420" y="214"/>
                  </a:cubicBezTo>
                  <a:cubicBezTo>
                    <a:pt x="417" y="219"/>
                    <a:pt x="414" y="218"/>
                    <a:pt x="410" y="215"/>
                  </a:cubicBezTo>
                  <a:cubicBezTo>
                    <a:pt x="407" y="212"/>
                    <a:pt x="404" y="210"/>
                    <a:pt x="400" y="208"/>
                  </a:cubicBezTo>
                  <a:cubicBezTo>
                    <a:pt x="397" y="206"/>
                    <a:pt x="396" y="204"/>
                    <a:pt x="395" y="201"/>
                  </a:cubicBezTo>
                  <a:cubicBezTo>
                    <a:pt x="395" y="194"/>
                    <a:pt x="394" y="188"/>
                    <a:pt x="397" y="182"/>
                  </a:cubicBezTo>
                  <a:cubicBezTo>
                    <a:pt x="397" y="181"/>
                    <a:pt x="397" y="180"/>
                    <a:pt x="397" y="180"/>
                  </a:cubicBezTo>
                  <a:cubicBezTo>
                    <a:pt x="392" y="170"/>
                    <a:pt x="393" y="166"/>
                    <a:pt x="402" y="161"/>
                  </a:cubicBezTo>
                  <a:cubicBezTo>
                    <a:pt x="412" y="155"/>
                    <a:pt x="420" y="148"/>
                    <a:pt x="430" y="142"/>
                  </a:cubicBezTo>
                  <a:cubicBezTo>
                    <a:pt x="434" y="139"/>
                    <a:pt x="438" y="134"/>
                    <a:pt x="442" y="131"/>
                  </a:cubicBezTo>
                  <a:cubicBezTo>
                    <a:pt x="450" y="125"/>
                    <a:pt x="458" y="119"/>
                    <a:pt x="466" y="113"/>
                  </a:cubicBezTo>
                  <a:cubicBezTo>
                    <a:pt x="468" y="112"/>
                    <a:pt x="471" y="111"/>
                    <a:pt x="473" y="109"/>
                  </a:cubicBezTo>
                  <a:cubicBezTo>
                    <a:pt x="483" y="99"/>
                    <a:pt x="496" y="92"/>
                    <a:pt x="507" y="84"/>
                  </a:cubicBezTo>
                  <a:cubicBezTo>
                    <a:pt x="512" y="81"/>
                    <a:pt x="516" y="78"/>
                    <a:pt x="520" y="74"/>
                  </a:cubicBezTo>
                  <a:cubicBezTo>
                    <a:pt x="525" y="71"/>
                    <a:pt x="528" y="67"/>
                    <a:pt x="534" y="65"/>
                  </a:cubicBezTo>
                  <a:cubicBezTo>
                    <a:pt x="534" y="64"/>
                    <a:pt x="535" y="63"/>
                    <a:pt x="535" y="61"/>
                  </a:cubicBezTo>
                  <a:cubicBezTo>
                    <a:pt x="535" y="60"/>
                    <a:pt x="534" y="59"/>
                    <a:pt x="533" y="59"/>
                  </a:cubicBezTo>
                  <a:cubicBezTo>
                    <a:pt x="530" y="58"/>
                    <a:pt x="528" y="58"/>
                    <a:pt x="526" y="58"/>
                  </a:cubicBezTo>
                  <a:cubicBezTo>
                    <a:pt x="517" y="59"/>
                    <a:pt x="509" y="57"/>
                    <a:pt x="502" y="53"/>
                  </a:cubicBezTo>
                  <a:cubicBezTo>
                    <a:pt x="496" y="49"/>
                    <a:pt x="490" y="45"/>
                    <a:pt x="483" y="42"/>
                  </a:cubicBezTo>
                  <a:cubicBezTo>
                    <a:pt x="479" y="39"/>
                    <a:pt x="479" y="36"/>
                    <a:pt x="483" y="33"/>
                  </a:cubicBezTo>
                  <a:cubicBezTo>
                    <a:pt x="485" y="32"/>
                    <a:pt x="486" y="30"/>
                    <a:pt x="488" y="30"/>
                  </a:cubicBezTo>
                  <a:cubicBezTo>
                    <a:pt x="494" y="28"/>
                    <a:pt x="499" y="27"/>
                    <a:pt x="504" y="26"/>
                  </a:cubicBezTo>
                  <a:cubicBezTo>
                    <a:pt x="513" y="23"/>
                    <a:pt x="522" y="21"/>
                    <a:pt x="529" y="14"/>
                  </a:cubicBezTo>
                  <a:cubicBezTo>
                    <a:pt x="532" y="11"/>
                    <a:pt x="536" y="10"/>
                    <a:pt x="541" y="9"/>
                  </a:cubicBezTo>
                  <a:cubicBezTo>
                    <a:pt x="551" y="9"/>
                    <a:pt x="560" y="12"/>
                    <a:pt x="569" y="13"/>
                  </a:cubicBezTo>
                  <a:cubicBezTo>
                    <a:pt x="571" y="13"/>
                    <a:pt x="573" y="14"/>
                    <a:pt x="574" y="15"/>
                  </a:cubicBezTo>
                  <a:cubicBezTo>
                    <a:pt x="576" y="16"/>
                    <a:pt x="577" y="18"/>
                    <a:pt x="579" y="19"/>
                  </a:cubicBezTo>
                  <a:cubicBezTo>
                    <a:pt x="589" y="22"/>
                    <a:pt x="594" y="31"/>
                    <a:pt x="600" y="39"/>
                  </a:cubicBezTo>
                  <a:cubicBezTo>
                    <a:pt x="603" y="43"/>
                    <a:pt x="603" y="47"/>
                    <a:pt x="600" y="50"/>
                  </a:cubicBezTo>
                  <a:cubicBezTo>
                    <a:pt x="598" y="53"/>
                    <a:pt x="595" y="56"/>
                    <a:pt x="591" y="58"/>
                  </a:cubicBezTo>
                  <a:cubicBezTo>
                    <a:pt x="585" y="61"/>
                    <a:pt x="578" y="63"/>
                    <a:pt x="572" y="64"/>
                  </a:cubicBezTo>
                  <a:cubicBezTo>
                    <a:pt x="564" y="65"/>
                    <a:pt x="550" y="62"/>
                    <a:pt x="544" y="67"/>
                  </a:cubicBezTo>
                  <a:cubicBezTo>
                    <a:pt x="540" y="71"/>
                    <a:pt x="536" y="74"/>
                    <a:pt x="531" y="77"/>
                  </a:cubicBezTo>
                  <a:cubicBezTo>
                    <a:pt x="521" y="82"/>
                    <a:pt x="513" y="88"/>
                    <a:pt x="506" y="97"/>
                  </a:cubicBezTo>
                  <a:cubicBezTo>
                    <a:pt x="495" y="109"/>
                    <a:pt x="487" y="124"/>
                    <a:pt x="474" y="134"/>
                  </a:cubicBezTo>
                  <a:cubicBezTo>
                    <a:pt x="465" y="141"/>
                    <a:pt x="454" y="147"/>
                    <a:pt x="444" y="153"/>
                  </a:cubicBezTo>
                  <a:cubicBezTo>
                    <a:pt x="443" y="154"/>
                    <a:pt x="442" y="154"/>
                    <a:pt x="442" y="155"/>
                  </a:cubicBezTo>
                  <a:cubicBezTo>
                    <a:pt x="441" y="156"/>
                    <a:pt x="441" y="158"/>
                    <a:pt x="441" y="159"/>
                  </a:cubicBezTo>
                  <a:cubicBezTo>
                    <a:pt x="442" y="160"/>
                    <a:pt x="443" y="161"/>
                    <a:pt x="444" y="161"/>
                  </a:cubicBezTo>
                  <a:cubicBezTo>
                    <a:pt x="447" y="160"/>
                    <a:pt x="449" y="160"/>
                    <a:pt x="451" y="158"/>
                  </a:cubicBezTo>
                  <a:cubicBezTo>
                    <a:pt x="459" y="151"/>
                    <a:pt x="469" y="147"/>
                    <a:pt x="479" y="142"/>
                  </a:cubicBezTo>
                  <a:cubicBezTo>
                    <a:pt x="483" y="140"/>
                    <a:pt x="488" y="137"/>
                    <a:pt x="492" y="134"/>
                  </a:cubicBezTo>
                  <a:cubicBezTo>
                    <a:pt x="498" y="131"/>
                    <a:pt x="538" y="109"/>
                    <a:pt x="544" y="106"/>
                  </a:cubicBezTo>
                  <a:cubicBezTo>
                    <a:pt x="549" y="103"/>
                    <a:pt x="588" y="85"/>
                    <a:pt x="593" y="82"/>
                  </a:cubicBezTo>
                  <a:cubicBezTo>
                    <a:pt x="599" y="79"/>
                    <a:pt x="616" y="76"/>
                    <a:pt x="622" y="73"/>
                  </a:cubicBezTo>
                  <a:cubicBezTo>
                    <a:pt x="635" y="68"/>
                    <a:pt x="667" y="61"/>
                    <a:pt x="685" y="65"/>
                  </a:cubicBezTo>
                  <a:cubicBezTo>
                    <a:pt x="691" y="66"/>
                    <a:pt x="695" y="75"/>
                    <a:pt x="691" y="79"/>
                  </a:cubicBezTo>
                  <a:cubicBezTo>
                    <a:pt x="689" y="81"/>
                    <a:pt x="684" y="93"/>
                    <a:pt x="681" y="94"/>
                  </a:cubicBezTo>
                  <a:cubicBezTo>
                    <a:pt x="673" y="95"/>
                    <a:pt x="653" y="104"/>
                    <a:pt x="643" y="108"/>
                  </a:cubicBezTo>
                  <a:cubicBezTo>
                    <a:pt x="634" y="111"/>
                    <a:pt x="572" y="134"/>
                    <a:pt x="564" y="139"/>
                  </a:cubicBezTo>
                  <a:cubicBezTo>
                    <a:pt x="563" y="141"/>
                    <a:pt x="560" y="141"/>
                    <a:pt x="558" y="142"/>
                  </a:cubicBezTo>
                  <a:cubicBezTo>
                    <a:pt x="555" y="143"/>
                    <a:pt x="552" y="143"/>
                    <a:pt x="550" y="144"/>
                  </a:cubicBezTo>
                  <a:cubicBezTo>
                    <a:pt x="545" y="145"/>
                    <a:pt x="506" y="167"/>
                    <a:pt x="502" y="172"/>
                  </a:cubicBezTo>
                  <a:cubicBezTo>
                    <a:pt x="497" y="180"/>
                    <a:pt x="496" y="188"/>
                    <a:pt x="494" y="197"/>
                  </a:cubicBezTo>
                  <a:cubicBezTo>
                    <a:pt x="491" y="207"/>
                    <a:pt x="489" y="217"/>
                    <a:pt x="486" y="226"/>
                  </a:cubicBezTo>
                  <a:cubicBezTo>
                    <a:pt x="486" y="227"/>
                    <a:pt x="486" y="229"/>
                    <a:pt x="486" y="229"/>
                  </a:cubicBezTo>
                  <a:lnTo>
                    <a:pt x="480" y="247"/>
                  </a:lnTo>
                  <a:lnTo>
                    <a:pt x="480" y="255"/>
                  </a:lnTo>
                  <a:cubicBezTo>
                    <a:pt x="480" y="257"/>
                    <a:pt x="479" y="259"/>
                    <a:pt x="479" y="260"/>
                  </a:cubicBezTo>
                  <a:cubicBezTo>
                    <a:pt x="479" y="272"/>
                    <a:pt x="479" y="284"/>
                    <a:pt x="479" y="296"/>
                  </a:cubicBezTo>
                  <a:cubicBezTo>
                    <a:pt x="480" y="307"/>
                    <a:pt x="482" y="317"/>
                    <a:pt x="486" y="326"/>
                  </a:cubicBezTo>
                  <a:moveTo>
                    <a:pt x="546" y="311"/>
                  </a:moveTo>
                  <a:lnTo>
                    <a:pt x="546" y="311"/>
                  </a:lnTo>
                  <a:cubicBezTo>
                    <a:pt x="548" y="318"/>
                    <a:pt x="549" y="324"/>
                    <a:pt x="551" y="331"/>
                  </a:cubicBezTo>
                  <a:cubicBezTo>
                    <a:pt x="552" y="336"/>
                    <a:pt x="551" y="340"/>
                    <a:pt x="547" y="343"/>
                  </a:cubicBezTo>
                  <a:cubicBezTo>
                    <a:pt x="540" y="349"/>
                    <a:pt x="538" y="350"/>
                    <a:pt x="530" y="345"/>
                  </a:cubicBezTo>
                  <a:cubicBezTo>
                    <a:pt x="528" y="344"/>
                    <a:pt x="527" y="342"/>
                    <a:pt x="525" y="342"/>
                  </a:cubicBezTo>
                  <a:cubicBezTo>
                    <a:pt x="518" y="339"/>
                    <a:pt x="515" y="333"/>
                    <a:pt x="511" y="327"/>
                  </a:cubicBezTo>
                  <a:cubicBezTo>
                    <a:pt x="510" y="325"/>
                    <a:pt x="509" y="322"/>
                    <a:pt x="509" y="320"/>
                  </a:cubicBezTo>
                  <a:cubicBezTo>
                    <a:pt x="510" y="315"/>
                    <a:pt x="510" y="310"/>
                    <a:pt x="511" y="306"/>
                  </a:cubicBezTo>
                  <a:cubicBezTo>
                    <a:pt x="513" y="296"/>
                    <a:pt x="518" y="289"/>
                    <a:pt x="515" y="279"/>
                  </a:cubicBezTo>
                  <a:cubicBezTo>
                    <a:pt x="515" y="276"/>
                    <a:pt x="515" y="271"/>
                    <a:pt x="515" y="269"/>
                  </a:cubicBezTo>
                  <a:cubicBezTo>
                    <a:pt x="516" y="266"/>
                    <a:pt x="515" y="263"/>
                    <a:pt x="515" y="261"/>
                  </a:cubicBezTo>
                  <a:cubicBezTo>
                    <a:pt x="516" y="254"/>
                    <a:pt x="517" y="239"/>
                    <a:pt x="517" y="239"/>
                  </a:cubicBezTo>
                  <a:lnTo>
                    <a:pt x="518" y="237"/>
                  </a:lnTo>
                  <a:cubicBezTo>
                    <a:pt x="515" y="239"/>
                    <a:pt x="513" y="242"/>
                    <a:pt x="509" y="246"/>
                  </a:cubicBezTo>
                  <a:cubicBezTo>
                    <a:pt x="499" y="257"/>
                    <a:pt x="501" y="258"/>
                    <a:pt x="490" y="260"/>
                  </a:cubicBezTo>
                  <a:cubicBezTo>
                    <a:pt x="488" y="260"/>
                    <a:pt x="491" y="257"/>
                    <a:pt x="489" y="253"/>
                  </a:cubicBezTo>
                  <a:cubicBezTo>
                    <a:pt x="488" y="249"/>
                    <a:pt x="494" y="244"/>
                    <a:pt x="495" y="238"/>
                  </a:cubicBezTo>
                  <a:cubicBezTo>
                    <a:pt x="495" y="232"/>
                    <a:pt x="499" y="226"/>
                    <a:pt x="504" y="221"/>
                  </a:cubicBezTo>
                  <a:cubicBezTo>
                    <a:pt x="509" y="216"/>
                    <a:pt x="506" y="212"/>
                    <a:pt x="515" y="202"/>
                  </a:cubicBezTo>
                  <a:cubicBezTo>
                    <a:pt x="525" y="192"/>
                    <a:pt x="522" y="195"/>
                    <a:pt x="533" y="183"/>
                  </a:cubicBezTo>
                  <a:cubicBezTo>
                    <a:pt x="543" y="171"/>
                    <a:pt x="540" y="183"/>
                    <a:pt x="545" y="173"/>
                  </a:cubicBezTo>
                  <a:cubicBezTo>
                    <a:pt x="545" y="173"/>
                    <a:pt x="547" y="168"/>
                    <a:pt x="551" y="167"/>
                  </a:cubicBezTo>
                  <a:cubicBezTo>
                    <a:pt x="556" y="166"/>
                    <a:pt x="559" y="170"/>
                    <a:pt x="561" y="178"/>
                  </a:cubicBezTo>
                  <a:cubicBezTo>
                    <a:pt x="564" y="187"/>
                    <a:pt x="563" y="183"/>
                    <a:pt x="561" y="193"/>
                  </a:cubicBezTo>
                  <a:cubicBezTo>
                    <a:pt x="559" y="203"/>
                    <a:pt x="552" y="205"/>
                    <a:pt x="545" y="212"/>
                  </a:cubicBezTo>
                  <a:cubicBezTo>
                    <a:pt x="544" y="213"/>
                    <a:pt x="542" y="215"/>
                    <a:pt x="541" y="216"/>
                  </a:cubicBezTo>
                  <a:cubicBezTo>
                    <a:pt x="542" y="218"/>
                    <a:pt x="542" y="219"/>
                    <a:pt x="542" y="220"/>
                  </a:cubicBezTo>
                  <a:cubicBezTo>
                    <a:pt x="542" y="222"/>
                    <a:pt x="544" y="248"/>
                    <a:pt x="544" y="250"/>
                  </a:cubicBezTo>
                  <a:cubicBezTo>
                    <a:pt x="544" y="257"/>
                    <a:pt x="544" y="264"/>
                    <a:pt x="545" y="271"/>
                  </a:cubicBezTo>
                  <a:cubicBezTo>
                    <a:pt x="546" y="281"/>
                    <a:pt x="545" y="290"/>
                    <a:pt x="545" y="300"/>
                  </a:cubicBezTo>
                  <a:cubicBezTo>
                    <a:pt x="546" y="303"/>
                    <a:pt x="546" y="307"/>
                    <a:pt x="546" y="311"/>
                  </a:cubicBezTo>
                  <a:moveTo>
                    <a:pt x="732" y="151"/>
                  </a:moveTo>
                  <a:lnTo>
                    <a:pt x="732" y="151"/>
                  </a:lnTo>
                  <a:cubicBezTo>
                    <a:pt x="731" y="150"/>
                    <a:pt x="730" y="149"/>
                    <a:pt x="729" y="147"/>
                  </a:cubicBezTo>
                  <a:cubicBezTo>
                    <a:pt x="726" y="144"/>
                    <a:pt x="723" y="142"/>
                    <a:pt x="718" y="141"/>
                  </a:cubicBezTo>
                  <a:cubicBezTo>
                    <a:pt x="715" y="141"/>
                    <a:pt x="712" y="141"/>
                    <a:pt x="709" y="141"/>
                  </a:cubicBezTo>
                  <a:cubicBezTo>
                    <a:pt x="705" y="141"/>
                    <a:pt x="699" y="143"/>
                    <a:pt x="695" y="143"/>
                  </a:cubicBezTo>
                  <a:cubicBezTo>
                    <a:pt x="688" y="143"/>
                    <a:pt x="696" y="142"/>
                    <a:pt x="684" y="148"/>
                  </a:cubicBezTo>
                  <a:cubicBezTo>
                    <a:pt x="680" y="150"/>
                    <a:pt x="675" y="150"/>
                    <a:pt x="670" y="148"/>
                  </a:cubicBezTo>
                  <a:cubicBezTo>
                    <a:pt x="664" y="145"/>
                    <a:pt x="657" y="144"/>
                    <a:pt x="650" y="144"/>
                  </a:cubicBezTo>
                  <a:cubicBezTo>
                    <a:pt x="645" y="144"/>
                    <a:pt x="640" y="146"/>
                    <a:pt x="637" y="151"/>
                  </a:cubicBezTo>
                  <a:cubicBezTo>
                    <a:pt x="635" y="156"/>
                    <a:pt x="634" y="162"/>
                    <a:pt x="639" y="167"/>
                  </a:cubicBezTo>
                  <a:cubicBezTo>
                    <a:pt x="640" y="168"/>
                    <a:pt x="640" y="169"/>
                    <a:pt x="641" y="170"/>
                  </a:cubicBezTo>
                  <a:cubicBezTo>
                    <a:pt x="640" y="175"/>
                    <a:pt x="637" y="177"/>
                    <a:pt x="634" y="179"/>
                  </a:cubicBezTo>
                  <a:cubicBezTo>
                    <a:pt x="625" y="183"/>
                    <a:pt x="616" y="187"/>
                    <a:pt x="607" y="192"/>
                  </a:cubicBezTo>
                  <a:cubicBezTo>
                    <a:pt x="595" y="198"/>
                    <a:pt x="583" y="204"/>
                    <a:pt x="570" y="210"/>
                  </a:cubicBezTo>
                  <a:cubicBezTo>
                    <a:pt x="569" y="212"/>
                    <a:pt x="567" y="214"/>
                    <a:pt x="567" y="214"/>
                  </a:cubicBezTo>
                  <a:cubicBezTo>
                    <a:pt x="567" y="216"/>
                    <a:pt x="568" y="219"/>
                    <a:pt x="567" y="222"/>
                  </a:cubicBezTo>
                  <a:cubicBezTo>
                    <a:pt x="566" y="225"/>
                    <a:pt x="573" y="220"/>
                    <a:pt x="566" y="225"/>
                  </a:cubicBezTo>
                  <a:cubicBezTo>
                    <a:pt x="561" y="228"/>
                    <a:pt x="568" y="230"/>
                    <a:pt x="569" y="230"/>
                  </a:cubicBezTo>
                  <a:cubicBezTo>
                    <a:pt x="570" y="230"/>
                    <a:pt x="574" y="230"/>
                    <a:pt x="578" y="229"/>
                  </a:cubicBezTo>
                  <a:cubicBezTo>
                    <a:pt x="586" y="225"/>
                    <a:pt x="595" y="221"/>
                    <a:pt x="603" y="217"/>
                  </a:cubicBezTo>
                  <a:cubicBezTo>
                    <a:pt x="604" y="217"/>
                    <a:pt x="605" y="216"/>
                    <a:pt x="606" y="216"/>
                  </a:cubicBezTo>
                  <a:cubicBezTo>
                    <a:pt x="617" y="213"/>
                    <a:pt x="629" y="210"/>
                    <a:pt x="640" y="207"/>
                  </a:cubicBezTo>
                  <a:cubicBezTo>
                    <a:pt x="640" y="207"/>
                    <a:pt x="641" y="208"/>
                    <a:pt x="641" y="208"/>
                  </a:cubicBezTo>
                  <a:cubicBezTo>
                    <a:pt x="643" y="216"/>
                    <a:pt x="642" y="225"/>
                    <a:pt x="640" y="234"/>
                  </a:cubicBezTo>
                  <a:cubicBezTo>
                    <a:pt x="637" y="242"/>
                    <a:pt x="637" y="249"/>
                    <a:pt x="637" y="257"/>
                  </a:cubicBezTo>
                  <a:cubicBezTo>
                    <a:pt x="637" y="265"/>
                    <a:pt x="636" y="272"/>
                    <a:pt x="634" y="280"/>
                  </a:cubicBezTo>
                  <a:cubicBezTo>
                    <a:pt x="633" y="285"/>
                    <a:pt x="632" y="290"/>
                    <a:pt x="630" y="295"/>
                  </a:cubicBezTo>
                  <a:cubicBezTo>
                    <a:pt x="628" y="302"/>
                    <a:pt x="623" y="304"/>
                    <a:pt x="617" y="302"/>
                  </a:cubicBezTo>
                  <a:cubicBezTo>
                    <a:pt x="611" y="299"/>
                    <a:pt x="605" y="296"/>
                    <a:pt x="599" y="292"/>
                  </a:cubicBezTo>
                  <a:cubicBezTo>
                    <a:pt x="594" y="290"/>
                    <a:pt x="589" y="287"/>
                    <a:pt x="583" y="285"/>
                  </a:cubicBezTo>
                  <a:cubicBezTo>
                    <a:pt x="579" y="283"/>
                    <a:pt x="576" y="280"/>
                    <a:pt x="575" y="274"/>
                  </a:cubicBezTo>
                  <a:cubicBezTo>
                    <a:pt x="580" y="276"/>
                    <a:pt x="585" y="277"/>
                    <a:pt x="589" y="278"/>
                  </a:cubicBezTo>
                  <a:cubicBezTo>
                    <a:pt x="591" y="279"/>
                    <a:pt x="593" y="279"/>
                    <a:pt x="594" y="280"/>
                  </a:cubicBezTo>
                  <a:cubicBezTo>
                    <a:pt x="596" y="281"/>
                    <a:pt x="597" y="282"/>
                    <a:pt x="598" y="282"/>
                  </a:cubicBezTo>
                  <a:cubicBezTo>
                    <a:pt x="609" y="287"/>
                    <a:pt x="616" y="286"/>
                    <a:pt x="624" y="276"/>
                  </a:cubicBezTo>
                  <a:cubicBezTo>
                    <a:pt x="626" y="274"/>
                    <a:pt x="627" y="271"/>
                    <a:pt x="629" y="268"/>
                  </a:cubicBezTo>
                  <a:cubicBezTo>
                    <a:pt x="627" y="262"/>
                    <a:pt x="624" y="257"/>
                    <a:pt x="620" y="253"/>
                  </a:cubicBezTo>
                  <a:cubicBezTo>
                    <a:pt x="609" y="243"/>
                    <a:pt x="596" y="239"/>
                    <a:pt x="581" y="237"/>
                  </a:cubicBezTo>
                  <a:cubicBezTo>
                    <a:pt x="580" y="237"/>
                    <a:pt x="579" y="237"/>
                    <a:pt x="578" y="237"/>
                  </a:cubicBezTo>
                  <a:cubicBezTo>
                    <a:pt x="577" y="237"/>
                    <a:pt x="577" y="237"/>
                    <a:pt x="576" y="237"/>
                  </a:cubicBezTo>
                  <a:cubicBezTo>
                    <a:pt x="573" y="236"/>
                    <a:pt x="565" y="236"/>
                    <a:pt x="561" y="239"/>
                  </a:cubicBezTo>
                  <a:cubicBezTo>
                    <a:pt x="561" y="240"/>
                    <a:pt x="561" y="240"/>
                    <a:pt x="561" y="241"/>
                  </a:cubicBezTo>
                  <a:cubicBezTo>
                    <a:pt x="560" y="243"/>
                    <a:pt x="559" y="244"/>
                    <a:pt x="558" y="246"/>
                  </a:cubicBezTo>
                  <a:cubicBezTo>
                    <a:pt x="551" y="257"/>
                    <a:pt x="551" y="258"/>
                    <a:pt x="559" y="268"/>
                  </a:cubicBezTo>
                  <a:cubicBezTo>
                    <a:pt x="559" y="269"/>
                    <a:pt x="559" y="270"/>
                    <a:pt x="559" y="271"/>
                  </a:cubicBezTo>
                  <a:cubicBezTo>
                    <a:pt x="558" y="276"/>
                    <a:pt x="560" y="281"/>
                    <a:pt x="564" y="285"/>
                  </a:cubicBezTo>
                  <a:cubicBezTo>
                    <a:pt x="568" y="291"/>
                    <a:pt x="574" y="295"/>
                    <a:pt x="573" y="303"/>
                  </a:cubicBezTo>
                  <a:cubicBezTo>
                    <a:pt x="573" y="304"/>
                    <a:pt x="573" y="304"/>
                    <a:pt x="573" y="304"/>
                  </a:cubicBezTo>
                  <a:cubicBezTo>
                    <a:pt x="578" y="311"/>
                    <a:pt x="580" y="319"/>
                    <a:pt x="586" y="324"/>
                  </a:cubicBezTo>
                  <a:cubicBezTo>
                    <a:pt x="590" y="327"/>
                    <a:pt x="593" y="330"/>
                    <a:pt x="596" y="333"/>
                  </a:cubicBezTo>
                  <a:cubicBezTo>
                    <a:pt x="599" y="336"/>
                    <a:pt x="601" y="338"/>
                    <a:pt x="603" y="342"/>
                  </a:cubicBezTo>
                  <a:cubicBezTo>
                    <a:pt x="607" y="351"/>
                    <a:pt x="612" y="360"/>
                    <a:pt x="621" y="366"/>
                  </a:cubicBezTo>
                  <a:cubicBezTo>
                    <a:pt x="627" y="370"/>
                    <a:pt x="632" y="375"/>
                    <a:pt x="634" y="382"/>
                  </a:cubicBezTo>
                  <a:cubicBezTo>
                    <a:pt x="635" y="384"/>
                    <a:pt x="636" y="385"/>
                    <a:pt x="637" y="386"/>
                  </a:cubicBezTo>
                  <a:cubicBezTo>
                    <a:pt x="640" y="391"/>
                    <a:pt x="645" y="393"/>
                    <a:pt x="650" y="392"/>
                  </a:cubicBezTo>
                  <a:cubicBezTo>
                    <a:pt x="654" y="391"/>
                    <a:pt x="658" y="390"/>
                    <a:pt x="662" y="390"/>
                  </a:cubicBezTo>
                  <a:cubicBezTo>
                    <a:pt x="669" y="390"/>
                    <a:pt x="672" y="386"/>
                    <a:pt x="675" y="382"/>
                  </a:cubicBezTo>
                  <a:cubicBezTo>
                    <a:pt x="678" y="378"/>
                    <a:pt x="681" y="374"/>
                    <a:pt x="684" y="370"/>
                  </a:cubicBezTo>
                  <a:cubicBezTo>
                    <a:pt x="690" y="365"/>
                    <a:pt x="693" y="359"/>
                    <a:pt x="692" y="351"/>
                  </a:cubicBezTo>
                  <a:cubicBezTo>
                    <a:pt x="691" y="347"/>
                    <a:pt x="691" y="344"/>
                    <a:pt x="690" y="340"/>
                  </a:cubicBezTo>
                  <a:cubicBezTo>
                    <a:pt x="688" y="331"/>
                    <a:pt x="684" y="322"/>
                    <a:pt x="685" y="312"/>
                  </a:cubicBezTo>
                  <a:cubicBezTo>
                    <a:pt x="686" y="306"/>
                    <a:pt x="685" y="301"/>
                    <a:pt x="684" y="295"/>
                  </a:cubicBezTo>
                  <a:cubicBezTo>
                    <a:pt x="682" y="287"/>
                    <a:pt x="681" y="279"/>
                    <a:pt x="682" y="270"/>
                  </a:cubicBezTo>
                  <a:cubicBezTo>
                    <a:pt x="683" y="262"/>
                    <a:pt x="683" y="255"/>
                    <a:pt x="681" y="247"/>
                  </a:cubicBezTo>
                  <a:cubicBezTo>
                    <a:pt x="680" y="241"/>
                    <a:pt x="679" y="234"/>
                    <a:pt x="679" y="228"/>
                  </a:cubicBezTo>
                  <a:cubicBezTo>
                    <a:pt x="679" y="220"/>
                    <a:pt x="679" y="211"/>
                    <a:pt x="679" y="203"/>
                  </a:cubicBezTo>
                  <a:cubicBezTo>
                    <a:pt x="679" y="200"/>
                    <a:pt x="679" y="197"/>
                    <a:pt x="679" y="194"/>
                  </a:cubicBezTo>
                  <a:cubicBezTo>
                    <a:pt x="684" y="192"/>
                    <a:pt x="681" y="190"/>
                    <a:pt x="685" y="188"/>
                  </a:cubicBezTo>
                  <a:cubicBezTo>
                    <a:pt x="691" y="185"/>
                    <a:pt x="690" y="184"/>
                    <a:pt x="696" y="184"/>
                  </a:cubicBezTo>
                  <a:cubicBezTo>
                    <a:pt x="702" y="184"/>
                    <a:pt x="706" y="181"/>
                    <a:pt x="712" y="181"/>
                  </a:cubicBezTo>
                  <a:cubicBezTo>
                    <a:pt x="719" y="180"/>
                    <a:pt x="718" y="176"/>
                    <a:pt x="722" y="171"/>
                  </a:cubicBezTo>
                  <a:cubicBezTo>
                    <a:pt x="725" y="167"/>
                    <a:pt x="728" y="163"/>
                    <a:pt x="733" y="160"/>
                  </a:cubicBezTo>
                  <a:cubicBezTo>
                    <a:pt x="737" y="157"/>
                    <a:pt x="737" y="154"/>
                    <a:pt x="732" y="151"/>
                  </a:cubicBezTo>
                  <a:moveTo>
                    <a:pt x="183" y="134"/>
                  </a:moveTo>
                  <a:lnTo>
                    <a:pt x="183" y="134"/>
                  </a:lnTo>
                  <a:lnTo>
                    <a:pt x="190" y="108"/>
                  </a:lnTo>
                  <a:cubicBezTo>
                    <a:pt x="191" y="106"/>
                    <a:pt x="192" y="104"/>
                    <a:pt x="193" y="103"/>
                  </a:cubicBezTo>
                  <a:cubicBezTo>
                    <a:pt x="195" y="102"/>
                    <a:pt x="196" y="103"/>
                    <a:pt x="197" y="103"/>
                  </a:cubicBezTo>
                  <a:cubicBezTo>
                    <a:pt x="213" y="102"/>
                    <a:pt x="226" y="113"/>
                    <a:pt x="214" y="122"/>
                  </a:cubicBezTo>
                  <a:cubicBezTo>
                    <a:pt x="211" y="125"/>
                    <a:pt x="207" y="128"/>
                    <a:pt x="199" y="134"/>
                  </a:cubicBezTo>
                  <a:cubicBezTo>
                    <a:pt x="195" y="137"/>
                    <a:pt x="191" y="140"/>
                    <a:pt x="187" y="141"/>
                  </a:cubicBezTo>
                  <a:cubicBezTo>
                    <a:pt x="184" y="143"/>
                    <a:pt x="183" y="140"/>
                    <a:pt x="183" y="134"/>
                  </a:cubicBezTo>
                  <a:moveTo>
                    <a:pt x="381" y="347"/>
                  </a:moveTo>
                  <a:lnTo>
                    <a:pt x="381" y="347"/>
                  </a:lnTo>
                  <a:cubicBezTo>
                    <a:pt x="358" y="336"/>
                    <a:pt x="357" y="331"/>
                    <a:pt x="337" y="323"/>
                  </a:cubicBezTo>
                  <a:cubicBezTo>
                    <a:pt x="317" y="314"/>
                    <a:pt x="302" y="313"/>
                    <a:pt x="282" y="299"/>
                  </a:cubicBezTo>
                  <a:cubicBezTo>
                    <a:pt x="263" y="287"/>
                    <a:pt x="248" y="266"/>
                    <a:pt x="236" y="250"/>
                  </a:cubicBezTo>
                  <a:cubicBezTo>
                    <a:pt x="224" y="234"/>
                    <a:pt x="212" y="222"/>
                    <a:pt x="200" y="204"/>
                  </a:cubicBezTo>
                  <a:cubicBezTo>
                    <a:pt x="198" y="200"/>
                    <a:pt x="197" y="197"/>
                    <a:pt x="197" y="194"/>
                  </a:cubicBezTo>
                  <a:cubicBezTo>
                    <a:pt x="197" y="191"/>
                    <a:pt x="199" y="188"/>
                    <a:pt x="203" y="186"/>
                  </a:cubicBezTo>
                  <a:cubicBezTo>
                    <a:pt x="214" y="181"/>
                    <a:pt x="225" y="175"/>
                    <a:pt x="235" y="168"/>
                  </a:cubicBezTo>
                  <a:cubicBezTo>
                    <a:pt x="245" y="161"/>
                    <a:pt x="256" y="154"/>
                    <a:pt x="268" y="148"/>
                  </a:cubicBezTo>
                  <a:cubicBezTo>
                    <a:pt x="275" y="141"/>
                    <a:pt x="278" y="134"/>
                    <a:pt x="278" y="126"/>
                  </a:cubicBezTo>
                  <a:cubicBezTo>
                    <a:pt x="277" y="118"/>
                    <a:pt x="273" y="112"/>
                    <a:pt x="265" y="109"/>
                  </a:cubicBezTo>
                  <a:cubicBezTo>
                    <a:pt x="258" y="107"/>
                    <a:pt x="252" y="106"/>
                    <a:pt x="246" y="105"/>
                  </a:cubicBezTo>
                  <a:cubicBezTo>
                    <a:pt x="241" y="104"/>
                    <a:pt x="237" y="107"/>
                    <a:pt x="231" y="106"/>
                  </a:cubicBezTo>
                  <a:cubicBezTo>
                    <a:pt x="223" y="106"/>
                    <a:pt x="218" y="99"/>
                    <a:pt x="221" y="93"/>
                  </a:cubicBezTo>
                  <a:cubicBezTo>
                    <a:pt x="223" y="91"/>
                    <a:pt x="224" y="87"/>
                    <a:pt x="229" y="84"/>
                  </a:cubicBezTo>
                  <a:cubicBezTo>
                    <a:pt x="238" y="79"/>
                    <a:pt x="247" y="73"/>
                    <a:pt x="255" y="67"/>
                  </a:cubicBezTo>
                  <a:cubicBezTo>
                    <a:pt x="262" y="61"/>
                    <a:pt x="268" y="53"/>
                    <a:pt x="270" y="44"/>
                  </a:cubicBezTo>
                  <a:cubicBezTo>
                    <a:pt x="264" y="32"/>
                    <a:pt x="256" y="24"/>
                    <a:pt x="245" y="22"/>
                  </a:cubicBezTo>
                  <a:cubicBezTo>
                    <a:pt x="234" y="20"/>
                    <a:pt x="225" y="19"/>
                    <a:pt x="215" y="20"/>
                  </a:cubicBezTo>
                  <a:cubicBezTo>
                    <a:pt x="212" y="20"/>
                    <a:pt x="210" y="18"/>
                    <a:pt x="207" y="17"/>
                  </a:cubicBezTo>
                  <a:cubicBezTo>
                    <a:pt x="205" y="15"/>
                    <a:pt x="202" y="18"/>
                    <a:pt x="199" y="21"/>
                  </a:cubicBezTo>
                  <a:cubicBezTo>
                    <a:pt x="195" y="25"/>
                    <a:pt x="191" y="27"/>
                    <a:pt x="187" y="28"/>
                  </a:cubicBezTo>
                  <a:cubicBezTo>
                    <a:pt x="183" y="29"/>
                    <a:pt x="179" y="30"/>
                    <a:pt x="175" y="32"/>
                  </a:cubicBezTo>
                  <a:lnTo>
                    <a:pt x="114" y="52"/>
                  </a:lnTo>
                  <a:cubicBezTo>
                    <a:pt x="107" y="54"/>
                    <a:pt x="88" y="45"/>
                    <a:pt x="82" y="53"/>
                  </a:cubicBezTo>
                  <a:cubicBezTo>
                    <a:pt x="71" y="65"/>
                    <a:pt x="76" y="72"/>
                    <a:pt x="81" y="81"/>
                  </a:cubicBezTo>
                  <a:cubicBezTo>
                    <a:pt x="90" y="87"/>
                    <a:pt x="100" y="93"/>
                    <a:pt x="107" y="98"/>
                  </a:cubicBezTo>
                  <a:cubicBezTo>
                    <a:pt x="114" y="102"/>
                    <a:pt x="120" y="103"/>
                    <a:pt x="128" y="104"/>
                  </a:cubicBezTo>
                  <a:cubicBezTo>
                    <a:pt x="137" y="106"/>
                    <a:pt x="145" y="106"/>
                    <a:pt x="144" y="121"/>
                  </a:cubicBezTo>
                  <a:cubicBezTo>
                    <a:pt x="144" y="128"/>
                    <a:pt x="143" y="136"/>
                    <a:pt x="140" y="145"/>
                  </a:cubicBezTo>
                  <a:cubicBezTo>
                    <a:pt x="136" y="157"/>
                    <a:pt x="132" y="165"/>
                    <a:pt x="129" y="169"/>
                  </a:cubicBezTo>
                  <a:cubicBezTo>
                    <a:pt x="126" y="173"/>
                    <a:pt x="117" y="176"/>
                    <a:pt x="105" y="179"/>
                  </a:cubicBezTo>
                  <a:cubicBezTo>
                    <a:pt x="98" y="181"/>
                    <a:pt x="93" y="182"/>
                    <a:pt x="89" y="181"/>
                  </a:cubicBezTo>
                  <a:cubicBezTo>
                    <a:pt x="85" y="181"/>
                    <a:pt x="81" y="178"/>
                    <a:pt x="75" y="174"/>
                  </a:cubicBezTo>
                  <a:cubicBezTo>
                    <a:pt x="65" y="168"/>
                    <a:pt x="56" y="166"/>
                    <a:pt x="50" y="169"/>
                  </a:cubicBezTo>
                  <a:cubicBezTo>
                    <a:pt x="44" y="172"/>
                    <a:pt x="38" y="179"/>
                    <a:pt x="31" y="191"/>
                  </a:cubicBezTo>
                  <a:cubicBezTo>
                    <a:pt x="24" y="202"/>
                    <a:pt x="21" y="212"/>
                    <a:pt x="23" y="221"/>
                  </a:cubicBezTo>
                  <a:cubicBezTo>
                    <a:pt x="24" y="230"/>
                    <a:pt x="31" y="236"/>
                    <a:pt x="45" y="240"/>
                  </a:cubicBezTo>
                  <a:cubicBezTo>
                    <a:pt x="56" y="242"/>
                    <a:pt x="65" y="242"/>
                    <a:pt x="74" y="240"/>
                  </a:cubicBezTo>
                  <a:cubicBezTo>
                    <a:pt x="82" y="239"/>
                    <a:pt x="91" y="236"/>
                    <a:pt x="102" y="231"/>
                  </a:cubicBezTo>
                  <a:cubicBezTo>
                    <a:pt x="106" y="229"/>
                    <a:pt x="108" y="229"/>
                    <a:pt x="109" y="230"/>
                  </a:cubicBezTo>
                  <a:cubicBezTo>
                    <a:pt x="111" y="231"/>
                    <a:pt x="111" y="234"/>
                    <a:pt x="111" y="237"/>
                  </a:cubicBezTo>
                  <a:cubicBezTo>
                    <a:pt x="103" y="267"/>
                    <a:pt x="99" y="273"/>
                    <a:pt x="83" y="298"/>
                  </a:cubicBezTo>
                  <a:cubicBezTo>
                    <a:pt x="66" y="320"/>
                    <a:pt x="42" y="339"/>
                    <a:pt x="12" y="354"/>
                  </a:cubicBezTo>
                  <a:cubicBezTo>
                    <a:pt x="5" y="358"/>
                    <a:pt x="0" y="359"/>
                    <a:pt x="0" y="363"/>
                  </a:cubicBezTo>
                  <a:cubicBezTo>
                    <a:pt x="1" y="367"/>
                    <a:pt x="11" y="369"/>
                    <a:pt x="17" y="369"/>
                  </a:cubicBezTo>
                  <a:cubicBezTo>
                    <a:pt x="37" y="367"/>
                    <a:pt x="50" y="372"/>
                    <a:pt x="64" y="366"/>
                  </a:cubicBezTo>
                  <a:cubicBezTo>
                    <a:pt x="79" y="361"/>
                    <a:pt x="95" y="348"/>
                    <a:pt x="113" y="327"/>
                  </a:cubicBezTo>
                  <a:cubicBezTo>
                    <a:pt x="120" y="318"/>
                    <a:pt x="125" y="312"/>
                    <a:pt x="130" y="302"/>
                  </a:cubicBezTo>
                  <a:cubicBezTo>
                    <a:pt x="136" y="291"/>
                    <a:pt x="143" y="278"/>
                    <a:pt x="148" y="268"/>
                  </a:cubicBezTo>
                  <a:cubicBezTo>
                    <a:pt x="152" y="258"/>
                    <a:pt x="157" y="246"/>
                    <a:pt x="160" y="237"/>
                  </a:cubicBezTo>
                  <a:cubicBezTo>
                    <a:pt x="162" y="232"/>
                    <a:pt x="162" y="228"/>
                    <a:pt x="165" y="228"/>
                  </a:cubicBezTo>
                  <a:cubicBezTo>
                    <a:pt x="168" y="228"/>
                    <a:pt x="171" y="231"/>
                    <a:pt x="174" y="235"/>
                  </a:cubicBezTo>
                  <a:cubicBezTo>
                    <a:pt x="191" y="258"/>
                    <a:pt x="200" y="277"/>
                    <a:pt x="216" y="298"/>
                  </a:cubicBezTo>
                  <a:cubicBezTo>
                    <a:pt x="231" y="319"/>
                    <a:pt x="236" y="337"/>
                    <a:pt x="258" y="357"/>
                  </a:cubicBezTo>
                  <a:cubicBezTo>
                    <a:pt x="267" y="364"/>
                    <a:pt x="276" y="370"/>
                    <a:pt x="284" y="373"/>
                  </a:cubicBezTo>
                  <a:cubicBezTo>
                    <a:pt x="292" y="376"/>
                    <a:pt x="308" y="378"/>
                    <a:pt x="318" y="377"/>
                  </a:cubicBezTo>
                  <a:cubicBezTo>
                    <a:pt x="325" y="376"/>
                    <a:pt x="331" y="375"/>
                    <a:pt x="337" y="376"/>
                  </a:cubicBezTo>
                  <a:cubicBezTo>
                    <a:pt x="344" y="377"/>
                    <a:pt x="350" y="378"/>
                    <a:pt x="357" y="380"/>
                  </a:cubicBezTo>
                  <a:lnTo>
                    <a:pt x="377" y="377"/>
                  </a:lnTo>
                  <a:cubicBezTo>
                    <a:pt x="386" y="378"/>
                    <a:pt x="392" y="374"/>
                    <a:pt x="392" y="366"/>
                  </a:cubicBezTo>
                  <a:cubicBezTo>
                    <a:pt x="392" y="359"/>
                    <a:pt x="389" y="351"/>
                    <a:pt x="381" y="347"/>
                  </a:cubicBezTo>
                  <a:moveTo>
                    <a:pt x="1469" y="190"/>
                  </a:moveTo>
                  <a:cubicBezTo>
                    <a:pt x="1461" y="188"/>
                    <a:pt x="1454" y="186"/>
                    <a:pt x="1448" y="184"/>
                  </a:cubicBezTo>
                  <a:cubicBezTo>
                    <a:pt x="1441" y="182"/>
                    <a:pt x="1435" y="181"/>
                    <a:pt x="1428" y="180"/>
                  </a:cubicBezTo>
                  <a:cubicBezTo>
                    <a:pt x="1418" y="176"/>
                    <a:pt x="1410" y="171"/>
                    <a:pt x="1405" y="165"/>
                  </a:cubicBezTo>
                  <a:cubicBezTo>
                    <a:pt x="1400" y="159"/>
                    <a:pt x="1398" y="152"/>
                    <a:pt x="1399" y="142"/>
                  </a:cubicBezTo>
                  <a:cubicBezTo>
                    <a:pt x="1399" y="141"/>
                    <a:pt x="1400" y="141"/>
                    <a:pt x="1402" y="140"/>
                  </a:cubicBezTo>
                  <a:cubicBezTo>
                    <a:pt x="1403" y="140"/>
                    <a:pt x="1404" y="139"/>
                    <a:pt x="1405" y="140"/>
                  </a:cubicBezTo>
                  <a:cubicBezTo>
                    <a:pt x="1409" y="137"/>
                    <a:pt x="1412" y="134"/>
                    <a:pt x="1411" y="131"/>
                  </a:cubicBezTo>
                  <a:cubicBezTo>
                    <a:pt x="1411" y="129"/>
                    <a:pt x="1408" y="126"/>
                    <a:pt x="1403" y="123"/>
                  </a:cubicBezTo>
                  <a:cubicBezTo>
                    <a:pt x="1400" y="122"/>
                    <a:pt x="1396" y="121"/>
                    <a:pt x="1393" y="119"/>
                  </a:cubicBezTo>
                  <a:cubicBezTo>
                    <a:pt x="1390" y="118"/>
                    <a:pt x="1387" y="116"/>
                    <a:pt x="1384" y="115"/>
                  </a:cubicBezTo>
                  <a:cubicBezTo>
                    <a:pt x="1383" y="113"/>
                    <a:pt x="1382" y="112"/>
                    <a:pt x="1383" y="111"/>
                  </a:cubicBezTo>
                  <a:cubicBezTo>
                    <a:pt x="1383" y="111"/>
                    <a:pt x="1384" y="110"/>
                    <a:pt x="1384" y="108"/>
                  </a:cubicBezTo>
                  <a:cubicBezTo>
                    <a:pt x="1388" y="99"/>
                    <a:pt x="1392" y="92"/>
                    <a:pt x="1397" y="87"/>
                  </a:cubicBezTo>
                  <a:cubicBezTo>
                    <a:pt x="1402" y="82"/>
                    <a:pt x="1409" y="78"/>
                    <a:pt x="1420" y="75"/>
                  </a:cubicBezTo>
                  <a:lnTo>
                    <a:pt x="1468" y="57"/>
                  </a:lnTo>
                  <a:cubicBezTo>
                    <a:pt x="1472" y="55"/>
                    <a:pt x="1473" y="52"/>
                    <a:pt x="1473" y="50"/>
                  </a:cubicBezTo>
                  <a:cubicBezTo>
                    <a:pt x="1472" y="48"/>
                    <a:pt x="1470" y="46"/>
                    <a:pt x="1466" y="45"/>
                  </a:cubicBezTo>
                  <a:cubicBezTo>
                    <a:pt x="1462" y="44"/>
                    <a:pt x="1458" y="44"/>
                    <a:pt x="1454" y="43"/>
                  </a:cubicBezTo>
                  <a:cubicBezTo>
                    <a:pt x="1452" y="43"/>
                    <a:pt x="1451" y="42"/>
                    <a:pt x="1449" y="42"/>
                  </a:cubicBezTo>
                  <a:cubicBezTo>
                    <a:pt x="1447" y="42"/>
                    <a:pt x="1445" y="42"/>
                    <a:pt x="1443" y="43"/>
                  </a:cubicBezTo>
                  <a:cubicBezTo>
                    <a:pt x="1441" y="43"/>
                    <a:pt x="1435" y="44"/>
                    <a:pt x="1433" y="43"/>
                  </a:cubicBezTo>
                  <a:cubicBezTo>
                    <a:pt x="1431" y="43"/>
                    <a:pt x="1428" y="43"/>
                    <a:pt x="1428" y="42"/>
                  </a:cubicBezTo>
                  <a:cubicBezTo>
                    <a:pt x="1427" y="40"/>
                    <a:pt x="1428" y="39"/>
                    <a:pt x="1430" y="38"/>
                  </a:cubicBezTo>
                  <a:cubicBezTo>
                    <a:pt x="1434" y="34"/>
                    <a:pt x="1436" y="29"/>
                    <a:pt x="1436" y="23"/>
                  </a:cubicBezTo>
                  <a:cubicBezTo>
                    <a:pt x="1435" y="18"/>
                    <a:pt x="1435" y="13"/>
                    <a:pt x="1433" y="9"/>
                  </a:cubicBezTo>
                  <a:cubicBezTo>
                    <a:pt x="1429" y="5"/>
                    <a:pt x="1424" y="2"/>
                    <a:pt x="1418" y="1"/>
                  </a:cubicBezTo>
                  <a:cubicBezTo>
                    <a:pt x="1413" y="0"/>
                    <a:pt x="1403" y="1"/>
                    <a:pt x="1399" y="3"/>
                  </a:cubicBezTo>
                  <a:cubicBezTo>
                    <a:pt x="1396" y="5"/>
                    <a:pt x="1393" y="7"/>
                    <a:pt x="1391" y="10"/>
                  </a:cubicBezTo>
                  <a:cubicBezTo>
                    <a:pt x="1388" y="12"/>
                    <a:pt x="1386" y="15"/>
                    <a:pt x="1385" y="18"/>
                  </a:cubicBezTo>
                  <a:cubicBezTo>
                    <a:pt x="1381" y="27"/>
                    <a:pt x="1379" y="32"/>
                    <a:pt x="1375" y="40"/>
                  </a:cubicBezTo>
                  <a:cubicBezTo>
                    <a:pt x="1371" y="48"/>
                    <a:pt x="1366" y="56"/>
                    <a:pt x="1360" y="66"/>
                  </a:cubicBezTo>
                  <a:cubicBezTo>
                    <a:pt x="1358" y="67"/>
                    <a:pt x="1355" y="68"/>
                    <a:pt x="1353" y="68"/>
                  </a:cubicBezTo>
                  <a:cubicBezTo>
                    <a:pt x="1351" y="69"/>
                    <a:pt x="1348" y="69"/>
                    <a:pt x="1345" y="70"/>
                  </a:cubicBezTo>
                  <a:lnTo>
                    <a:pt x="1319" y="75"/>
                  </a:lnTo>
                  <a:cubicBezTo>
                    <a:pt x="1316" y="76"/>
                    <a:pt x="1313" y="76"/>
                    <a:pt x="1311" y="75"/>
                  </a:cubicBezTo>
                  <a:cubicBezTo>
                    <a:pt x="1308" y="74"/>
                    <a:pt x="1307" y="72"/>
                    <a:pt x="1307" y="68"/>
                  </a:cubicBezTo>
                  <a:cubicBezTo>
                    <a:pt x="1306" y="60"/>
                    <a:pt x="1304" y="53"/>
                    <a:pt x="1302" y="45"/>
                  </a:cubicBezTo>
                  <a:cubicBezTo>
                    <a:pt x="1300" y="38"/>
                    <a:pt x="1299" y="30"/>
                    <a:pt x="1298" y="22"/>
                  </a:cubicBezTo>
                  <a:cubicBezTo>
                    <a:pt x="1298" y="17"/>
                    <a:pt x="1296" y="13"/>
                    <a:pt x="1291" y="10"/>
                  </a:cubicBezTo>
                  <a:cubicBezTo>
                    <a:pt x="1287" y="7"/>
                    <a:pt x="1285" y="9"/>
                    <a:pt x="1281" y="9"/>
                  </a:cubicBezTo>
                  <a:cubicBezTo>
                    <a:pt x="1267" y="12"/>
                    <a:pt x="1257" y="21"/>
                    <a:pt x="1252" y="25"/>
                  </a:cubicBezTo>
                  <a:cubicBezTo>
                    <a:pt x="1240" y="33"/>
                    <a:pt x="1243" y="31"/>
                    <a:pt x="1246" y="40"/>
                  </a:cubicBezTo>
                  <a:cubicBezTo>
                    <a:pt x="1246" y="42"/>
                    <a:pt x="1249" y="47"/>
                    <a:pt x="1250" y="49"/>
                  </a:cubicBezTo>
                  <a:cubicBezTo>
                    <a:pt x="1250" y="52"/>
                    <a:pt x="1251" y="55"/>
                    <a:pt x="1252" y="58"/>
                  </a:cubicBezTo>
                  <a:cubicBezTo>
                    <a:pt x="1253" y="61"/>
                    <a:pt x="1255" y="64"/>
                    <a:pt x="1256" y="67"/>
                  </a:cubicBezTo>
                  <a:cubicBezTo>
                    <a:pt x="1257" y="70"/>
                    <a:pt x="1258" y="72"/>
                    <a:pt x="1260" y="75"/>
                  </a:cubicBezTo>
                  <a:cubicBezTo>
                    <a:pt x="1261" y="76"/>
                    <a:pt x="1262" y="78"/>
                    <a:pt x="1263" y="80"/>
                  </a:cubicBezTo>
                  <a:cubicBezTo>
                    <a:pt x="1263" y="80"/>
                    <a:pt x="1263" y="80"/>
                    <a:pt x="1264" y="80"/>
                  </a:cubicBezTo>
                  <a:cubicBezTo>
                    <a:pt x="1264" y="80"/>
                    <a:pt x="1264" y="80"/>
                    <a:pt x="1264" y="80"/>
                  </a:cubicBezTo>
                  <a:cubicBezTo>
                    <a:pt x="1264" y="80"/>
                    <a:pt x="1263" y="82"/>
                    <a:pt x="1263" y="82"/>
                  </a:cubicBezTo>
                  <a:cubicBezTo>
                    <a:pt x="1262" y="82"/>
                    <a:pt x="1260" y="83"/>
                    <a:pt x="1259" y="84"/>
                  </a:cubicBezTo>
                  <a:cubicBezTo>
                    <a:pt x="1257" y="85"/>
                    <a:pt x="1255" y="86"/>
                    <a:pt x="1253" y="87"/>
                  </a:cubicBezTo>
                  <a:cubicBezTo>
                    <a:pt x="1252" y="88"/>
                    <a:pt x="1250" y="89"/>
                    <a:pt x="1248" y="90"/>
                  </a:cubicBezTo>
                  <a:cubicBezTo>
                    <a:pt x="1242" y="92"/>
                    <a:pt x="1235" y="92"/>
                    <a:pt x="1231" y="93"/>
                  </a:cubicBezTo>
                  <a:cubicBezTo>
                    <a:pt x="1227" y="94"/>
                    <a:pt x="1224" y="95"/>
                    <a:pt x="1220" y="95"/>
                  </a:cubicBezTo>
                  <a:cubicBezTo>
                    <a:pt x="1216" y="95"/>
                    <a:pt x="1212" y="95"/>
                    <a:pt x="1208" y="95"/>
                  </a:cubicBezTo>
                  <a:cubicBezTo>
                    <a:pt x="1204" y="95"/>
                    <a:pt x="1200" y="94"/>
                    <a:pt x="1197" y="94"/>
                  </a:cubicBezTo>
                  <a:cubicBezTo>
                    <a:pt x="1195" y="93"/>
                    <a:pt x="1194" y="93"/>
                    <a:pt x="1194" y="94"/>
                  </a:cubicBezTo>
                  <a:cubicBezTo>
                    <a:pt x="1193" y="95"/>
                    <a:pt x="1193" y="96"/>
                    <a:pt x="1193" y="96"/>
                  </a:cubicBezTo>
                  <a:cubicBezTo>
                    <a:pt x="1193" y="98"/>
                    <a:pt x="1192" y="100"/>
                    <a:pt x="1192" y="102"/>
                  </a:cubicBezTo>
                  <a:cubicBezTo>
                    <a:pt x="1191" y="103"/>
                    <a:pt x="1191" y="104"/>
                    <a:pt x="1191" y="104"/>
                  </a:cubicBezTo>
                  <a:cubicBezTo>
                    <a:pt x="1191" y="105"/>
                    <a:pt x="1191" y="107"/>
                    <a:pt x="1191" y="108"/>
                  </a:cubicBezTo>
                  <a:cubicBezTo>
                    <a:pt x="1192" y="112"/>
                    <a:pt x="1193" y="116"/>
                    <a:pt x="1193" y="120"/>
                  </a:cubicBezTo>
                  <a:cubicBezTo>
                    <a:pt x="1194" y="123"/>
                    <a:pt x="1195" y="125"/>
                    <a:pt x="1196" y="127"/>
                  </a:cubicBezTo>
                  <a:cubicBezTo>
                    <a:pt x="1197" y="128"/>
                    <a:pt x="1199" y="130"/>
                    <a:pt x="1201" y="132"/>
                  </a:cubicBezTo>
                  <a:cubicBezTo>
                    <a:pt x="1203" y="135"/>
                    <a:pt x="1206" y="137"/>
                    <a:pt x="1210" y="137"/>
                  </a:cubicBezTo>
                  <a:cubicBezTo>
                    <a:pt x="1213" y="137"/>
                    <a:pt x="1217" y="137"/>
                    <a:pt x="1221" y="136"/>
                  </a:cubicBezTo>
                  <a:cubicBezTo>
                    <a:pt x="1229" y="133"/>
                    <a:pt x="1237" y="130"/>
                    <a:pt x="1244" y="127"/>
                  </a:cubicBezTo>
                  <a:cubicBezTo>
                    <a:pt x="1251" y="123"/>
                    <a:pt x="1253" y="123"/>
                    <a:pt x="1261" y="119"/>
                  </a:cubicBezTo>
                  <a:cubicBezTo>
                    <a:pt x="1265" y="117"/>
                    <a:pt x="1269" y="113"/>
                    <a:pt x="1271" y="113"/>
                  </a:cubicBezTo>
                  <a:cubicBezTo>
                    <a:pt x="1273" y="114"/>
                    <a:pt x="1274" y="119"/>
                    <a:pt x="1277" y="123"/>
                  </a:cubicBezTo>
                  <a:cubicBezTo>
                    <a:pt x="1281" y="126"/>
                    <a:pt x="1286" y="127"/>
                    <a:pt x="1291" y="127"/>
                  </a:cubicBezTo>
                  <a:cubicBezTo>
                    <a:pt x="1295" y="128"/>
                    <a:pt x="1299" y="130"/>
                    <a:pt x="1303" y="130"/>
                  </a:cubicBezTo>
                  <a:cubicBezTo>
                    <a:pt x="1306" y="130"/>
                    <a:pt x="1310" y="128"/>
                    <a:pt x="1311" y="125"/>
                  </a:cubicBezTo>
                  <a:cubicBezTo>
                    <a:pt x="1311" y="122"/>
                    <a:pt x="1309" y="119"/>
                    <a:pt x="1309" y="116"/>
                  </a:cubicBezTo>
                  <a:cubicBezTo>
                    <a:pt x="1310" y="113"/>
                    <a:pt x="1310" y="110"/>
                    <a:pt x="1310" y="107"/>
                  </a:cubicBezTo>
                  <a:cubicBezTo>
                    <a:pt x="1309" y="98"/>
                    <a:pt x="1311" y="97"/>
                    <a:pt x="1313" y="95"/>
                  </a:cubicBezTo>
                  <a:cubicBezTo>
                    <a:pt x="1316" y="94"/>
                    <a:pt x="1326" y="92"/>
                    <a:pt x="1334" y="90"/>
                  </a:cubicBezTo>
                  <a:lnTo>
                    <a:pt x="1345" y="86"/>
                  </a:lnTo>
                  <a:cubicBezTo>
                    <a:pt x="1348" y="85"/>
                    <a:pt x="1350" y="86"/>
                    <a:pt x="1351" y="87"/>
                  </a:cubicBezTo>
                  <a:cubicBezTo>
                    <a:pt x="1353" y="87"/>
                    <a:pt x="1353" y="85"/>
                    <a:pt x="1353" y="89"/>
                  </a:cubicBezTo>
                  <a:cubicBezTo>
                    <a:pt x="1350" y="95"/>
                    <a:pt x="1347" y="101"/>
                    <a:pt x="1345" y="108"/>
                  </a:cubicBezTo>
                  <a:cubicBezTo>
                    <a:pt x="1343" y="114"/>
                    <a:pt x="1339" y="121"/>
                    <a:pt x="1334" y="127"/>
                  </a:cubicBezTo>
                  <a:cubicBezTo>
                    <a:pt x="1330" y="129"/>
                    <a:pt x="1326" y="132"/>
                    <a:pt x="1321" y="134"/>
                  </a:cubicBezTo>
                  <a:cubicBezTo>
                    <a:pt x="1315" y="136"/>
                    <a:pt x="1308" y="136"/>
                    <a:pt x="1304" y="137"/>
                  </a:cubicBezTo>
                  <a:cubicBezTo>
                    <a:pt x="1301" y="138"/>
                    <a:pt x="1298" y="137"/>
                    <a:pt x="1297" y="137"/>
                  </a:cubicBezTo>
                  <a:cubicBezTo>
                    <a:pt x="1293" y="138"/>
                    <a:pt x="1292" y="142"/>
                    <a:pt x="1288" y="144"/>
                  </a:cubicBezTo>
                  <a:cubicBezTo>
                    <a:pt x="1281" y="147"/>
                    <a:pt x="1276" y="146"/>
                    <a:pt x="1269" y="148"/>
                  </a:cubicBezTo>
                  <a:cubicBezTo>
                    <a:pt x="1260" y="150"/>
                    <a:pt x="1250" y="154"/>
                    <a:pt x="1242" y="156"/>
                  </a:cubicBezTo>
                  <a:cubicBezTo>
                    <a:pt x="1239" y="156"/>
                    <a:pt x="1237" y="158"/>
                    <a:pt x="1236" y="159"/>
                  </a:cubicBezTo>
                  <a:cubicBezTo>
                    <a:pt x="1236" y="161"/>
                    <a:pt x="1239" y="167"/>
                    <a:pt x="1241" y="169"/>
                  </a:cubicBezTo>
                  <a:lnTo>
                    <a:pt x="1261" y="185"/>
                  </a:lnTo>
                  <a:cubicBezTo>
                    <a:pt x="1262" y="185"/>
                    <a:pt x="1262" y="186"/>
                    <a:pt x="1262" y="187"/>
                  </a:cubicBezTo>
                  <a:cubicBezTo>
                    <a:pt x="1262" y="189"/>
                    <a:pt x="1262" y="190"/>
                    <a:pt x="1261" y="190"/>
                  </a:cubicBezTo>
                  <a:cubicBezTo>
                    <a:pt x="1256" y="203"/>
                    <a:pt x="1250" y="212"/>
                    <a:pt x="1243" y="218"/>
                  </a:cubicBezTo>
                  <a:cubicBezTo>
                    <a:pt x="1236" y="223"/>
                    <a:pt x="1227" y="227"/>
                    <a:pt x="1214" y="230"/>
                  </a:cubicBezTo>
                  <a:cubicBezTo>
                    <a:pt x="1212" y="231"/>
                    <a:pt x="1209" y="231"/>
                    <a:pt x="1207" y="231"/>
                  </a:cubicBezTo>
                  <a:cubicBezTo>
                    <a:pt x="1206" y="231"/>
                    <a:pt x="1203" y="232"/>
                    <a:pt x="1201" y="233"/>
                  </a:cubicBezTo>
                  <a:cubicBezTo>
                    <a:pt x="1195" y="241"/>
                    <a:pt x="1193" y="248"/>
                    <a:pt x="1193" y="252"/>
                  </a:cubicBezTo>
                  <a:cubicBezTo>
                    <a:pt x="1193" y="257"/>
                    <a:pt x="1196" y="263"/>
                    <a:pt x="1201" y="272"/>
                  </a:cubicBezTo>
                  <a:cubicBezTo>
                    <a:pt x="1204" y="277"/>
                    <a:pt x="1207" y="279"/>
                    <a:pt x="1211" y="280"/>
                  </a:cubicBezTo>
                  <a:cubicBezTo>
                    <a:pt x="1215" y="280"/>
                    <a:pt x="1219" y="279"/>
                    <a:pt x="1224" y="276"/>
                  </a:cubicBezTo>
                  <a:cubicBezTo>
                    <a:pt x="1238" y="271"/>
                    <a:pt x="1252" y="266"/>
                    <a:pt x="1266" y="261"/>
                  </a:cubicBezTo>
                  <a:cubicBezTo>
                    <a:pt x="1279" y="257"/>
                    <a:pt x="1305" y="248"/>
                    <a:pt x="1319" y="244"/>
                  </a:cubicBezTo>
                  <a:cubicBezTo>
                    <a:pt x="1321" y="244"/>
                    <a:pt x="1322" y="244"/>
                    <a:pt x="1322" y="245"/>
                  </a:cubicBezTo>
                  <a:cubicBezTo>
                    <a:pt x="1322" y="246"/>
                    <a:pt x="1322" y="247"/>
                    <a:pt x="1321" y="249"/>
                  </a:cubicBezTo>
                  <a:cubicBezTo>
                    <a:pt x="1300" y="269"/>
                    <a:pt x="1269" y="290"/>
                    <a:pt x="1249" y="304"/>
                  </a:cubicBezTo>
                  <a:cubicBezTo>
                    <a:pt x="1229" y="317"/>
                    <a:pt x="1211" y="332"/>
                    <a:pt x="1191" y="340"/>
                  </a:cubicBezTo>
                  <a:cubicBezTo>
                    <a:pt x="1178" y="348"/>
                    <a:pt x="1170" y="351"/>
                    <a:pt x="1169" y="359"/>
                  </a:cubicBezTo>
                  <a:cubicBezTo>
                    <a:pt x="1168" y="371"/>
                    <a:pt x="1188" y="370"/>
                    <a:pt x="1200" y="369"/>
                  </a:cubicBezTo>
                  <a:cubicBezTo>
                    <a:pt x="1206" y="367"/>
                    <a:pt x="1212" y="365"/>
                    <a:pt x="1217" y="365"/>
                  </a:cubicBezTo>
                  <a:cubicBezTo>
                    <a:pt x="1222" y="364"/>
                    <a:pt x="1227" y="363"/>
                    <a:pt x="1234" y="363"/>
                  </a:cubicBezTo>
                  <a:cubicBezTo>
                    <a:pt x="1241" y="359"/>
                    <a:pt x="1248" y="355"/>
                    <a:pt x="1255" y="350"/>
                  </a:cubicBezTo>
                  <a:cubicBezTo>
                    <a:pt x="1261" y="346"/>
                    <a:pt x="1269" y="342"/>
                    <a:pt x="1276" y="338"/>
                  </a:cubicBezTo>
                  <a:cubicBezTo>
                    <a:pt x="1280" y="336"/>
                    <a:pt x="1282" y="334"/>
                    <a:pt x="1284" y="334"/>
                  </a:cubicBezTo>
                  <a:cubicBezTo>
                    <a:pt x="1286" y="334"/>
                    <a:pt x="1289" y="336"/>
                    <a:pt x="1292" y="339"/>
                  </a:cubicBezTo>
                  <a:cubicBezTo>
                    <a:pt x="1295" y="342"/>
                    <a:pt x="1297" y="344"/>
                    <a:pt x="1298" y="346"/>
                  </a:cubicBezTo>
                  <a:cubicBezTo>
                    <a:pt x="1299" y="348"/>
                    <a:pt x="1301" y="351"/>
                    <a:pt x="1303" y="354"/>
                  </a:cubicBezTo>
                  <a:cubicBezTo>
                    <a:pt x="1311" y="358"/>
                    <a:pt x="1318" y="363"/>
                    <a:pt x="1324" y="366"/>
                  </a:cubicBezTo>
                  <a:cubicBezTo>
                    <a:pt x="1330" y="370"/>
                    <a:pt x="1337" y="375"/>
                    <a:pt x="1344" y="381"/>
                  </a:cubicBezTo>
                  <a:lnTo>
                    <a:pt x="1365" y="391"/>
                  </a:lnTo>
                  <a:lnTo>
                    <a:pt x="1384" y="396"/>
                  </a:lnTo>
                  <a:cubicBezTo>
                    <a:pt x="1390" y="398"/>
                    <a:pt x="1394" y="398"/>
                    <a:pt x="1398" y="396"/>
                  </a:cubicBezTo>
                  <a:cubicBezTo>
                    <a:pt x="1401" y="393"/>
                    <a:pt x="1403" y="389"/>
                    <a:pt x="1403" y="383"/>
                  </a:cubicBezTo>
                  <a:cubicBezTo>
                    <a:pt x="1401" y="359"/>
                    <a:pt x="1399" y="337"/>
                    <a:pt x="1397" y="317"/>
                  </a:cubicBezTo>
                  <a:cubicBezTo>
                    <a:pt x="1396" y="296"/>
                    <a:pt x="1394" y="274"/>
                    <a:pt x="1392" y="252"/>
                  </a:cubicBezTo>
                  <a:cubicBezTo>
                    <a:pt x="1392" y="244"/>
                    <a:pt x="1394" y="236"/>
                    <a:pt x="1396" y="230"/>
                  </a:cubicBezTo>
                  <a:cubicBezTo>
                    <a:pt x="1399" y="223"/>
                    <a:pt x="1405" y="219"/>
                    <a:pt x="1415" y="217"/>
                  </a:cubicBezTo>
                  <a:cubicBezTo>
                    <a:pt x="1425" y="214"/>
                    <a:pt x="1434" y="211"/>
                    <a:pt x="1442" y="208"/>
                  </a:cubicBezTo>
                  <a:cubicBezTo>
                    <a:pt x="1450" y="206"/>
                    <a:pt x="1459" y="204"/>
                    <a:pt x="1467" y="201"/>
                  </a:cubicBezTo>
                  <a:cubicBezTo>
                    <a:pt x="1471" y="200"/>
                    <a:pt x="1473" y="198"/>
                    <a:pt x="1473" y="197"/>
                  </a:cubicBezTo>
                  <a:cubicBezTo>
                    <a:pt x="1473" y="195"/>
                    <a:pt x="1472" y="193"/>
                    <a:pt x="1469" y="190"/>
                  </a:cubicBezTo>
                  <a:moveTo>
                    <a:pt x="1071" y="48"/>
                  </a:moveTo>
                  <a:cubicBezTo>
                    <a:pt x="1071" y="50"/>
                    <a:pt x="1072" y="52"/>
                    <a:pt x="1072" y="52"/>
                  </a:cubicBezTo>
                  <a:cubicBezTo>
                    <a:pt x="1072" y="53"/>
                    <a:pt x="1072" y="54"/>
                    <a:pt x="1071" y="55"/>
                  </a:cubicBezTo>
                  <a:cubicBezTo>
                    <a:pt x="1071" y="56"/>
                    <a:pt x="1070" y="57"/>
                    <a:pt x="1069" y="58"/>
                  </a:cubicBezTo>
                  <a:lnTo>
                    <a:pt x="1062" y="65"/>
                  </a:lnTo>
                  <a:cubicBezTo>
                    <a:pt x="1059" y="68"/>
                    <a:pt x="1058" y="70"/>
                    <a:pt x="1057" y="70"/>
                  </a:cubicBezTo>
                  <a:cubicBezTo>
                    <a:pt x="1057" y="70"/>
                    <a:pt x="1053" y="70"/>
                    <a:pt x="1045" y="69"/>
                  </a:cubicBezTo>
                  <a:lnTo>
                    <a:pt x="1039" y="69"/>
                  </a:lnTo>
                  <a:lnTo>
                    <a:pt x="1033" y="67"/>
                  </a:lnTo>
                  <a:cubicBezTo>
                    <a:pt x="1027" y="65"/>
                    <a:pt x="1024" y="65"/>
                    <a:pt x="1024" y="64"/>
                  </a:cubicBezTo>
                  <a:lnTo>
                    <a:pt x="1022" y="60"/>
                  </a:lnTo>
                  <a:lnTo>
                    <a:pt x="1018" y="56"/>
                  </a:lnTo>
                  <a:lnTo>
                    <a:pt x="1020" y="52"/>
                  </a:lnTo>
                  <a:lnTo>
                    <a:pt x="1014" y="50"/>
                  </a:lnTo>
                  <a:lnTo>
                    <a:pt x="1018" y="43"/>
                  </a:lnTo>
                  <a:cubicBezTo>
                    <a:pt x="1018" y="43"/>
                    <a:pt x="1017" y="42"/>
                    <a:pt x="1016" y="40"/>
                  </a:cubicBezTo>
                  <a:cubicBezTo>
                    <a:pt x="1013" y="38"/>
                    <a:pt x="1011" y="36"/>
                    <a:pt x="1010" y="36"/>
                  </a:cubicBezTo>
                  <a:lnTo>
                    <a:pt x="1001" y="38"/>
                  </a:lnTo>
                  <a:cubicBezTo>
                    <a:pt x="996" y="39"/>
                    <a:pt x="993" y="39"/>
                    <a:pt x="992" y="40"/>
                  </a:cubicBezTo>
                  <a:cubicBezTo>
                    <a:pt x="994" y="37"/>
                    <a:pt x="996" y="36"/>
                    <a:pt x="997" y="35"/>
                  </a:cubicBezTo>
                  <a:lnTo>
                    <a:pt x="1002" y="31"/>
                  </a:lnTo>
                  <a:lnTo>
                    <a:pt x="1005" y="26"/>
                  </a:lnTo>
                  <a:cubicBezTo>
                    <a:pt x="1007" y="23"/>
                    <a:pt x="1012" y="21"/>
                    <a:pt x="1020" y="20"/>
                  </a:cubicBezTo>
                  <a:cubicBezTo>
                    <a:pt x="1021" y="20"/>
                    <a:pt x="1026" y="21"/>
                    <a:pt x="1037" y="23"/>
                  </a:cubicBezTo>
                  <a:lnTo>
                    <a:pt x="1046" y="25"/>
                  </a:lnTo>
                  <a:lnTo>
                    <a:pt x="1053" y="29"/>
                  </a:lnTo>
                  <a:lnTo>
                    <a:pt x="1067" y="35"/>
                  </a:lnTo>
                  <a:cubicBezTo>
                    <a:pt x="1068" y="36"/>
                    <a:pt x="1069" y="37"/>
                    <a:pt x="1069" y="38"/>
                  </a:cubicBezTo>
                  <a:cubicBezTo>
                    <a:pt x="1069" y="38"/>
                    <a:pt x="1069" y="39"/>
                    <a:pt x="1069" y="41"/>
                  </a:cubicBezTo>
                  <a:cubicBezTo>
                    <a:pt x="1069" y="43"/>
                    <a:pt x="1070" y="45"/>
                    <a:pt x="1071" y="48"/>
                  </a:cubicBezTo>
                  <a:moveTo>
                    <a:pt x="849" y="217"/>
                  </a:moveTo>
                  <a:cubicBezTo>
                    <a:pt x="845" y="225"/>
                    <a:pt x="842" y="233"/>
                    <a:pt x="838" y="240"/>
                  </a:cubicBezTo>
                  <a:lnTo>
                    <a:pt x="836" y="242"/>
                  </a:lnTo>
                  <a:cubicBezTo>
                    <a:pt x="836" y="243"/>
                    <a:pt x="835" y="244"/>
                    <a:pt x="835" y="246"/>
                  </a:cubicBezTo>
                  <a:lnTo>
                    <a:pt x="832" y="251"/>
                  </a:lnTo>
                  <a:cubicBezTo>
                    <a:pt x="824" y="265"/>
                    <a:pt x="817" y="277"/>
                    <a:pt x="812" y="285"/>
                  </a:cubicBezTo>
                  <a:cubicBezTo>
                    <a:pt x="811" y="287"/>
                    <a:pt x="809" y="290"/>
                    <a:pt x="806" y="292"/>
                  </a:cubicBezTo>
                  <a:lnTo>
                    <a:pt x="805" y="292"/>
                  </a:lnTo>
                  <a:cubicBezTo>
                    <a:pt x="804" y="293"/>
                    <a:pt x="802" y="294"/>
                    <a:pt x="802" y="295"/>
                  </a:cubicBezTo>
                  <a:cubicBezTo>
                    <a:pt x="802" y="295"/>
                    <a:pt x="801" y="296"/>
                    <a:pt x="801" y="297"/>
                  </a:cubicBezTo>
                  <a:cubicBezTo>
                    <a:pt x="799" y="298"/>
                    <a:pt x="798" y="299"/>
                    <a:pt x="797" y="300"/>
                  </a:cubicBezTo>
                  <a:lnTo>
                    <a:pt x="797" y="300"/>
                  </a:lnTo>
                  <a:lnTo>
                    <a:pt x="797" y="300"/>
                  </a:lnTo>
                  <a:cubicBezTo>
                    <a:pt x="792" y="303"/>
                    <a:pt x="789" y="304"/>
                    <a:pt x="787" y="304"/>
                  </a:cubicBezTo>
                  <a:cubicBezTo>
                    <a:pt x="784" y="301"/>
                    <a:pt x="782" y="299"/>
                    <a:pt x="780" y="304"/>
                  </a:cubicBezTo>
                  <a:cubicBezTo>
                    <a:pt x="773" y="317"/>
                    <a:pt x="775" y="338"/>
                    <a:pt x="777" y="351"/>
                  </a:cubicBezTo>
                  <a:cubicBezTo>
                    <a:pt x="781" y="357"/>
                    <a:pt x="788" y="359"/>
                    <a:pt x="800" y="355"/>
                  </a:cubicBezTo>
                  <a:cubicBezTo>
                    <a:pt x="816" y="342"/>
                    <a:pt x="828" y="325"/>
                    <a:pt x="839" y="308"/>
                  </a:cubicBezTo>
                  <a:lnTo>
                    <a:pt x="843" y="304"/>
                  </a:lnTo>
                  <a:lnTo>
                    <a:pt x="844" y="301"/>
                  </a:lnTo>
                  <a:lnTo>
                    <a:pt x="848" y="295"/>
                  </a:lnTo>
                  <a:lnTo>
                    <a:pt x="868" y="262"/>
                  </a:lnTo>
                  <a:lnTo>
                    <a:pt x="885" y="233"/>
                  </a:lnTo>
                  <a:lnTo>
                    <a:pt x="897" y="205"/>
                  </a:lnTo>
                  <a:cubicBezTo>
                    <a:pt x="899" y="198"/>
                    <a:pt x="901" y="193"/>
                    <a:pt x="904" y="192"/>
                  </a:cubicBezTo>
                  <a:cubicBezTo>
                    <a:pt x="906" y="190"/>
                    <a:pt x="907" y="188"/>
                    <a:pt x="912" y="187"/>
                  </a:cubicBezTo>
                  <a:cubicBezTo>
                    <a:pt x="915" y="187"/>
                    <a:pt x="924" y="188"/>
                    <a:pt x="926" y="187"/>
                  </a:cubicBezTo>
                  <a:cubicBezTo>
                    <a:pt x="930" y="187"/>
                    <a:pt x="932" y="189"/>
                    <a:pt x="932" y="190"/>
                  </a:cubicBezTo>
                  <a:cubicBezTo>
                    <a:pt x="932" y="191"/>
                    <a:pt x="933" y="191"/>
                    <a:pt x="933" y="192"/>
                  </a:cubicBezTo>
                  <a:lnTo>
                    <a:pt x="933" y="194"/>
                  </a:lnTo>
                  <a:lnTo>
                    <a:pt x="929" y="207"/>
                  </a:lnTo>
                  <a:lnTo>
                    <a:pt x="928" y="212"/>
                  </a:lnTo>
                  <a:lnTo>
                    <a:pt x="927" y="212"/>
                  </a:lnTo>
                  <a:cubicBezTo>
                    <a:pt x="927" y="213"/>
                    <a:pt x="928" y="214"/>
                    <a:pt x="928" y="215"/>
                  </a:cubicBezTo>
                  <a:lnTo>
                    <a:pt x="925" y="231"/>
                  </a:lnTo>
                  <a:cubicBezTo>
                    <a:pt x="922" y="242"/>
                    <a:pt x="920" y="254"/>
                    <a:pt x="918" y="265"/>
                  </a:cubicBezTo>
                  <a:lnTo>
                    <a:pt x="910" y="273"/>
                  </a:lnTo>
                  <a:lnTo>
                    <a:pt x="901" y="278"/>
                  </a:lnTo>
                  <a:lnTo>
                    <a:pt x="900" y="278"/>
                  </a:lnTo>
                  <a:cubicBezTo>
                    <a:pt x="899" y="281"/>
                    <a:pt x="897" y="283"/>
                    <a:pt x="893" y="285"/>
                  </a:cubicBezTo>
                  <a:cubicBezTo>
                    <a:pt x="889" y="288"/>
                    <a:pt x="885" y="290"/>
                    <a:pt x="880" y="292"/>
                  </a:cubicBezTo>
                  <a:cubicBezTo>
                    <a:pt x="875" y="294"/>
                    <a:pt x="871" y="296"/>
                    <a:pt x="867" y="297"/>
                  </a:cubicBezTo>
                  <a:cubicBezTo>
                    <a:pt x="863" y="298"/>
                    <a:pt x="861" y="299"/>
                    <a:pt x="862" y="300"/>
                  </a:cubicBezTo>
                  <a:cubicBezTo>
                    <a:pt x="864" y="298"/>
                    <a:pt x="856" y="310"/>
                    <a:pt x="859" y="309"/>
                  </a:cubicBezTo>
                  <a:cubicBezTo>
                    <a:pt x="861" y="309"/>
                    <a:pt x="862" y="310"/>
                    <a:pt x="862" y="310"/>
                  </a:cubicBezTo>
                  <a:cubicBezTo>
                    <a:pt x="863" y="311"/>
                    <a:pt x="860" y="314"/>
                    <a:pt x="859" y="315"/>
                  </a:cubicBezTo>
                  <a:lnTo>
                    <a:pt x="865" y="319"/>
                  </a:lnTo>
                  <a:cubicBezTo>
                    <a:pt x="865" y="321"/>
                    <a:pt x="866" y="322"/>
                    <a:pt x="868" y="322"/>
                  </a:cubicBezTo>
                  <a:cubicBezTo>
                    <a:pt x="873" y="322"/>
                    <a:pt x="881" y="325"/>
                    <a:pt x="883" y="329"/>
                  </a:cubicBezTo>
                  <a:lnTo>
                    <a:pt x="887" y="330"/>
                  </a:lnTo>
                  <a:lnTo>
                    <a:pt x="894" y="330"/>
                  </a:lnTo>
                  <a:lnTo>
                    <a:pt x="904" y="329"/>
                  </a:lnTo>
                  <a:lnTo>
                    <a:pt x="910" y="324"/>
                  </a:lnTo>
                  <a:lnTo>
                    <a:pt x="920" y="317"/>
                  </a:lnTo>
                  <a:cubicBezTo>
                    <a:pt x="923" y="326"/>
                    <a:pt x="926" y="335"/>
                    <a:pt x="932" y="345"/>
                  </a:cubicBezTo>
                  <a:cubicBezTo>
                    <a:pt x="932" y="345"/>
                    <a:pt x="932" y="345"/>
                    <a:pt x="932" y="345"/>
                  </a:cubicBezTo>
                  <a:cubicBezTo>
                    <a:pt x="949" y="362"/>
                    <a:pt x="969" y="369"/>
                    <a:pt x="985" y="369"/>
                  </a:cubicBezTo>
                  <a:cubicBezTo>
                    <a:pt x="987" y="369"/>
                    <a:pt x="989" y="369"/>
                    <a:pt x="990" y="369"/>
                  </a:cubicBezTo>
                  <a:cubicBezTo>
                    <a:pt x="1005" y="368"/>
                    <a:pt x="1011" y="368"/>
                    <a:pt x="1026" y="365"/>
                  </a:cubicBezTo>
                  <a:cubicBezTo>
                    <a:pt x="1044" y="363"/>
                    <a:pt x="1043" y="361"/>
                    <a:pt x="1056" y="360"/>
                  </a:cubicBezTo>
                  <a:cubicBezTo>
                    <a:pt x="1071" y="359"/>
                    <a:pt x="1087" y="351"/>
                    <a:pt x="1103" y="344"/>
                  </a:cubicBezTo>
                  <a:cubicBezTo>
                    <a:pt x="1103" y="344"/>
                    <a:pt x="1103" y="344"/>
                    <a:pt x="1103" y="344"/>
                  </a:cubicBezTo>
                  <a:cubicBezTo>
                    <a:pt x="1106" y="341"/>
                    <a:pt x="1107" y="338"/>
                    <a:pt x="1108" y="336"/>
                  </a:cubicBezTo>
                  <a:cubicBezTo>
                    <a:pt x="1108" y="334"/>
                    <a:pt x="1109" y="332"/>
                    <a:pt x="1109" y="329"/>
                  </a:cubicBezTo>
                  <a:cubicBezTo>
                    <a:pt x="1107" y="319"/>
                    <a:pt x="1105" y="308"/>
                    <a:pt x="1103" y="297"/>
                  </a:cubicBezTo>
                  <a:cubicBezTo>
                    <a:pt x="1100" y="287"/>
                    <a:pt x="1098" y="281"/>
                    <a:pt x="1093" y="272"/>
                  </a:cubicBezTo>
                  <a:cubicBezTo>
                    <a:pt x="1093" y="261"/>
                    <a:pt x="1092" y="252"/>
                    <a:pt x="1088" y="245"/>
                  </a:cubicBezTo>
                  <a:cubicBezTo>
                    <a:pt x="1085" y="238"/>
                    <a:pt x="1080" y="230"/>
                    <a:pt x="1075" y="221"/>
                  </a:cubicBezTo>
                  <a:cubicBezTo>
                    <a:pt x="1072" y="218"/>
                    <a:pt x="1069" y="218"/>
                    <a:pt x="1066" y="220"/>
                  </a:cubicBezTo>
                  <a:cubicBezTo>
                    <a:pt x="1065" y="221"/>
                    <a:pt x="1064" y="224"/>
                    <a:pt x="1065" y="227"/>
                  </a:cubicBezTo>
                  <a:cubicBezTo>
                    <a:pt x="1065" y="242"/>
                    <a:pt x="1065" y="258"/>
                    <a:pt x="1065" y="275"/>
                  </a:cubicBezTo>
                  <a:cubicBezTo>
                    <a:pt x="1064" y="291"/>
                    <a:pt x="1061" y="304"/>
                    <a:pt x="1047" y="319"/>
                  </a:cubicBezTo>
                  <a:cubicBezTo>
                    <a:pt x="1033" y="325"/>
                    <a:pt x="1036" y="328"/>
                    <a:pt x="1023" y="330"/>
                  </a:cubicBezTo>
                  <a:cubicBezTo>
                    <a:pt x="1008" y="332"/>
                    <a:pt x="1007" y="333"/>
                    <a:pt x="993" y="334"/>
                  </a:cubicBezTo>
                  <a:cubicBezTo>
                    <a:pt x="982" y="334"/>
                    <a:pt x="976" y="333"/>
                    <a:pt x="968" y="329"/>
                  </a:cubicBezTo>
                  <a:cubicBezTo>
                    <a:pt x="958" y="323"/>
                    <a:pt x="955" y="315"/>
                    <a:pt x="953" y="304"/>
                  </a:cubicBezTo>
                  <a:cubicBezTo>
                    <a:pt x="953" y="301"/>
                    <a:pt x="953" y="299"/>
                    <a:pt x="952" y="296"/>
                  </a:cubicBezTo>
                  <a:cubicBezTo>
                    <a:pt x="952" y="295"/>
                    <a:pt x="952" y="294"/>
                    <a:pt x="952" y="293"/>
                  </a:cubicBezTo>
                  <a:cubicBezTo>
                    <a:pt x="952" y="292"/>
                    <a:pt x="952" y="292"/>
                    <a:pt x="952" y="291"/>
                  </a:cubicBezTo>
                  <a:cubicBezTo>
                    <a:pt x="955" y="289"/>
                    <a:pt x="959" y="286"/>
                    <a:pt x="960" y="285"/>
                  </a:cubicBezTo>
                  <a:lnTo>
                    <a:pt x="962" y="285"/>
                  </a:lnTo>
                  <a:lnTo>
                    <a:pt x="965" y="282"/>
                  </a:lnTo>
                  <a:cubicBezTo>
                    <a:pt x="967" y="281"/>
                    <a:pt x="968" y="280"/>
                    <a:pt x="969" y="279"/>
                  </a:cubicBezTo>
                  <a:cubicBezTo>
                    <a:pt x="970" y="278"/>
                    <a:pt x="970" y="277"/>
                    <a:pt x="970" y="276"/>
                  </a:cubicBezTo>
                  <a:cubicBezTo>
                    <a:pt x="971" y="276"/>
                    <a:pt x="971" y="276"/>
                    <a:pt x="973" y="276"/>
                  </a:cubicBezTo>
                  <a:cubicBezTo>
                    <a:pt x="974" y="275"/>
                    <a:pt x="975" y="275"/>
                    <a:pt x="975" y="274"/>
                  </a:cubicBezTo>
                  <a:cubicBezTo>
                    <a:pt x="976" y="273"/>
                    <a:pt x="978" y="272"/>
                    <a:pt x="980" y="270"/>
                  </a:cubicBezTo>
                  <a:cubicBezTo>
                    <a:pt x="983" y="268"/>
                    <a:pt x="986" y="266"/>
                    <a:pt x="988" y="264"/>
                  </a:cubicBezTo>
                  <a:cubicBezTo>
                    <a:pt x="991" y="262"/>
                    <a:pt x="993" y="260"/>
                    <a:pt x="995" y="258"/>
                  </a:cubicBezTo>
                  <a:cubicBezTo>
                    <a:pt x="997" y="257"/>
                    <a:pt x="998" y="256"/>
                    <a:pt x="999" y="256"/>
                  </a:cubicBezTo>
                  <a:cubicBezTo>
                    <a:pt x="1006" y="252"/>
                    <a:pt x="1012" y="247"/>
                    <a:pt x="1017" y="243"/>
                  </a:cubicBezTo>
                  <a:cubicBezTo>
                    <a:pt x="1021" y="238"/>
                    <a:pt x="1023" y="235"/>
                    <a:pt x="1023" y="226"/>
                  </a:cubicBezTo>
                  <a:cubicBezTo>
                    <a:pt x="1023" y="225"/>
                    <a:pt x="1023" y="224"/>
                    <a:pt x="1022" y="222"/>
                  </a:cubicBezTo>
                  <a:cubicBezTo>
                    <a:pt x="1022" y="221"/>
                    <a:pt x="1021" y="220"/>
                    <a:pt x="1022" y="218"/>
                  </a:cubicBezTo>
                  <a:cubicBezTo>
                    <a:pt x="1020" y="212"/>
                    <a:pt x="1018" y="207"/>
                    <a:pt x="1015" y="202"/>
                  </a:cubicBezTo>
                  <a:cubicBezTo>
                    <a:pt x="1012" y="197"/>
                    <a:pt x="1009" y="192"/>
                    <a:pt x="1005" y="188"/>
                  </a:cubicBezTo>
                  <a:cubicBezTo>
                    <a:pt x="1005" y="187"/>
                    <a:pt x="1004" y="187"/>
                    <a:pt x="1003" y="187"/>
                  </a:cubicBezTo>
                  <a:lnTo>
                    <a:pt x="1001" y="187"/>
                  </a:lnTo>
                  <a:cubicBezTo>
                    <a:pt x="1001" y="187"/>
                    <a:pt x="1000" y="188"/>
                    <a:pt x="998" y="190"/>
                  </a:cubicBezTo>
                  <a:cubicBezTo>
                    <a:pt x="995" y="193"/>
                    <a:pt x="993" y="195"/>
                    <a:pt x="990" y="198"/>
                  </a:cubicBezTo>
                  <a:lnTo>
                    <a:pt x="983" y="206"/>
                  </a:lnTo>
                  <a:cubicBezTo>
                    <a:pt x="981" y="208"/>
                    <a:pt x="980" y="210"/>
                    <a:pt x="980" y="210"/>
                  </a:cubicBezTo>
                  <a:lnTo>
                    <a:pt x="958" y="229"/>
                  </a:lnTo>
                  <a:lnTo>
                    <a:pt x="965" y="206"/>
                  </a:lnTo>
                  <a:cubicBezTo>
                    <a:pt x="968" y="198"/>
                    <a:pt x="970" y="193"/>
                    <a:pt x="971" y="192"/>
                  </a:cubicBezTo>
                  <a:lnTo>
                    <a:pt x="975" y="187"/>
                  </a:lnTo>
                  <a:lnTo>
                    <a:pt x="977" y="183"/>
                  </a:lnTo>
                  <a:lnTo>
                    <a:pt x="986" y="172"/>
                  </a:lnTo>
                  <a:cubicBezTo>
                    <a:pt x="985" y="171"/>
                    <a:pt x="984" y="170"/>
                    <a:pt x="982" y="169"/>
                  </a:cubicBezTo>
                  <a:cubicBezTo>
                    <a:pt x="979" y="167"/>
                    <a:pt x="978" y="166"/>
                    <a:pt x="977" y="166"/>
                  </a:cubicBezTo>
                  <a:lnTo>
                    <a:pt x="965" y="163"/>
                  </a:lnTo>
                  <a:cubicBezTo>
                    <a:pt x="958" y="162"/>
                    <a:pt x="955" y="161"/>
                    <a:pt x="954" y="161"/>
                  </a:cubicBezTo>
                  <a:lnTo>
                    <a:pt x="950" y="161"/>
                  </a:lnTo>
                  <a:lnTo>
                    <a:pt x="938" y="159"/>
                  </a:lnTo>
                  <a:cubicBezTo>
                    <a:pt x="938" y="159"/>
                    <a:pt x="937" y="161"/>
                    <a:pt x="937" y="163"/>
                  </a:cubicBezTo>
                  <a:cubicBezTo>
                    <a:pt x="936" y="165"/>
                    <a:pt x="936" y="167"/>
                    <a:pt x="935" y="168"/>
                  </a:cubicBezTo>
                  <a:cubicBezTo>
                    <a:pt x="934" y="170"/>
                    <a:pt x="932" y="172"/>
                    <a:pt x="928" y="175"/>
                  </a:cubicBezTo>
                  <a:cubicBezTo>
                    <a:pt x="924" y="178"/>
                    <a:pt x="921" y="181"/>
                    <a:pt x="919" y="182"/>
                  </a:cubicBezTo>
                  <a:cubicBezTo>
                    <a:pt x="917" y="184"/>
                    <a:pt x="910" y="185"/>
                    <a:pt x="909" y="184"/>
                  </a:cubicBezTo>
                  <a:cubicBezTo>
                    <a:pt x="907" y="184"/>
                    <a:pt x="907" y="184"/>
                    <a:pt x="907" y="183"/>
                  </a:cubicBezTo>
                  <a:cubicBezTo>
                    <a:pt x="907" y="182"/>
                    <a:pt x="908" y="180"/>
                    <a:pt x="910" y="177"/>
                  </a:cubicBezTo>
                  <a:cubicBezTo>
                    <a:pt x="912" y="173"/>
                    <a:pt x="914" y="171"/>
                    <a:pt x="915" y="170"/>
                  </a:cubicBezTo>
                  <a:cubicBezTo>
                    <a:pt x="916" y="168"/>
                    <a:pt x="925" y="160"/>
                    <a:pt x="942" y="145"/>
                  </a:cubicBezTo>
                  <a:lnTo>
                    <a:pt x="979" y="129"/>
                  </a:lnTo>
                  <a:cubicBezTo>
                    <a:pt x="986" y="126"/>
                    <a:pt x="992" y="124"/>
                    <a:pt x="997" y="123"/>
                  </a:cubicBezTo>
                  <a:lnTo>
                    <a:pt x="1012" y="122"/>
                  </a:lnTo>
                  <a:cubicBezTo>
                    <a:pt x="1015" y="122"/>
                    <a:pt x="1017" y="121"/>
                    <a:pt x="1019" y="120"/>
                  </a:cubicBezTo>
                  <a:lnTo>
                    <a:pt x="1024" y="116"/>
                  </a:lnTo>
                  <a:lnTo>
                    <a:pt x="1028" y="115"/>
                  </a:lnTo>
                  <a:cubicBezTo>
                    <a:pt x="1029" y="114"/>
                    <a:pt x="1029" y="113"/>
                    <a:pt x="1030" y="112"/>
                  </a:cubicBezTo>
                  <a:cubicBezTo>
                    <a:pt x="1030" y="111"/>
                    <a:pt x="1030" y="109"/>
                    <a:pt x="1029" y="107"/>
                  </a:cubicBezTo>
                  <a:cubicBezTo>
                    <a:pt x="1029" y="104"/>
                    <a:pt x="1028" y="103"/>
                    <a:pt x="1028" y="102"/>
                  </a:cubicBezTo>
                  <a:lnTo>
                    <a:pt x="1026" y="99"/>
                  </a:lnTo>
                  <a:lnTo>
                    <a:pt x="1024" y="95"/>
                  </a:lnTo>
                  <a:lnTo>
                    <a:pt x="1021" y="90"/>
                  </a:lnTo>
                  <a:lnTo>
                    <a:pt x="1019" y="86"/>
                  </a:lnTo>
                  <a:cubicBezTo>
                    <a:pt x="1018" y="85"/>
                    <a:pt x="1017" y="85"/>
                    <a:pt x="1016" y="84"/>
                  </a:cubicBezTo>
                  <a:lnTo>
                    <a:pt x="1007" y="81"/>
                  </a:lnTo>
                  <a:cubicBezTo>
                    <a:pt x="1007" y="81"/>
                    <a:pt x="1003" y="81"/>
                    <a:pt x="997" y="80"/>
                  </a:cubicBezTo>
                  <a:lnTo>
                    <a:pt x="978" y="77"/>
                  </a:lnTo>
                  <a:lnTo>
                    <a:pt x="967" y="79"/>
                  </a:lnTo>
                  <a:cubicBezTo>
                    <a:pt x="960" y="78"/>
                    <a:pt x="956" y="77"/>
                    <a:pt x="956" y="78"/>
                  </a:cubicBezTo>
                  <a:cubicBezTo>
                    <a:pt x="956" y="78"/>
                    <a:pt x="955" y="79"/>
                    <a:pt x="954" y="81"/>
                  </a:cubicBezTo>
                  <a:cubicBezTo>
                    <a:pt x="953" y="82"/>
                    <a:pt x="952" y="83"/>
                    <a:pt x="951" y="84"/>
                  </a:cubicBezTo>
                  <a:cubicBezTo>
                    <a:pt x="948" y="85"/>
                    <a:pt x="946" y="85"/>
                    <a:pt x="944" y="84"/>
                  </a:cubicBezTo>
                  <a:cubicBezTo>
                    <a:pt x="942" y="83"/>
                    <a:pt x="941" y="81"/>
                    <a:pt x="942" y="78"/>
                  </a:cubicBezTo>
                  <a:lnTo>
                    <a:pt x="945" y="74"/>
                  </a:lnTo>
                  <a:lnTo>
                    <a:pt x="946" y="71"/>
                  </a:lnTo>
                  <a:lnTo>
                    <a:pt x="950" y="62"/>
                  </a:lnTo>
                  <a:lnTo>
                    <a:pt x="954" y="53"/>
                  </a:lnTo>
                  <a:lnTo>
                    <a:pt x="959" y="43"/>
                  </a:lnTo>
                  <a:lnTo>
                    <a:pt x="961" y="36"/>
                  </a:lnTo>
                  <a:cubicBezTo>
                    <a:pt x="962" y="34"/>
                    <a:pt x="962" y="33"/>
                    <a:pt x="962" y="32"/>
                  </a:cubicBezTo>
                  <a:lnTo>
                    <a:pt x="961" y="26"/>
                  </a:lnTo>
                  <a:lnTo>
                    <a:pt x="961" y="24"/>
                  </a:lnTo>
                  <a:cubicBezTo>
                    <a:pt x="961" y="23"/>
                    <a:pt x="960" y="22"/>
                    <a:pt x="959" y="20"/>
                  </a:cubicBezTo>
                  <a:lnTo>
                    <a:pt x="956" y="12"/>
                  </a:lnTo>
                  <a:cubicBezTo>
                    <a:pt x="949" y="4"/>
                    <a:pt x="938" y="0"/>
                    <a:pt x="924" y="1"/>
                  </a:cubicBezTo>
                  <a:cubicBezTo>
                    <a:pt x="922" y="1"/>
                    <a:pt x="921" y="1"/>
                    <a:pt x="920" y="2"/>
                  </a:cubicBezTo>
                  <a:lnTo>
                    <a:pt x="915" y="3"/>
                  </a:lnTo>
                  <a:lnTo>
                    <a:pt x="910" y="4"/>
                  </a:lnTo>
                  <a:cubicBezTo>
                    <a:pt x="908" y="4"/>
                    <a:pt x="906" y="6"/>
                    <a:pt x="904" y="10"/>
                  </a:cubicBezTo>
                  <a:cubicBezTo>
                    <a:pt x="901" y="13"/>
                    <a:pt x="898" y="16"/>
                    <a:pt x="896" y="17"/>
                  </a:cubicBezTo>
                  <a:cubicBezTo>
                    <a:pt x="893" y="19"/>
                    <a:pt x="892" y="20"/>
                    <a:pt x="891" y="21"/>
                  </a:cubicBezTo>
                  <a:cubicBezTo>
                    <a:pt x="891" y="22"/>
                    <a:pt x="891" y="24"/>
                    <a:pt x="891" y="26"/>
                  </a:cubicBezTo>
                  <a:cubicBezTo>
                    <a:pt x="891" y="27"/>
                    <a:pt x="891" y="29"/>
                    <a:pt x="892" y="29"/>
                  </a:cubicBezTo>
                  <a:cubicBezTo>
                    <a:pt x="893" y="30"/>
                    <a:pt x="894" y="30"/>
                    <a:pt x="895" y="29"/>
                  </a:cubicBezTo>
                  <a:lnTo>
                    <a:pt x="899" y="26"/>
                  </a:lnTo>
                  <a:cubicBezTo>
                    <a:pt x="900" y="26"/>
                    <a:pt x="901" y="25"/>
                    <a:pt x="903" y="25"/>
                  </a:cubicBezTo>
                  <a:cubicBezTo>
                    <a:pt x="905" y="24"/>
                    <a:pt x="906" y="23"/>
                    <a:pt x="907" y="23"/>
                  </a:cubicBezTo>
                  <a:cubicBezTo>
                    <a:pt x="910" y="24"/>
                    <a:pt x="912" y="25"/>
                    <a:pt x="912" y="27"/>
                  </a:cubicBezTo>
                  <a:cubicBezTo>
                    <a:pt x="913" y="29"/>
                    <a:pt x="913" y="30"/>
                    <a:pt x="913" y="30"/>
                  </a:cubicBezTo>
                  <a:lnTo>
                    <a:pt x="911" y="35"/>
                  </a:lnTo>
                  <a:lnTo>
                    <a:pt x="911" y="46"/>
                  </a:lnTo>
                  <a:cubicBezTo>
                    <a:pt x="910" y="49"/>
                    <a:pt x="910" y="51"/>
                    <a:pt x="909" y="53"/>
                  </a:cubicBezTo>
                  <a:lnTo>
                    <a:pt x="906" y="57"/>
                  </a:lnTo>
                  <a:cubicBezTo>
                    <a:pt x="905" y="59"/>
                    <a:pt x="905" y="61"/>
                    <a:pt x="905" y="62"/>
                  </a:cubicBezTo>
                  <a:lnTo>
                    <a:pt x="905" y="67"/>
                  </a:lnTo>
                  <a:lnTo>
                    <a:pt x="899" y="81"/>
                  </a:lnTo>
                  <a:lnTo>
                    <a:pt x="900" y="85"/>
                  </a:lnTo>
                  <a:lnTo>
                    <a:pt x="899" y="89"/>
                  </a:lnTo>
                  <a:cubicBezTo>
                    <a:pt x="899" y="89"/>
                    <a:pt x="899" y="90"/>
                    <a:pt x="899" y="91"/>
                  </a:cubicBezTo>
                  <a:lnTo>
                    <a:pt x="896" y="102"/>
                  </a:lnTo>
                  <a:cubicBezTo>
                    <a:pt x="895" y="106"/>
                    <a:pt x="894" y="108"/>
                    <a:pt x="894" y="108"/>
                  </a:cubicBezTo>
                  <a:lnTo>
                    <a:pt x="890" y="112"/>
                  </a:lnTo>
                  <a:lnTo>
                    <a:pt x="888" y="114"/>
                  </a:lnTo>
                  <a:lnTo>
                    <a:pt x="883" y="115"/>
                  </a:lnTo>
                  <a:lnTo>
                    <a:pt x="879" y="119"/>
                  </a:lnTo>
                  <a:lnTo>
                    <a:pt x="872" y="121"/>
                  </a:lnTo>
                  <a:lnTo>
                    <a:pt x="869" y="127"/>
                  </a:lnTo>
                  <a:lnTo>
                    <a:pt x="863" y="129"/>
                  </a:lnTo>
                  <a:lnTo>
                    <a:pt x="856" y="131"/>
                  </a:lnTo>
                  <a:cubicBezTo>
                    <a:pt x="856" y="132"/>
                    <a:pt x="853" y="133"/>
                    <a:pt x="848" y="135"/>
                  </a:cubicBezTo>
                  <a:cubicBezTo>
                    <a:pt x="843" y="136"/>
                    <a:pt x="840" y="140"/>
                    <a:pt x="837" y="140"/>
                  </a:cubicBezTo>
                  <a:lnTo>
                    <a:pt x="830" y="140"/>
                  </a:lnTo>
                  <a:lnTo>
                    <a:pt x="814" y="143"/>
                  </a:lnTo>
                  <a:lnTo>
                    <a:pt x="792" y="143"/>
                  </a:lnTo>
                  <a:cubicBezTo>
                    <a:pt x="789" y="145"/>
                    <a:pt x="788" y="146"/>
                    <a:pt x="789" y="147"/>
                  </a:cubicBezTo>
                  <a:lnTo>
                    <a:pt x="791" y="151"/>
                  </a:lnTo>
                  <a:lnTo>
                    <a:pt x="791" y="157"/>
                  </a:lnTo>
                  <a:cubicBezTo>
                    <a:pt x="791" y="158"/>
                    <a:pt x="793" y="159"/>
                    <a:pt x="796" y="161"/>
                  </a:cubicBezTo>
                  <a:lnTo>
                    <a:pt x="809" y="177"/>
                  </a:lnTo>
                  <a:lnTo>
                    <a:pt x="819" y="183"/>
                  </a:lnTo>
                  <a:lnTo>
                    <a:pt x="828" y="188"/>
                  </a:lnTo>
                  <a:lnTo>
                    <a:pt x="834" y="190"/>
                  </a:lnTo>
                  <a:lnTo>
                    <a:pt x="841" y="194"/>
                  </a:lnTo>
                  <a:cubicBezTo>
                    <a:pt x="844" y="196"/>
                    <a:pt x="868" y="182"/>
                    <a:pt x="869" y="182"/>
                  </a:cubicBezTo>
                  <a:cubicBezTo>
                    <a:pt x="870" y="183"/>
                    <a:pt x="858" y="202"/>
                    <a:pt x="858" y="203"/>
                  </a:cubicBezTo>
                  <a:cubicBezTo>
                    <a:pt x="858" y="204"/>
                    <a:pt x="857" y="205"/>
                    <a:pt x="857" y="206"/>
                  </a:cubicBezTo>
                  <a:cubicBezTo>
                    <a:pt x="857" y="207"/>
                    <a:pt x="855" y="209"/>
                    <a:pt x="852" y="212"/>
                  </a:cubicBezTo>
                  <a:cubicBezTo>
                    <a:pt x="850" y="214"/>
                    <a:pt x="849" y="216"/>
                    <a:pt x="849" y="217"/>
                  </a:cubicBezTo>
                  <a:lnTo>
                    <a:pt x="849" y="217"/>
                  </a:lnTo>
                  <a:close/>
                  <a:moveTo>
                    <a:pt x="1257" y="529"/>
                  </a:moveTo>
                  <a:lnTo>
                    <a:pt x="1222" y="529"/>
                  </a:lnTo>
                  <a:lnTo>
                    <a:pt x="1222" y="524"/>
                  </a:lnTo>
                  <a:cubicBezTo>
                    <a:pt x="1229" y="524"/>
                    <a:pt x="1234" y="519"/>
                    <a:pt x="1238" y="509"/>
                  </a:cubicBezTo>
                  <a:lnTo>
                    <a:pt x="1267" y="448"/>
                  </a:lnTo>
                  <a:lnTo>
                    <a:pt x="1273" y="448"/>
                  </a:lnTo>
                  <a:lnTo>
                    <a:pt x="1307" y="517"/>
                  </a:lnTo>
                  <a:cubicBezTo>
                    <a:pt x="1308" y="522"/>
                    <a:pt x="1312" y="524"/>
                    <a:pt x="1319" y="524"/>
                  </a:cubicBezTo>
                  <a:lnTo>
                    <a:pt x="1319" y="529"/>
                  </a:lnTo>
                  <a:lnTo>
                    <a:pt x="1272" y="529"/>
                  </a:lnTo>
                  <a:lnTo>
                    <a:pt x="1272" y="524"/>
                  </a:lnTo>
                  <a:lnTo>
                    <a:pt x="1277" y="524"/>
                  </a:lnTo>
                  <a:cubicBezTo>
                    <a:pt x="1283" y="525"/>
                    <a:pt x="1285" y="523"/>
                    <a:pt x="1285" y="520"/>
                  </a:cubicBezTo>
                  <a:cubicBezTo>
                    <a:pt x="1285" y="520"/>
                    <a:pt x="1285" y="519"/>
                    <a:pt x="1284" y="517"/>
                  </a:cubicBezTo>
                  <a:lnTo>
                    <a:pt x="1284" y="516"/>
                  </a:lnTo>
                  <a:lnTo>
                    <a:pt x="1277" y="503"/>
                  </a:lnTo>
                  <a:lnTo>
                    <a:pt x="1249" y="503"/>
                  </a:lnTo>
                  <a:lnTo>
                    <a:pt x="1245" y="512"/>
                  </a:lnTo>
                  <a:cubicBezTo>
                    <a:pt x="1244" y="513"/>
                    <a:pt x="1243" y="516"/>
                    <a:pt x="1243" y="519"/>
                  </a:cubicBezTo>
                  <a:cubicBezTo>
                    <a:pt x="1243" y="523"/>
                    <a:pt x="1246" y="524"/>
                    <a:pt x="1251" y="524"/>
                  </a:cubicBezTo>
                  <a:lnTo>
                    <a:pt x="1257" y="524"/>
                  </a:lnTo>
                  <a:lnTo>
                    <a:pt x="1257" y="529"/>
                  </a:lnTo>
                  <a:close/>
                </a:path>
              </a:pathLst>
            </a:custGeom>
            <a:solidFill>
              <a:srgbClr val="050102">
                <a:alpha val="100000"/>
              </a:srgbClr>
            </a:solidFill>
            <a:ln w="0" cap="flat">
              <a:noFill/>
              <a:prstDash val="solid"/>
              <a:miter lim="0"/>
            </a:ln>
          </p:spPr>
          <p:txBody>
            <a:bodyPr rtlCol="0"/>
            <a:lstStyle/>
            <a:p>
              <a:pPr algn="ctr"/>
              <a:endParaRPr lang="zh-CN" altLang="en-US"/>
            </a:p>
          </p:txBody>
        </p:sp>
        <p:pic>
          <p:nvPicPr>
            <p:cNvPr id="594" name="picture 594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 rot="21600000">
              <a:off x="1913470" y="256121"/>
              <a:ext cx="391553" cy="391561"/>
            </a:xfrm>
            <a:prstGeom prst="rect">
              <a:avLst/>
            </a:prstGeom>
          </p:spPr>
        </p:pic>
        <p:pic>
          <p:nvPicPr>
            <p:cNvPr id="596" name="picture 596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 rot="21600000">
              <a:off x="473642" y="972910"/>
              <a:ext cx="704622" cy="84831"/>
            </a:xfrm>
            <a:prstGeom prst="rect">
              <a:avLst/>
            </a:prstGeom>
          </p:spPr>
        </p:pic>
      </p:grpSp>
      <p:grpSp>
        <p:nvGrpSpPr>
          <p:cNvPr id="28" name="group 28"/>
          <p:cNvGrpSpPr/>
          <p:nvPr/>
        </p:nvGrpSpPr>
        <p:grpSpPr>
          <a:xfrm rot="21600000">
            <a:off x="11231151" y="3673825"/>
            <a:ext cx="1599324" cy="1531771"/>
            <a:chOff x="0" y="0"/>
            <a:chExt cx="1599324" cy="1531771"/>
          </a:xfrm>
        </p:grpSpPr>
        <p:grpSp>
          <p:nvGrpSpPr>
            <p:cNvPr id="30" name="group 30"/>
            <p:cNvGrpSpPr/>
            <p:nvPr/>
          </p:nvGrpSpPr>
          <p:grpSpPr>
            <a:xfrm rot="21600000">
              <a:off x="53200" y="0"/>
              <a:ext cx="1492923" cy="1531771"/>
              <a:chOff x="0" y="0"/>
              <a:chExt cx="1492923" cy="1531771"/>
            </a:xfrm>
          </p:grpSpPr>
          <p:sp>
            <p:nvSpPr>
              <p:cNvPr id="598" name="path 598"/>
              <p:cNvSpPr/>
              <p:nvPr/>
            </p:nvSpPr>
            <p:spPr>
              <a:xfrm>
                <a:off x="0" y="38850"/>
                <a:ext cx="1492923" cy="1492920"/>
              </a:xfrm>
              <a:custGeom>
                <a:avLst/>
                <a:gdLst/>
                <a:ahLst/>
                <a:cxnLst/>
                <a:rect l="0" t="0" r="0" b="0"/>
                <a:pathLst>
                  <a:path w="2351" h="2351">
                    <a:moveTo>
                      <a:pt x="1175" y="0"/>
                    </a:moveTo>
                    <a:cubicBezTo>
                      <a:pt x="1824" y="0"/>
                      <a:pt x="2351" y="526"/>
                      <a:pt x="2351" y="1175"/>
                    </a:cubicBezTo>
                    <a:cubicBezTo>
                      <a:pt x="2351" y="1824"/>
                      <a:pt x="1824" y="2351"/>
                      <a:pt x="1175" y="2351"/>
                    </a:cubicBezTo>
                    <a:cubicBezTo>
                      <a:pt x="526" y="2351"/>
                      <a:pt x="0" y="1824"/>
                      <a:pt x="0" y="1175"/>
                    </a:cubicBezTo>
                    <a:cubicBezTo>
                      <a:pt x="0" y="526"/>
                      <a:pt x="526" y="0"/>
                      <a:pt x="1175" y="0"/>
                    </a:cubicBezTo>
                  </a:path>
                </a:pathLst>
              </a:custGeom>
              <a:solidFill>
                <a:srgbClr val="E8E2DE">
                  <a:alpha val="100000"/>
                </a:srgbClr>
              </a:solidFill>
              <a:ln w="0" cap="flat">
                <a:noFill/>
                <a:prstDash val="solid"/>
                <a:miter lim="0"/>
              </a:ln>
            </p:spPr>
            <p:txBody>
              <a:bodyPr rtlCol="0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00" name="path 600"/>
              <p:cNvSpPr/>
              <p:nvPr/>
            </p:nvSpPr>
            <p:spPr>
              <a:xfrm>
                <a:off x="0" y="0"/>
                <a:ext cx="1492923" cy="1492923"/>
              </a:xfrm>
              <a:custGeom>
                <a:avLst/>
                <a:gdLst/>
                <a:ahLst/>
                <a:cxnLst/>
                <a:rect l="0" t="0" r="0" b="0"/>
                <a:pathLst>
                  <a:path w="2351" h="2351">
                    <a:moveTo>
                      <a:pt x="1175" y="0"/>
                    </a:moveTo>
                    <a:cubicBezTo>
                      <a:pt x="1824" y="0"/>
                      <a:pt x="2351" y="526"/>
                      <a:pt x="2351" y="1175"/>
                    </a:cubicBezTo>
                    <a:cubicBezTo>
                      <a:pt x="2351" y="1824"/>
                      <a:pt x="1824" y="2351"/>
                      <a:pt x="1175" y="2351"/>
                    </a:cubicBezTo>
                    <a:cubicBezTo>
                      <a:pt x="526" y="2351"/>
                      <a:pt x="0" y="1824"/>
                      <a:pt x="0" y="1175"/>
                    </a:cubicBezTo>
                    <a:cubicBezTo>
                      <a:pt x="0" y="526"/>
                      <a:pt x="526" y="0"/>
                      <a:pt x="1175" y="0"/>
                    </a:cubicBezTo>
                  </a:path>
                </a:pathLst>
              </a:custGeom>
              <a:solidFill>
                <a:srgbClr val="FFFFFF">
                  <a:alpha val="100000"/>
                </a:srgbClr>
              </a:solidFill>
              <a:ln w="0" cap="flat">
                <a:noFill/>
                <a:prstDash val="solid"/>
                <a:miter lim="0"/>
              </a:ln>
            </p:spPr>
            <p:txBody>
              <a:bodyPr rtlCol="0"/>
              <a:lstStyle/>
              <a:p>
                <a:pPr algn="ctr"/>
                <a:endParaRPr lang="zh-CN" altLang="en-US"/>
              </a:p>
            </p:txBody>
          </p:sp>
        </p:grpSp>
        <p:pic>
          <p:nvPicPr>
            <p:cNvPr id="602" name="picture 602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 rot="21600000">
              <a:off x="0" y="1096626"/>
              <a:ext cx="1599324" cy="422485"/>
            </a:xfrm>
            <a:prstGeom prst="rect">
              <a:avLst/>
            </a:prstGeom>
          </p:spPr>
        </p:pic>
        <p:sp>
          <p:nvSpPr>
            <p:cNvPr id="604" name="textbox 604"/>
            <p:cNvSpPr/>
            <p:nvPr/>
          </p:nvSpPr>
          <p:spPr>
            <a:xfrm>
              <a:off x="368158" y="707266"/>
              <a:ext cx="863600" cy="357505"/>
            </a:xfrm>
            <a:prstGeom prst="rect">
              <a:avLst/>
            </a:prstGeom>
            <a:noFill/>
            <a:ln w="0" cap="flat">
              <a:noFill/>
              <a:prstDash val="solid"/>
              <a:miter lim="0"/>
            </a:ln>
          </p:spPr>
          <p:txBody>
            <a:bodyPr vert="horz" wrap="square" lIns="0" tIns="0" rIns="0" bIns="0"/>
            <a:lstStyle/>
            <a:p>
              <a:pPr algn="l" rtl="0" eaLnBrk="0">
                <a:lnSpc>
                  <a:spcPct val="89655"/>
                </a:lnSpc>
                <a:tabLst/>
              </a:pPr>
              <a:endParaRPr sz="100" dirty="0">
                <a:latin typeface="Noto Sans CJK SC Regular" panose="020B0500000000000000" charset="-122"/>
                <a:ea typeface="Noto Sans CJK SC Regular" panose="020B0500000000000000" charset="-122"/>
                <a:cs typeface="Noto Sans CJK SC Regular" panose="020B0500000000000000" charset="-122"/>
              </a:endParaRPr>
            </a:p>
            <a:p>
              <a:pPr algn="r" rtl="0" eaLnBrk="0">
                <a:lnSpc>
                  <a:spcPct val="85000"/>
                </a:lnSpc>
                <a:tabLst/>
              </a:pPr>
              <a:r>
                <a:rPr sz="1800" kern="0" spc="-190" dirty="0">
                  <a:solidFill>
                    <a:srgbClr val="05494C">
                      <a:alpha val="100000"/>
                    </a:srgbClr>
                  </a:solidFill>
                  <a:latin typeface="Noto Sans CJK SC Regular" panose="020B0500000000000000" charset="-122"/>
                  <a:ea typeface="Noto Sans CJK SC Regular" panose="020B0500000000000000" charset="-122"/>
                  <a:cs typeface="Noto Sans CJK SC Regular" panose="020B0500000000000000" charset="-122"/>
                </a:rPr>
                <a:t>川</a:t>
              </a:r>
              <a:r>
                <a:rPr sz="1800" kern="0" spc="-180" dirty="0">
                  <a:solidFill>
                    <a:srgbClr val="05494C">
                      <a:alpha val="100000"/>
                    </a:srgbClr>
                  </a:solidFill>
                  <a:latin typeface="Noto Sans CJK SC Regular" panose="020B0500000000000000" charset="-122"/>
                  <a:ea typeface="Noto Sans CJK SC Regular" panose="020B0500000000000000" charset="-122"/>
                  <a:cs typeface="Noto Sans CJK SC Regular" panose="020B0500000000000000" charset="-122"/>
                </a:rPr>
                <a:t>言茶</a:t>
              </a:r>
              <a:r>
                <a:rPr sz="1800" kern="0" spc="-90" dirty="0">
                  <a:solidFill>
                    <a:srgbClr val="05494C">
                      <a:alpha val="100000"/>
                    </a:srgbClr>
                  </a:solidFill>
                  <a:latin typeface="Noto Sans CJK SC Regular" panose="020B0500000000000000" charset="-122"/>
                  <a:ea typeface="Noto Sans CJK SC Regular" panose="020B0500000000000000" charset="-122"/>
                  <a:cs typeface="Noto Sans CJK SC Regular" panose="020B0500000000000000" charset="-122"/>
                </a:rPr>
                <a:t>语</a:t>
              </a:r>
              <a:endParaRPr sz="1800" dirty="0">
                <a:latin typeface="Noto Sans CJK SC Regular" panose="020B0500000000000000" charset="-122"/>
                <a:ea typeface="Noto Sans CJK SC Regular" panose="020B0500000000000000" charset="-122"/>
                <a:cs typeface="Noto Sans CJK SC Regular" panose="020B0500000000000000" charset="-122"/>
              </a:endParaRPr>
            </a:p>
            <a:p>
              <a:pPr marL="156210" algn="l" rtl="0" eaLnBrk="0">
                <a:lnSpc>
                  <a:spcPct val="74000"/>
                </a:lnSpc>
                <a:spcBef>
                  <a:spcPts val="149"/>
                </a:spcBef>
                <a:tabLst/>
              </a:pPr>
              <a:r>
                <a:rPr sz="700" kern="0" spc="40" dirty="0">
                  <a:solidFill>
                    <a:srgbClr val="05494C">
                      <a:alpha val="100000"/>
                    </a:srgbClr>
                  </a:solidFill>
                  <a:latin typeface="Source Han Serif SC"/>
                  <a:ea typeface="Source Han Serif SC"/>
                  <a:cs typeface="Source Han Serif SC"/>
                </a:rPr>
                <a:t>chuan</a:t>
              </a:r>
              <a:r>
                <a:rPr sz="700" kern="0" spc="40" dirty="0">
                  <a:solidFill>
                    <a:srgbClr val="05494C">
                      <a:alpha val="100000"/>
                    </a:srgbClr>
                  </a:solidFill>
                  <a:latin typeface="Source Han Serif SC"/>
                  <a:ea typeface="Source Han Serif SC"/>
                  <a:cs typeface="Source Han Serif SC"/>
                </a:rPr>
                <a:t> </a:t>
              </a:r>
              <a:r>
                <a:rPr sz="700" kern="0" spc="40" dirty="0">
                  <a:solidFill>
                    <a:srgbClr val="05494C">
                      <a:alpha val="100000"/>
                    </a:srgbClr>
                  </a:solidFill>
                  <a:latin typeface="Source Han Serif SC"/>
                  <a:ea typeface="Source Han Serif SC"/>
                  <a:cs typeface="Source Han Serif SC"/>
                </a:rPr>
                <a:t>coze</a:t>
              </a:r>
              <a:endParaRPr sz="700" dirty="0">
                <a:latin typeface="Source Han Serif SC"/>
                <a:ea typeface="Source Han Serif SC"/>
                <a:cs typeface="Source Han Serif SC"/>
              </a:endParaRPr>
            </a:p>
          </p:txBody>
        </p:sp>
        <p:pic>
          <p:nvPicPr>
            <p:cNvPr id="606" name="picture 606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 rot="21600000">
              <a:off x="620279" y="314603"/>
              <a:ext cx="358762" cy="341647"/>
            </a:xfrm>
            <a:prstGeom prst="rect">
              <a:avLst/>
            </a:prstGeom>
          </p:spPr>
        </p:pic>
      </p:grpSp>
      <p:sp>
        <p:nvSpPr>
          <p:cNvPr id="608" name="textbox 608"/>
          <p:cNvSpPr/>
          <p:nvPr/>
        </p:nvSpPr>
        <p:spPr>
          <a:xfrm>
            <a:off x="6241627" y="2114180"/>
            <a:ext cx="5125085" cy="431165"/>
          </a:xfrm>
          <a:prstGeom prst="rect">
            <a:avLst/>
          </a:prstGeom>
          <a:noFill/>
          <a:ln w="0" cap="flat">
            <a:noFill/>
            <a:prstDash val="solid"/>
            <a:miter lim="0"/>
          </a:ln>
        </p:spPr>
        <p:txBody>
          <a:bodyPr vert="horz" wrap="square" lIns="0" tIns="0" rIns="0" bIns="0"/>
          <a:lstStyle/>
          <a:p>
            <a:pPr algn="l" rtl="0" eaLnBrk="0">
              <a:lnSpc>
                <a:spcPct val="95803"/>
              </a:lnSpc>
              <a:tabLst/>
            </a:pPr>
            <a:endParaRPr sz="100" dirty="0">
              <a:latin typeface="Noto Sans CJK SC Regular" panose="020B0500000000000000" charset="-122"/>
              <a:ea typeface="Noto Sans CJK SC Regular" panose="020B0500000000000000" charset="-122"/>
              <a:cs typeface="Noto Sans CJK SC Regular" panose="020B0500000000000000" charset="-122"/>
            </a:endParaRPr>
          </a:p>
          <a:p>
            <a:pPr marL="12700" algn="l" rtl="0" eaLnBrk="0">
              <a:lnSpc>
                <a:spcPct val="95000"/>
              </a:lnSpc>
              <a:tabLst>
                <a:tab pos="5111750" algn="l"/>
              </a:tabLst>
            </a:pPr>
            <a:r>
              <a:rPr sz="2700" b="1" u="sng" kern="0" spc="-230" dirty="0">
                <a:solidFill>
                  <a:srgbClr val="0E6940">
                    <a:alpha val="100000"/>
                  </a:srgbClr>
                </a:solidFill>
                <a:latin typeface="Noto Sans CJK SC Regular" panose="020B0500000000000000" charset="-122"/>
                <a:ea typeface="Noto Sans CJK SC Regular" panose="020B0500000000000000" charset="-122"/>
                <a:cs typeface="Noto Sans CJK SC Regular" panose="020B0500000000000000" charset="-122"/>
              </a:rPr>
              <a:t>区域品牌+企业品牌+新式茶饮品牌</a:t>
            </a:r>
            <a:r>
              <a:rPr sz="2700" b="1" u="sng" kern="0" spc="0" dirty="0">
                <a:solidFill>
                  <a:srgbClr val="0E6940">
                    <a:alpha val="100000"/>
                  </a:srgbClr>
                </a:solidFill>
                <a:uFill>
                  <a:solidFill>
                    <a:srgbClr val="000000"/>
                  </a:solidFill>
                </a:uFill>
                <a:latin typeface="Noto Sans CJK SC Regular" panose="020B0500000000000000" charset="-122"/>
                <a:ea typeface="Noto Sans CJK SC Regular" panose="020B0500000000000000" charset="-122"/>
                <a:cs typeface="Noto Sans CJK SC Regular" panose="020B0500000000000000" charset="-122"/>
              </a:rPr>
              <a:t>	</a:t>
            </a:r>
            <a:endParaRPr sz="2700" dirty="0">
              <a:latin typeface="Noto Sans CJK SC Regular" panose="020B0500000000000000" charset="-122"/>
              <a:ea typeface="Noto Sans CJK SC Regular" panose="020B0500000000000000" charset="-122"/>
              <a:cs typeface="Noto Sans CJK SC Regular" panose="020B0500000000000000" charset="-122"/>
            </a:endParaRPr>
          </a:p>
        </p:txBody>
      </p:sp>
      <p:sp>
        <p:nvSpPr>
          <p:cNvPr id="610" name="textbox 610"/>
          <p:cNvSpPr/>
          <p:nvPr/>
        </p:nvSpPr>
        <p:spPr>
          <a:xfrm>
            <a:off x="3326130" y="1966766"/>
            <a:ext cx="2688590" cy="802005"/>
          </a:xfrm>
          <a:prstGeom prst="rect">
            <a:avLst/>
          </a:prstGeom>
          <a:noFill/>
          <a:ln w="0" cap="flat">
            <a:noFill/>
            <a:prstDash val="solid"/>
            <a:miter lim="0"/>
          </a:ln>
        </p:spPr>
        <p:txBody>
          <a:bodyPr vert="horz" wrap="square" lIns="0" tIns="0" rIns="0" bIns="0"/>
          <a:lstStyle/>
          <a:p>
            <a:pPr algn="l" rtl="0" eaLnBrk="0">
              <a:lnSpc>
                <a:spcPct val="106000"/>
              </a:lnSpc>
              <a:tabLst/>
            </a:pPr>
            <a:endParaRPr sz="100" dirty="0">
              <a:latin typeface="Noto Sans CJK SC Regular" panose="020B0500000000000000" charset="-122"/>
              <a:ea typeface="Noto Sans CJK SC Regular" panose="020B0500000000000000" charset="-122"/>
              <a:cs typeface="Noto Sans CJK SC Regular" panose="020B0500000000000000" charset="-122"/>
            </a:endParaRPr>
          </a:p>
          <a:p>
            <a:pPr algn="r" rtl="0" eaLnBrk="0">
              <a:lnSpc>
                <a:spcPct val="89000"/>
              </a:lnSpc>
              <a:tabLst/>
            </a:pPr>
            <a:r>
              <a:rPr sz="5700" b="1" kern="0" spc="-560" dirty="0">
                <a:solidFill>
                  <a:srgbClr val="0E6940">
                    <a:alpha val="100000"/>
                  </a:srgbClr>
                </a:solidFill>
                <a:latin typeface="Noto Sans CJK SC Regular" panose="020B0500000000000000" charset="-122"/>
                <a:ea typeface="Noto Sans CJK SC Regular" panose="020B0500000000000000" charset="-122"/>
                <a:cs typeface="Noto Sans CJK SC Regular" panose="020B0500000000000000" charset="-122"/>
              </a:rPr>
              <a:t>核心品</a:t>
            </a:r>
            <a:r>
              <a:rPr sz="5700" b="1" kern="0" spc="-200" dirty="0">
                <a:solidFill>
                  <a:srgbClr val="0E6940">
                    <a:alpha val="100000"/>
                  </a:srgbClr>
                </a:solidFill>
                <a:latin typeface="Noto Sans CJK SC Regular" panose="020B0500000000000000" charset="-122"/>
                <a:ea typeface="Noto Sans CJK SC Regular" panose="020B0500000000000000" charset="-122"/>
                <a:cs typeface="Noto Sans CJK SC Regular" panose="020B0500000000000000" charset="-122"/>
              </a:rPr>
              <a:t>牌</a:t>
            </a:r>
            <a:endParaRPr sz="5700" dirty="0">
              <a:latin typeface="Noto Sans CJK SC Regular" panose="020B0500000000000000" charset="-122"/>
              <a:ea typeface="Noto Sans CJK SC Regular" panose="020B0500000000000000" charset="-122"/>
              <a:cs typeface="Noto Sans CJK SC Regular" panose="020B0500000000000000" charset="-122"/>
            </a:endParaRPr>
          </a:p>
        </p:txBody>
      </p:sp>
      <p:sp>
        <p:nvSpPr>
          <p:cNvPr id="612" name="textbox 612"/>
          <p:cNvSpPr/>
          <p:nvPr/>
        </p:nvSpPr>
        <p:spPr>
          <a:xfrm>
            <a:off x="1903038" y="5697877"/>
            <a:ext cx="5111115" cy="236220"/>
          </a:xfrm>
          <a:prstGeom prst="rect">
            <a:avLst/>
          </a:prstGeom>
          <a:noFill/>
          <a:ln w="0" cap="flat">
            <a:noFill/>
            <a:prstDash val="solid"/>
            <a:miter lim="0"/>
          </a:ln>
        </p:spPr>
        <p:txBody>
          <a:bodyPr vert="horz" wrap="square" lIns="0" tIns="0" rIns="0" bIns="0"/>
          <a:lstStyle/>
          <a:p>
            <a:pPr algn="l" rtl="0" eaLnBrk="0">
              <a:lnSpc>
                <a:spcPct val="90538"/>
              </a:lnSpc>
              <a:tabLst/>
            </a:pPr>
            <a:endParaRPr sz="100" dirty="0">
              <a:latin typeface="Noto Sans CJK SC Regular" panose="020B0500000000000000" charset="-122"/>
              <a:ea typeface="Noto Sans CJK SC Regular" panose="020B0500000000000000" charset="-122"/>
              <a:cs typeface="Noto Sans CJK SC Regular" panose="020B0500000000000000" charset="-122"/>
            </a:endParaRPr>
          </a:p>
          <a:p>
            <a:pPr marL="12700" algn="l" rtl="0" eaLnBrk="0">
              <a:lnSpc>
                <a:spcPct val="86000"/>
              </a:lnSpc>
              <a:tabLst/>
            </a:pPr>
            <a:r>
              <a:rPr sz="1600" kern="0" spc="0" dirty="0">
                <a:solidFill>
                  <a:srgbClr val="FFFFFF">
                    <a:alpha val="100000"/>
                  </a:srgbClr>
                </a:solidFill>
                <a:latin typeface="Noto Sans CJK SC Regular" panose="020B0500000000000000" charset="-122"/>
                <a:ea typeface="Noto Sans CJK SC Regular" panose="020B0500000000000000" charset="-122"/>
                <a:cs typeface="Noto Sans CJK SC Regular" panose="020B0500000000000000" charset="-122"/>
              </a:rPr>
              <a:t>川茶大区域公共品牌       区域公共品牌         </a:t>
            </a:r>
            <a:r>
              <a:rPr sz="1600" kern="0" spc="-10" dirty="0">
                <a:solidFill>
                  <a:srgbClr val="FFFFFF">
                    <a:alpha val="100000"/>
                  </a:srgbClr>
                </a:solidFill>
                <a:latin typeface="Noto Sans CJK SC Regular" panose="020B0500000000000000" charset="-122"/>
                <a:ea typeface="Noto Sans CJK SC Regular" panose="020B0500000000000000" charset="-122"/>
                <a:cs typeface="Noto Sans CJK SC Regular" panose="020B0500000000000000" charset="-122"/>
              </a:rPr>
              <a:t>  区域公共品牌</a:t>
            </a:r>
            <a:endParaRPr sz="1600" dirty="0">
              <a:latin typeface="Noto Sans CJK SC Regular" panose="020B0500000000000000" charset="-122"/>
              <a:ea typeface="Noto Sans CJK SC Regular" panose="020B0500000000000000" charset="-122"/>
              <a:cs typeface="Noto Sans CJK SC Regular" panose="020B0500000000000000" charset="-122"/>
            </a:endParaRPr>
          </a:p>
        </p:txBody>
      </p:sp>
      <p:pic>
        <p:nvPicPr>
          <p:cNvPr id="614" name="picture 614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 rot="21600000">
            <a:off x="2076149" y="660808"/>
            <a:ext cx="986231" cy="894005"/>
          </a:xfrm>
          <a:prstGeom prst="rect">
            <a:avLst/>
          </a:prstGeom>
        </p:spPr>
      </p:pic>
      <p:pic>
        <p:nvPicPr>
          <p:cNvPr id="616" name="picture 616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 rot="21600000">
            <a:off x="891151" y="627460"/>
            <a:ext cx="830393" cy="603741"/>
          </a:xfrm>
          <a:prstGeom prst="rect">
            <a:avLst/>
          </a:prstGeom>
        </p:spPr>
      </p:pic>
      <p:sp>
        <p:nvSpPr>
          <p:cNvPr id="618" name="textbox 618"/>
          <p:cNvSpPr/>
          <p:nvPr/>
        </p:nvSpPr>
        <p:spPr>
          <a:xfrm>
            <a:off x="8619958" y="5696957"/>
            <a:ext cx="1651635" cy="236220"/>
          </a:xfrm>
          <a:prstGeom prst="rect">
            <a:avLst/>
          </a:prstGeom>
          <a:noFill/>
          <a:ln w="0" cap="flat">
            <a:noFill/>
            <a:prstDash val="solid"/>
            <a:miter lim="0"/>
          </a:ln>
        </p:spPr>
        <p:txBody>
          <a:bodyPr vert="horz" wrap="square" lIns="0" tIns="0" rIns="0" bIns="0"/>
          <a:lstStyle/>
          <a:p>
            <a:pPr algn="l" rtl="0" eaLnBrk="0">
              <a:lnSpc>
                <a:spcPct val="87860"/>
              </a:lnSpc>
              <a:tabLst/>
            </a:pPr>
            <a:endParaRPr sz="100" dirty="0">
              <a:latin typeface="Noto Sans CJK SC Regular" panose="020B0500000000000000" charset="-122"/>
              <a:ea typeface="Noto Sans CJK SC Regular" panose="020B0500000000000000" charset="-122"/>
              <a:cs typeface="Noto Sans CJK SC Regular" panose="020B0500000000000000" charset="-122"/>
            </a:endParaRPr>
          </a:p>
          <a:p>
            <a:pPr marL="12700" algn="l" rtl="0" eaLnBrk="0">
              <a:lnSpc>
                <a:spcPct val="86000"/>
              </a:lnSpc>
              <a:tabLst/>
            </a:pPr>
            <a:r>
              <a:rPr sz="1600" kern="0" spc="-10" dirty="0">
                <a:solidFill>
                  <a:srgbClr val="FFFFFF">
                    <a:alpha val="100000"/>
                  </a:srgbClr>
                </a:solidFill>
                <a:latin typeface="Noto Sans CJK SC Regular" panose="020B0500000000000000" charset="-122"/>
                <a:ea typeface="Noto Sans CJK SC Regular" panose="020B0500000000000000" charset="-122"/>
                <a:cs typeface="Noto Sans CJK SC Regular" panose="020B0500000000000000" charset="-122"/>
              </a:rPr>
              <a:t>川茶集团原创品牌</a:t>
            </a:r>
            <a:endParaRPr sz="1600" dirty="0">
              <a:latin typeface="Noto Sans CJK SC Regular" panose="020B0500000000000000" charset="-122"/>
              <a:ea typeface="Noto Sans CJK SC Regular" panose="020B0500000000000000" charset="-122"/>
              <a:cs typeface="Noto Sans CJK SC Regular" panose="020B0500000000000000" charset="-122"/>
            </a:endParaRPr>
          </a:p>
        </p:txBody>
      </p:sp>
      <p:sp>
        <p:nvSpPr>
          <p:cNvPr id="620" name="textbox 620"/>
          <p:cNvSpPr/>
          <p:nvPr/>
        </p:nvSpPr>
        <p:spPr>
          <a:xfrm>
            <a:off x="787957" y="1299625"/>
            <a:ext cx="1036955" cy="283210"/>
          </a:xfrm>
          <a:prstGeom prst="rect">
            <a:avLst/>
          </a:prstGeom>
          <a:noFill/>
          <a:ln w="0" cap="flat">
            <a:noFill/>
            <a:prstDash val="solid"/>
            <a:miter lim="0"/>
          </a:ln>
        </p:spPr>
        <p:txBody>
          <a:bodyPr vert="horz" wrap="square" lIns="0" tIns="0" rIns="0" bIns="0"/>
          <a:lstStyle/>
          <a:p>
            <a:pPr algn="l" rtl="0" eaLnBrk="0">
              <a:lnSpc>
                <a:spcPct val="83263"/>
              </a:lnSpc>
              <a:tabLst/>
            </a:pPr>
            <a:endParaRPr sz="100" dirty="0">
              <a:latin typeface="Noto Sans CJK SC Regular" panose="020B0500000000000000" charset="-122"/>
              <a:ea typeface="Noto Sans CJK SC Regular" panose="020B0500000000000000" charset="-122"/>
              <a:cs typeface="Noto Sans CJK SC Regular" panose="020B0500000000000000" charset="-122"/>
            </a:endParaRPr>
          </a:p>
          <a:p>
            <a:pPr marL="12700" algn="l" rtl="0" eaLnBrk="0">
              <a:lnSpc>
                <a:spcPct val="89000"/>
              </a:lnSpc>
              <a:tabLst/>
            </a:pPr>
            <a:r>
              <a:rPr sz="1200" kern="0" spc="120" dirty="0">
                <a:solidFill>
                  <a:srgbClr val="B78355">
                    <a:alpha val="100000"/>
                  </a:srgbClr>
                </a:solidFill>
                <a:latin typeface="Noto Sans CJK SC Regular" panose="020B0500000000000000" charset="-122"/>
                <a:ea typeface="Noto Sans CJK SC Regular" panose="020B0500000000000000" charset="-122"/>
                <a:cs typeface="Noto Sans CJK SC Regular" panose="020B0500000000000000" charset="-122"/>
              </a:rPr>
              <a:t>四川酒茶集团</a:t>
            </a:r>
            <a:endParaRPr sz="1200" dirty="0">
              <a:latin typeface="Noto Sans CJK SC Regular" panose="020B0500000000000000" charset="-122"/>
              <a:ea typeface="Noto Sans CJK SC Regular" panose="020B0500000000000000" charset="-122"/>
              <a:cs typeface="Noto Sans CJK SC Regular" panose="020B0500000000000000" charset="-122"/>
            </a:endParaRPr>
          </a:p>
          <a:p>
            <a:pPr algn="l" rtl="0" eaLnBrk="0">
              <a:lnSpc>
                <a:spcPct val="155000"/>
              </a:lnSpc>
              <a:tabLst/>
            </a:pPr>
            <a:endParaRPr sz="100" dirty="0">
              <a:latin typeface="Noto Sans CJK SC Regular" panose="020B0500000000000000" charset="-122"/>
              <a:ea typeface="Noto Sans CJK SC Regular" panose="020B0500000000000000" charset="-122"/>
              <a:cs typeface="Noto Sans CJK SC Regular" panose="020B0500000000000000" charset="-122"/>
            </a:endParaRPr>
          </a:p>
          <a:p>
            <a:pPr marL="74930" algn="l" rtl="0" eaLnBrk="0">
              <a:lnSpc>
                <a:spcPct val="93000"/>
              </a:lnSpc>
              <a:spcBef>
                <a:spcPts val="1"/>
              </a:spcBef>
              <a:tabLst/>
            </a:pPr>
            <a:r>
              <a:rPr sz="500" kern="0" spc="0" dirty="0">
                <a:solidFill>
                  <a:srgbClr val="B78355">
                    <a:alpha val="100000"/>
                  </a:srgbClr>
                </a:solidFill>
                <a:latin typeface="Source Han Serif SC"/>
                <a:ea typeface="Source Han Serif SC"/>
                <a:cs typeface="Source Han Serif SC"/>
              </a:rPr>
              <a:t>sichuan</a:t>
            </a:r>
            <a:r>
              <a:rPr sz="500" kern="0" spc="80" dirty="0">
                <a:solidFill>
                  <a:srgbClr val="B78355">
                    <a:alpha val="100000"/>
                  </a:srgbClr>
                </a:solidFill>
                <a:latin typeface="Source Han Serif SC"/>
                <a:ea typeface="Source Han Serif SC"/>
                <a:cs typeface="Source Han Serif SC"/>
              </a:rPr>
              <a:t> </a:t>
            </a:r>
            <a:r>
              <a:rPr sz="500" kern="0" spc="0" dirty="0">
                <a:solidFill>
                  <a:srgbClr val="B78355">
                    <a:alpha val="100000"/>
                  </a:srgbClr>
                </a:solidFill>
                <a:latin typeface="Source Han Serif SC"/>
                <a:ea typeface="Source Han Serif SC"/>
                <a:cs typeface="Source Han Serif SC"/>
              </a:rPr>
              <a:t>Liquor</a:t>
            </a:r>
            <a:r>
              <a:rPr sz="500" kern="0" spc="10" dirty="0">
                <a:solidFill>
                  <a:srgbClr val="B78355">
                    <a:alpha val="100000"/>
                  </a:srgbClr>
                </a:solidFill>
                <a:latin typeface="Source Han Serif SC"/>
                <a:ea typeface="Source Han Serif SC"/>
                <a:cs typeface="Source Han Serif SC"/>
              </a:rPr>
              <a:t> </a:t>
            </a:r>
            <a:r>
              <a:rPr sz="500" kern="0" spc="10" dirty="0">
                <a:solidFill>
                  <a:srgbClr val="B78355">
                    <a:alpha val="100000"/>
                  </a:srgbClr>
                </a:solidFill>
                <a:latin typeface="Source Han Serif SC"/>
                <a:ea typeface="Source Han Serif SC"/>
                <a:cs typeface="Source Han Serif SC"/>
              </a:rPr>
              <a:t>&amp;</a:t>
            </a:r>
            <a:r>
              <a:rPr sz="500" kern="0" spc="0" dirty="0">
                <a:solidFill>
                  <a:srgbClr val="B78355">
                    <a:alpha val="100000"/>
                  </a:srgbClr>
                </a:solidFill>
                <a:latin typeface="Source Han Serif SC"/>
                <a:ea typeface="Source Han Serif SC"/>
                <a:cs typeface="Source Han Serif SC"/>
              </a:rPr>
              <a:t>Tea</a:t>
            </a:r>
            <a:r>
              <a:rPr sz="500" kern="0" spc="50" dirty="0">
                <a:solidFill>
                  <a:srgbClr val="B78355">
                    <a:alpha val="100000"/>
                  </a:srgbClr>
                </a:solidFill>
                <a:latin typeface="Source Han Serif SC"/>
                <a:ea typeface="Source Han Serif SC"/>
                <a:cs typeface="Source Han Serif SC"/>
              </a:rPr>
              <a:t> </a:t>
            </a:r>
            <a:r>
              <a:rPr sz="500" kern="0" spc="0" dirty="0">
                <a:solidFill>
                  <a:srgbClr val="B78355">
                    <a:alpha val="100000"/>
                  </a:srgbClr>
                </a:solidFill>
                <a:latin typeface="Source Han Serif SC"/>
                <a:ea typeface="Source Han Serif SC"/>
                <a:cs typeface="Source Han Serif SC"/>
              </a:rPr>
              <a:t>Group</a:t>
            </a:r>
            <a:endParaRPr sz="500" dirty="0">
              <a:latin typeface="Source Han Serif SC"/>
              <a:ea typeface="Source Han Serif SC"/>
              <a:cs typeface="Source Han Serif SC"/>
            </a:endParaRPr>
          </a:p>
        </p:txBody>
      </p:sp>
      <p:sp>
        <p:nvSpPr>
          <p:cNvPr id="622" name="textbox 622"/>
          <p:cNvSpPr/>
          <p:nvPr/>
        </p:nvSpPr>
        <p:spPr>
          <a:xfrm>
            <a:off x="11414696" y="5697164"/>
            <a:ext cx="1241425" cy="235584"/>
          </a:xfrm>
          <a:prstGeom prst="rect">
            <a:avLst/>
          </a:prstGeom>
          <a:noFill/>
          <a:ln w="0" cap="flat">
            <a:noFill/>
            <a:prstDash val="solid"/>
            <a:miter lim="0"/>
          </a:ln>
        </p:spPr>
        <p:txBody>
          <a:bodyPr vert="horz" wrap="square" lIns="0" tIns="0" rIns="0" bIns="0"/>
          <a:lstStyle/>
          <a:p>
            <a:pPr algn="l" rtl="0" eaLnBrk="0">
              <a:lnSpc>
                <a:spcPct val="85181"/>
              </a:lnSpc>
              <a:tabLst/>
            </a:pPr>
            <a:endParaRPr sz="100" dirty="0">
              <a:latin typeface="Noto Sans CJK SC Regular" panose="020B0500000000000000" charset="-122"/>
              <a:ea typeface="Noto Sans CJK SC Regular" panose="020B0500000000000000" charset="-122"/>
              <a:cs typeface="Noto Sans CJK SC Regular" panose="020B0500000000000000" charset="-122"/>
            </a:endParaRPr>
          </a:p>
          <a:p>
            <a:pPr marL="12700" algn="l" rtl="0" eaLnBrk="0">
              <a:lnSpc>
                <a:spcPct val="86000"/>
              </a:lnSpc>
              <a:tabLst/>
            </a:pPr>
            <a:r>
              <a:rPr sz="1600" kern="0" spc="-10" dirty="0">
                <a:solidFill>
                  <a:srgbClr val="FFFFFF">
                    <a:alpha val="100000"/>
                  </a:srgbClr>
                </a:solidFill>
                <a:latin typeface="Noto Sans CJK SC Regular" panose="020B0500000000000000" charset="-122"/>
                <a:ea typeface="Noto Sans CJK SC Regular" panose="020B0500000000000000" charset="-122"/>
                <a:cs typeface="Noto Sans CJK SC Regular" panose="020B0500000000000000" charset="-122"/>
              </a:rPr>
              <a:t>新式茶饮品牌</a:t>
            </a:r>
            <a:endParaRPr sz="1600" dirty="0">
              <a:latin typeface="Noto Sans CJK SC Regular" panose="020B0500000000000000" charset="-122"/>
              <a:ea typeface="Noto Sans CJK SC Regular" panose="020B0500000000000000" charset="-122"/>
              <a:cs typeface="Noto Sans CJK SC Regular" panose="020B0500000000000000" charset="-122"/>
            </a:endParaRPr>
          </a:p>
        </p:txBody>
      </p:sp>
      <p:pic>
        <p:nvPicPr>
          <p:cNvPr id="624" name="picture 624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 rot="21600000">
            <a:off x="12697783" y="7341943"/>
            <a:ext cx="257429" cy="376632"/>
          </a:xfrm>
          <a:prstGeom prst="rect">
            <a:avLst/>
          </a:prstGeom>
        </p:spPr>
      </p:pic>
      <p:pic>
        <p:nvPicPr>
          <p:cNvPr id="626" name="picture 626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 rot="21600000">
            <a:off x="10980130" y="4416907"/>
            <a:ext cx="156697" cy="162610"/>
          </a:xfrm>
          <a:prstGeom prst="rect">
            <a:avLst/>
          </a:prstGeom>
        </p:spPr>
      </p:pic>
      <p:pic>
        <p:nvPicPr>
          <p:cNvPr id="628" name="picture 628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 rot="21600000">
            <a:off x="1938298" y="627460"/>
            <a:ext cx="11590" cy="927631"/>
          </a:xfrm>
          <a:prstGeom prst="rect">
            <a:avLst/>
          </a:prstGeom>
        </p:spPr>
      </p:pic>
      <p:sp>
        <p:nvSpPr>
          <p:cNvPr id="630" name="path 630"/>
          <p:cNvSpPr/>
          <p:nvPr/>
        </p:nvSpPr>
        <p:spPr>
          <a:xfrm>
            <a:off x="12149827" y="7511434"/>
            <a:ext cx="397329" cy="9003"/>
          </a:xfrm>
          <a:custGeom>
            <a:avLst/>
            <a:gdLst/>
            <a:ahLst/>
            <a:cxnLst/>
            <a:rect l="0" t="0" r="0" b="0"/>
            <a:pathLst>
              <a:path w="625" h="14">
                <a:moveTo>
                  <a:pt x="0" y="7"/>
                </a:moveTo>
                <a:lnTo>
                  <a:pt x="625" y="7"/>
                </a:lnTo>
              </a:path>
            </a:pathLst>
          </a:custGeom>
          <a:noFill/>
          <a:ln w="9003" cap="flat">
            <a:solidFill>
              <a:srgbClr val="136B41"/>
            </a:solidFill>
            <a:prstDash val="solid"/>
            <a:miter lim="1000000"/>
          </a:ln>
        </p:spPr>
        <p:txBody>
          <a:bodyPr rtlCol="0"/>
          <a:lstStyle/>
          <a:p>
            <a:pPr algn="ctr"/>
            <a:endParaRPr lang="zh-CN" altLang="en-US"/>
          </a:p>
        </p:txBody>
      </p:sp>
      <p:sp>
        <p:nvSpPr>
          <p:cNvPr id="632" name="path 632"/>
          <p:cNvSpPr/>
          <p:nvPr/>
        </p:nvSpPr>
        <p:spPr>
          <a:xfrm>
            <a:off x="13105769" y="7511434"/>
            <a:ext cx="397326" cy="9003"/>
          </a:xfrm>
          <a:custGeom>
            <a:avLst/>
            <a:gdLst/>
            <a:ahLst/>
            <a:cxnLst/>
            <a:rect l="0" t="0" r="0" b="0"/>
            <a:pathLst>
              <a:path w="625" h="14">
                <a:moveTo>
                  <a:pt x="0" y="7"/>
                </a:moveTo>
                <a:lnTo>
                  <a:pt x="625" y="7"/>
                </a:lnTo>
              </a:path>
            </a:pathLst>
          </a:custGeom>
          <a:noFill/>
          <a:ln w="9003" cap="flat">
            <a:solidFill>
              <a:srgbClr val="136B41"/>
            </a:solidFill>
            <a:prstDash val="solid"/>
            <a:miter lim="1000000"/>
          </a:ln>
        </p:spPr>
        <p:txBody>
          <a:bodyPr rtlCol="0"/>
          <a:lstStyle/>
          <a:p>
            <a:pPr algn="ctr"/>
            <a:endParaRPr lang="zh-CN" altLang="en-US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4" name="picture 63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21600000">
            <a:off x="5892988" y="3727274"/>
            <a:ext cx="2771777" cy="2777550"/>
          </a:xfrm>
          <a:prstGeom prst="rect">
            <a:avLst/>
          </a:prstGeom>
        </p:spPr>
      </p:pic>
      <p:sp>
        <p:nvSpPr>
          <p:cNvPr id="636" name="textbox 636"/>
          <p:cNvSpPr/>
          <p:nvPr/>
        </p:nvSpPr>
        <p:spPr>
          <a:xfrm>
            <a:off x="2798659" y="1993890"/>
            <a:ext cx="8893810" cy="796290"/>
          </a:xfrm>
          <a:prstGeom prst="rect">
            <a:avLst/>
          </a:prstGeom>
          <a:noFill/>
          <a:ln w="0" cap="flat">
            <a:noFill/>
            <a:prstDash val="solid"/>
            <a:miter lim="0"/>
          </a:ln>
        </p:spPr>
        <p:txBody>
          <a:bodyPr vert="horz" wrap="square" lIns="0" tIns="0" rIns="0" bIns="0"/>
          <a:lstStyle/>
          <a:p>
            <a:pPr algn="l" rtl="0" eaLnBrk="0">
              <a:lnSpc>
                <a:spcPct val="75846"/>
              </a:lnSpc>
              <a:tabLst/>
            </a:pPr>
            <a:endParaRPr sz="100" dirty="0">
              <a:latin typeface="Noto Sans CJK SC Regular" panose="020B0500000000000000" charset="-122"/>
              <a:ea typeface="Noto Sans CJK SC Regular" panose="020B0500000000000000" charset="-122"/>
              <a:cs typeface="Noto Sans CJK SC Regular" panose="020B0500000000000000" charset="-122"/>
            </a:endParaRPr>
          </a:p>
          <a:p>
            <a:pPr marL="12700" algn="l" rtl="0" eaLnBrk="0">
              <a:lnSpc>
                <a:spcPct val="105000"/>
              </a:lnSpc>
              <a:tabLst>
                <a:tab pos="8880475" algn="l"/>
              </a:tabLst>
            </a:pPr>
            <a:r>
              <a:rPr sz="7300" b="1" kern="0" spc="-210" baseline="-8562" dirty="0">
                <a:solidFill>
                  <a:srgbClr val="0E6940">
                    <a:alpha val="100000"/>
                  </a:srgbClr>
                </a:solidFill>
                <a:latin typeface="Noto Sans CJK SC Regular" panose="020B0500000000000000" charset="-122"/>
                <a:ea typeface="Noto Sans CJK SC Regular" panose="020B0500000000000000" charset="-122"/>
                <a:cs typeface="Noto Sans CJK SC Regular" panose="020B0500000000000000" charset="-122"/>
              </a:rPr>
              <a:t>核心产品线</a:t>
            </a:r>
            <a:r>
              <a:rPr sz="4700" b="1" kern="0" spc="-210" dirty="0">
                <a:solidFill>
                  <a:srgbClr val="0E6940">
                    <a:alpha val="100000"/>
                  </a:srgbClr>
                </a:solidFill>
                <a:latin typeface="Noto Sans CJK SC Regular" panose="020B0500000000000000" charset="-122"/>
                <a:ea typeface="Noto Sans CJK SC Regular" panose="020B0500000000000000" charset="-122"/>
                <a:cs typeface="Noto Sans CJK SC Regular" panose="020B0500000000000000" charset="-122"/>
              </a:rPr>
              <a:t>   </a:t>
            </a:r>
            <a:r>
              <a:rPr sz="4400" b="1" u="sng" kern="0" spc="-210" baseline="10654" dirty="0">
                <a:solidFill>
                  <a:srgbClr val="0E6940">
                    <a:alpha val="100000"/>
                  </a:srgbClr>
                </a:solidFill>
                <a:latin typeface="Noto Sans CJK SC Regular" panose="020B0500000000000000" charset="-122"/>
                <a:ea typeface="Noto Sans CJK SC Regular" panose="020B0500000000000000" charset="-122"/>
                <a:cs typeface="Noto Sans CJK SC Regular" panose="020B0500000000000000" charset="-122"/>
              </a:rPr>
              <a:t>主</a:t>
            </a:r>
            <a:r>
              <a:rPr sz="2800" b="1" u="sng" kern="0" spc="-310" dirty="0">
                <a:solidFill>
                  <a:srgbClr val="0E6940">
                    <a:alpha val="100000"/>
                  </a:srgbClr>
                </a:solidFill>
                <a:uFill>
                  <a:solidFill>
                    <a:srgbClr val="000000"/>
                  </a:solidFill>
                </a:uFill>
                <a:latin typeface="Noto Sans CJK SC Regular" panose="020B0500000000000000" charset="-122"/>
                <a:ea typeface="Noto Sans CJK SC Regular" panose="020B0500000000000000" charset="-122"/>
                <a:cs typeface="Noto Sans CJK SC Regular" panose="020B0500000000000000" charset="-122"/>
              </a:rPr>
              <a:t> </a:t>
            </a:r>
            <a:r>
              <a:rPr sz="4400" b="1" u="sng" kern="0" spc="-210" baseline="10654" dirty="0">
                <a:solidFill>
                  <a:srgbClr val="0E6940">
                    <a:alpha val="100000"/>
                  </a:srgbClr>
                </a:solidFill>
                <a:latin typeface="Noto Sans CJK SC Regular" panose="020B0500000000000000" charset="-122"/>
                <a:ea typeface="Noto Sans CJK SC Regular" panose="020B0500000000000000" charset="-122"/>
                <a:cs typeface="Noto Sans CJK SC Regular" panose="020B0500000000000000" charset="-122"/>
              </a:rPr>
              <a:t>线</a:t>
            </a:r>
            <a:r>
              <a:rPr sz="2800" b="1" u="sng" kern="0" spc="-330" dirty="0">
                <a:solidFill>
                  <a:srgbClr val="0E6940">
                    <a:alpha val="100000"/>
                  </a:srgbClr>
                </a:solidFill>
                <a:uFill>
                  <a:solidFill>
                    <a:srgbClr val="000000"/>
                  </a:solidFill>
                </a:uFill>
                <a:latin typeface="Noto Sans CJK SC Regular" panose="020B0500000000000000" charset="-122"/>
                <a:ea typeface="Noto Sans CJK SC Regular" panose="020B0500000000000000" charset="-122"/>
                <a:cs typeface="Noto Sans CJK SC Regular" panose="020B0500000000000000" charset="-122"/>
              </a:rPr>
              <a:t> </a:t>
            </a:r>
            <a:r>
              <a:rPr sz="4400" b="1" u="sng" kern="0" spc="-210" baseline="10654" dirty="0">
                <a:solidFill>
                  <a:srgbClr val="0E6940">
                    <a:alpha val="100000"/>
                  </a:srgbClr>
                </a:solidFill>
                <a:latin typeface="Noto Sans CJK SC Regular" panose="020B0500000000000000" charset="-122"/>
                <a:ea typeface="Noto Sans CJK SC Regular" panose="020B0500000000000000" charset="-122"/>
                <a:cs typeface="Noto Sans CJK SC Regular" panose="020B0500000000000000" charset="-122"/>
              </a:rPr>
              <a:t>产</a:t>
            </a:r>
            <a:r>
              <a:rPr sz="2800" b="1" u="sng" kern="0" spc="-170" dirty="0">
                <a:solidFill>
                  <a:srgbClr val="0E6940">
                    <a:alpha val="100000"/>
                  </a:srgbClr>
                </a:solidFill>
                <a:uFill>
                  <a:solidFill>
                    <a:srgbClr val="000000"/>
                  </a:solidFill>
                </a:uFill>
                <a:latin typeface="Noto Sans CJK SC Regular" panose="020B0500000000000000" charset="-122"/>
                <a:ea typeface="Noto Sans CJK SC Regular" panose="020B0500000000000000" charset="-122"/>
                <a:cs typeface="Noto Sans CJK SC Regular" panose="020B0500000000000000" charset="-122"/>
              </a:rPr>
              <a:t> </a:t>
            </a:r>
            <a:r>
              <a:rPr sz="4400" b="1" u="sng" kern="0" spc="-210" baseline="10654" dirty="0">
                <a:solidFill>
                  <a:srgbClr val="0E6940">
                    <a:alpha val="100000"/>
                  </a:srgbClr>
                </a:solidFill>
                <a:latin typeface="Noto Sans CJK SC Regular" panose="020B0500000000000000" charset="-122"/>
                <a:ea typeface="Noto Sans CJK SC Regular" panose="020B0500000000000000" charset="-122"/>
                <a:cs typeface="Noto Sans CJK SC Regular" panose="020B0500000000000000" charset="-122"/>
              </a:rPr>
              <a:t>品（绿/</a:t>
            </a:r>
            <a:r>
              <a:rPr sz="2800" b="1" u="sng" kern="0" spc="70" dirty="0">
                <a:solidFill>
                  <a:srgbClr val="0E6940">
                    <a:alpha val="100000"/>
                  </a:srgbClr>
                </a:solidFill>
                <a:uFill>
                  <a:solidFill>
                    <a:srgbClr val="000000"/>
                  </a:solidFill>
                </a:uFill>
                <a:latin typeface="Noto Sans CJK SC Regular" panose="020B0500000000000000" charset="-122"/>
                <a:ea typeface="Noto Sans CJK SC Regular" panose="020B0500000000000000" charset="-122"/>
                <a:cs typeface="Noto Sans CJK SC Regular" panose="020B0500000000000000" charset="-122"/>
              </a:rPr>
              <a:t> </a:t>
            </a:r>
            <a:r>
              <a:rPr sz="4400" b="1" u="sng" kern="0" spc="-210" baseline="10654" dirty="0">
                <a:solidFill>
                  <a:srgbClr val="0E6940">
                    <a:alpha val="100000"/>
                  </a:srgbClr>
                </a:solidFill>
                <a:latin typeface="Noto Sans CJK SC Regular" panose="020B0500000000000000" charset="-122"/>
                <a:ea typeface="Noto Sans CJK SC Regular" panose="020B0500000000000000" charset="-122"/>
                <a:cs typeface="Noto Sans CJK SC Regular" panose="020B0500000000000000" charset="-122"/>
              </a:rPr>
              <a:t>红/花/黑+茶</a:t>
            </a:r>
            <a:r>
              <a:rPr sz="2800" b="1" u="sng" kern="0" spc="-300" dirty="0">
                <a:solidFill>
                  <a:srgbClr val="0E6940">
                    <a:alpha val="100000"/>
                  </a:srgbClr>
                </a:solidFill>
                <a:uFill>
                  <a:solidFill>
                    <a:srgbClr val="000000"/>
                  </a:solidFill>
                </a:uFill>
                <a:latin typeface="Noto Sans CJK SC Regular" panose="020B0500000000000000" charset="-122"/>
                <a:ea typeface="Noto Sans CJK SC Regular" panose="020B0500000000000000" charset="-122"/>
                <a:cs typeface="Noto Sans CJK SC Regular" panose="020B0500000000000000" charset="-122"/>
              </a:rPr>
              <a:t> </a:t>
            </a:r>
            <a:r>
              <a:rPr sz="4400" b="1" u="sng" kern="0" spc="-210" baseline="10654" dirty="0">
                <a:solidFill>
                  <a:srgbClr val="0E6940">
                    <a:alpha val="100000"/>
                  </a:srgbClr>
                </a:solidFill>
                <a:latin typeface="Noto Sans CJK SC Regular" panose="020B0500000000000000" charset="-122"/>
                <a:ea typeface="Noto Sans CJK SC Regular" panose="020B0500000000000000" charset="-122"/>
                <a:cs typeface="Noto Sans CJK SC Regular" panose="020B0500000000000000" charset="-122"/>
              </a:rPr>
              <a:t>食</a:t>
            </a:r>
            <a:r>
              <a:rPr sz="2800" b="1" u="sng" kern="0" spc="-210" dirty="0">
                <a:solidFill>
                  <a:srgbClr val="0E6940">
                    <a:alpha val="100000"/>
                  </a:srgbClr>
                </a:solidFill>
                <a:uFill>
                  <a:solidFill>
                    <a:srgbClr val="000000"/>
                  </a:solidFill>
                </a:uFill>
                <a:latin typeface="Noto Sans CJK SC Regular" panose="020B0500000000000000" charset="-122"/>
                <a:ea typeface="Noto Sans CJK SC Regular" panose="020B0500000000000000" charset="-122"/>
                <a:cs typeface="Noto Sans CJK SC Regular" panose="020B0500000000000000" charset="-122"/>
              </a:rPr>
              <a:t> </a:t>
            </a:r>
            <a:r>
              <a:rPr sz="4400" b="1" u="sng" kern="0" spc="-210" baseline="10654" dirty="0">
                <a:solidFill>
                  <a:srgbClr val="0E6940">
                    <a:alpha val="100000"/>
                  </a:srgbClr>
                </a:solidFill>
                <a:latin typeface="Noto Sans CJK SC Regular" panose="020B0500000000000000" charset="-122"/>
                <a:ea typeface="Noto Sans CJK SC Regular" panose="020B0500000000000000" charset="-122"/>
                <a:cs typeface="Noto Sans CJK SC Regular" panose="020B0500000000000000" charset="-122"/>
              </a:rPr>
              <a:t>品）</a:t>
            </a:r>
            <a:r>
              <a:rPr sz="2800" b="1" u="sng" kern="0" spc="0" dirty="0">
                <a:solidFill>
                  <a:srgbClr val="0E6940">
                    <a:alpha val="100000"/>
                  </a:srgbClr>
                </a:solidFill>
                <a:uFill>
                  <a:solidFill>
                    <a:srgbClr val="000000"/>
                  </a:solidFill>
                </a:uFill>
                <a:latin typeface="Noto Sans CJK SC Regular" panose="020B0500000000000000" charset="-122"/>
                <a:ea typeface="Noto Sans CJK SC Regular" panose="020B0500000000000000" charset="-122"/>
                <a:cs typeface="Noto Sans CJK SC Regular" panose="020B0500000000000000" charset="-122"/>
              </a:rPr>
              <a:t>	</a:t>
            </a:r>
            <a:endParaRPr sz="2800" dirty="0">
              <a:latin typeface="Noto Sans CJK SC Regular" panose="020B0500000000000000" charset="-122"/>
              <a:ea typeface="Noto Sans CJK SC Regular" panose="020B0500000000000000" charset="-122"/>
              <a:cs typeface="Noto Sans CJK SC Regular" panose="020B0500000000000000" charset="-122"/>
            </a:endParaRPr>
          </a:p>
        </p:txBody>
      </p:sp>
      <p:grpSp>
        <p:nvGrpSpPr>
          <p:cNvPr id="32" name="group 32"/>
          <p:cNvGrpSpPr/>
          <p:nvPr/>
        </p:nvGrpSpPr>
        <p:grpSpPr>
          <a:xfrm rot="21600000">
            <a:off x="3949026" y="3241846"/>
            <a:ext cx="1468887" cy="1468887"/>
            <a:chOff x="0" y="0"/>
            <a:chExt cx="1468887" cy="1468887"/>
          </a:xfrm>
        </p:grpSpPr>
        <p:pic>
          <p:nvPicPr>
            <p:cNvPr id="638" name="picture 638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 rot="21600000">
              <a:off x="0" y="0"/>
              <a:ext cx="1468887" cy="1468887"/>
            </a:xfrm>
            <a:prstGeom prst="rect">
              <a:avLst/>
            </a:prstGeom>
          </p:spPr>
        </p:pic>
        <p:sp>
          <p:nvSpPr>
            <p:cNvPr id="640" name="textbox 640"/>
            <p:cNvSpPr/>
            <p:nvPr/>
          </p:nvSpPr>
          <p:spPr>
            <a:xfrm>
              <a:off x="-12700" y="-12700"/>
              <a:ext cx="1494790" cy="1533525"/>
            </a:xfrm>
            <a:prstGeom prst="rect">
              <a:avLst/>
            </a:prstGeom>
            <a:noFill/>
            <a:ln w="0" cap="flat">
              <a:noFill/>
              <a:prstDash val="solid"/>
              <a:miter lim="0"/>
            </a:ln>
          </p:spPr>
          <p:txBody>
            <a:bodyPr vert="horz" wrap="square" lIns="0" tIns="0" rIns="0" bIns="0"/>
            <a:lstStyle/>
            <a:p>
              <a:pPr algn="l" rtl="0" eaLnBrk="0">
                <a:lnSpc>
                  <a:spcPct val="102000"/>
                </a:lnSpc>
                <a:tabLst/>
              </a:pPr>
              <a:endParaRPr sz="1000" dirty="0">
                <a:latin typeface="Noto Sans CJK SC Regular" panose="020B0500000000000000" charset="-122"/>
                <a:ea typeface="Noto Sans CJK SC Regular" panose="020B0500000000000000" charset="-122"/>
                <a:cs typeface="Noto Sans CJK SC Regular" panose="020B0500000000000000" charset="-122"/>
              </a:endParaRPr>
            </a:p>
            <a:p>
              <a:pPr algn="l" rtl="0" eaLnBrk="0">
                <a:lnSpc>
                  <a:spcPct val="102000"/>
                </a:lnSpc>
                <a:tabLst/>
              </a:pPr>
              <a:endParaRPr sz="1000" dirty="0">
                <a:latin typeface="Noto Sans CJK SC Regular" panose="020B0500000000000000" charset="-122"/>
                <a:ea typeface="Noto Sans CJK SC Regular" panose="020B0500000000000000" charset="-122"/>
                <a:cs typeface="Noto Sans CJK SC Regular" panose="020B0500000000000000" charset="-122"/>
              </a:endParaRPr>
            </a:p>
            <a:p>
              <a:pPr algn="l" rtl="0" eaLnBrk="0">
                <a:lnSpc>
                  <a:spcPct val="102000"/>
                </a:lnSpc>
                <a:tabLst/>
              </a:pPr>
              <a:endParaRPr sz="1000" dirty="0">
                <a:latin typeface="Noto Sans CJK SC Regular" panose="020B0500000000000000" charset="-122"/>
                <a:ea typeface="Noto Sans CJK SC Regular" panose="020B0500000000000000" charset="-122"/>
                <a:cs typeface="Noto Sans CJK SC Regular" panose="020B0500000000000000" charset="-122"/>
              </a:endParaRPr>
            </a:p>
            <a:p>
              <a:pPr algn="l" rtl="0" eaLnBrk="0">
                <a:lnSpc>
                  <a:spcPct val="6508"/>
                </a:lnSpc>
                <a:tabLst/>
              </a:pPr>
              <a:endParaRPr sz="100" dirty="0">
                <a:latin typeface="Noto Sans CJK SC Regular" panose="020B0500000000000000" charset="-122"/>
                <a:ea typeface="Noto Sans CJK SC Regular" panose="020B0500000000000000" charset="-122"/>
                <a:cs typeface="Noto Sans CJK SC Regular" panose="020B0500000000000000" charset="-122"/>
              </a:endParaRPr>
            </a:p>
            <a:p>
              <a:pPr marL="174625" algn="l" rtl="0" eaLnBrk="0">
                <a:lnSpc>
                  <a:spcPct val="88000"/>
                </a:lnSpc>
                <a:tabLst/>
              </a:pPr>
              <a:r>
                <a:rPr sz="4400" b="1" kern="0" spc="140" dirty="0">
                  <a:solidFill>
                    <a:srgbClr val="FFFFFF">
                      <a:alpha val="100000"/>
                    </a:srgbClr>
                  </a:solidFill>
                  <a:latin typeface="Noto Sans CJK SC Regular" panose="020B0500000000000000" charset="-122"/>
                  <a:ea typeface="Noto Sans CJK SC Regular" panose="020B0500000000000000" charset="-122"/>
                  <a:cs typeface="Noto Sans CJK SC Regular" panose="020B0500000000000000" charset="-122"/>
                </a:rPr>
                <a:t>绿茶</a:t>
              </a:r>
              <a:endParaRPr sz="4400" dirty="0">
                <a:latin typeface="Noto Sans CJK SC Regular" panose="020B0500000000000000" charset="-122"/>
                <a:ea typeface="Noto Sans CJK SC Regular" panose="020B0500000000000000" charset="-122"/>
                <a:cs typeface="Noto Sans CJK SC Regular" panose="020B0500000000000000" charset="-122"/>
              </a:endParaRPr>
            </a:p>
          </p:txBody>
        </p:sp>
      </p:grpSp>
      <p:grpSp>
        <p:nvGrpSpPr>
          <p:cNvPr id="34" name="group 34"/>
          <p:cNvGrpSpPr/>
          <p:nvPr/>
        </p:nvGrpSpPr>
        <p:grpSpPr>
          <a:xfrm rot="21600000">
            <a:off x="3949026" y="5450943"/>
            <a:ext cx="1468887" cy="1468887"/>
            <a:chOff x="0" y="0"/>
            <a:chExt cx="1468887" cy="1468887"/>
          </a:xfrm>
        </p:grpSpPr>
        <p:pic>
          <p:nvPicPr>
            <p:cNvPr id="642" name="picture 642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 rot="21600000">
              <a:off x="0" y="0"/>
              <a:ext cx="1468887" cy="1468887"/>
            </a:xfrm>
            <a:prstGeom prst="rect">
              <a:avLst/>
            </a:prstGeom>
          </p:spPr>
        </p:pic>
        <p:sp>
          <p:nvSpPr>
            <p:cNvPr id="644" name="textbox 644"/>
            <p:cNvSpPr/>
            <p:nvPr/>
          </p:nvSpPr>
          <p:spPr>
            <a:xfrm>
              <a:off x="-12700" y="-12700"/>
              <a:ext cx="1494790" cy="1532255"/>
            </a:xfrm>
            <a:prstGeom prst="rect">
              <a:avLst/>
            </a:prstGeom>
            <a:noFill/>
            <a:ln w="0" cap="flat">
              <a:noFill/>
              <a:prstDash val="solid"/>
              <a:miter lim="0"/>
            </a:ln>
          </p:spPr>
          <p:txBody>
            <a:bodyPr vert="horz" wrap="square" lIns="0" tIns="0" rIns="0" bIns="0"/>
            <a:lstStyle/>
            <a:p>
              <a:pPr algn="l" rtl="0" eaLnBrk="0">
                <a:lnSpc>
                  <a:spcPct val="101000"/>
                </a:lnSpc>
                <a:tabLst/>
              </a:pPr>
              <a:endParaRPr sz="1000" dirty="0">
                <a:latin typeface="Noto Sans CJK SC Regular" panose="020B0500000000000000" charset="-122"/>
                <a:ea typeface="Noto Sans CJK SC Regular" panose="020B0500000000000000" charset="-122"/>
                <a:cs typeface="Noto Sans CJK SC Regular" panose="020B0500000000000000" charset="-122"/>
              </a:endParaRPr>
            </a:p>
            <a:p>
              <a:pPr algn="l" rtl="0" eaLnBrk="0">
                <a:lnSpc>
                  <a:spcPct val="102000"/>
                </a:lnSpc>
                <a:tabLst/>
              </a:pPr>
              <a:endParaRPr sz="1000" dirty="0">
                <a:latin typeface="Noto Sans CJK SC Regular" panose="020B0500000000000000" charset="-122"/>
                <a:ea typeface="Noto Sans CJK SC Regular" panose="020B0500000000000000" charset="-122"/>
                <a:cs typeface="Noto Sans CJK SC Regular" panose="020B0500000000000000" charset="-122"/>
              </a:endParaRPr>
            </a:p>
            <a:p>
              <a:pPr algn="l" rtl="0" eaLnBrk="0">
                <a:lnSpc>
                  <a:spcPct val="102000"/>
                </a:lnSpc>
                <a:tabLst/>
              </a:pPr>
              <a:endParaRPr sz="1000" dirty="0">
                <a:latin typeface="Noto Sans CJK SC Regular" panose="020B0500000000000000" charset="-122"/>
                <a:ea typeface="Noto Sans CJK SC Regular" panose="020B0500000000000000" charset="-122"/>
                <a:cs typeface="Noto Sans CJK SC Regular" panose="020B0500000000000000" charset="-122"/>
              </a:endParaRPr>
            </a:p>
            <a:p>
              <a:pPr marL="177800" algn="l" rtl="0" eaLnBrk="0">
                <a:lnSpc>
                  <a:spcPct val="88000"/>
                </a:lnSpc>
                <a:spcBef>
                  <a:spcPts val="7"/>
                </a:spcBef>
                <a:tabLst/>
              </a:pPr>
              <a:r>
                <a:rPr sz="4400" b="1" kern="0" spc="110" dirty="0">
                  <a:solidFill>
                    <a:srgbClr val="FFFFFF">
                      <a:alpha val="100000"/>
                    </a:srgbClr>
                  </a:solidFill>
                  <a:latin typeface="Noto Sans CJK SC Regular" panose="020B0500000000000000" charset="-122"/>
                  <a:ea typeface="Noto Sans CJK SC Regular" panose="020B0500000000000000" charset="-122"/>
                  <a:cs typeface="Noto Sans CJK SC Regular" panose="020B0500000000000000" charset="-122"/>
                </a:rPr>
                <a:t>花茶</a:t>
              </a:r>
              <a:endParaRPr sz="4400" dirty="0">
                <a:latin typeface="Noto Sans CJK SC Regular" panose="020B0500000000000000" charset="-122"/>
                <a:ea typeface="Noto Sans CJK SC Regular" panose="020B0500000000000000" charset="-122"/>
                <a:cs typeface="Noto Sans CJK SC Regular" panose="020B0500000000000000" charset="-122"/>
              </a:endParaRPr>
            </a:p>
          </p:txBody>
        </p:sp>
      </p:grpSp>
      <p:grpSp>
        <p:nvGrpSpPr>
          <p:cNvPr id="36" name="group 36"/>
          <p:cNvGrpSpPr/>
          <p:nvPr/>
        </p:nvGrpSpPr>
        <p:grpSpPr>
          <a:xfrm rot="21600000">
            <a:off x="9121803" y="3241846"/>
            <a:ext cx="1468886" cy="1468887"/>
            <a:chOff x="0" y="0"/>
            <a:chExt cx="1468886" cy="1468887"/>
          </a:xfrm>
        </p:grpSpPr>
        <p:pic>
          <p:nvPicPr>
            <p:cNvPr id="646" name="picture 646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 rot="21600000">
              <a:off x="0" y="0"/>
              <a:ext cx="1468886" cy="1468887"/>
            </a:xfrm>
            <a:prstGeom prst="rect">
              <a:avLst/>
            </a:prstGeom>
          </p:spPr>
        </p:pic>
        <p:sp>
          <p:nvSpPr>
            <p:cNvPr id="648" name="textbox 648"/>
            <p:cNvSpPr/>
            <p:nvPr/>
          </p:nvSpPr>
          <p:spPr>
            <a:xfrm>
              <a:off x="-12700" y="-12700"/>
              <a:ext cx="1494790" cy="1529715"/>
            </a:xfrm>
            <a:prstGeom prst="rect">
              <a:avLst/>
            </a:prstGeom>
            <a:noFill/>
            <a:ln w="0" cap="flat">
              <a:noFill/>
              <a:prstDash val="solid"/>
              <a:miter lim="0"/>
            </a:ln>
          </p:spPr>
          <p:txBody>
            <a:bodyPr vert="horz" wrap="square" lIns="0" tIns="0" rIns="0" bIns="0"/>
            <a:lstStyle/>
            <a:p>
              <a:pPr algn="l" rtl="0" eaLnBrk="0">
                <a:lnSpc>
                  <a:spcPct val="101000"/>
                </a:lnSpc>
                <a:tabLst/>
              </a:pPr>
              <a:endParaRPr sz="1000" dirty="0">
                <a:latin typeface="Noto Sans CJK SC Regular" panose="020B0500000000000000" charset="-122"/>
                <a:ea typeface="Noto Sans CJK SC Regular" panose="020B0500000000000000" charset="-122"/>
                <a:cs typeface="Noto Sans CJK SC Regular" panose="020B0500000000000000" charset="-122"/>
              </a:endParaRPr>
            </a:p>
            <a:p>
              <a:pPr algn="l" rtl="0" eaLnBrk="0">
                <a:lnSpc>
                  <a:spcPct val="102000"/>
                </a:lnSpc>
                <a:tabLst/>
              </a:pPr>
              <a:endParaRPr sz="1000" dirty="0">
                <a:latin typeface="Noto Sans CJK SC Regular" panose="020B0500000000000000" charset="-122"/>
                <a:ea typeface="Noto Sans CJK SC Regular" panose="020B0500000000000000" charset="-122"/>
                <a:cs typeface="Noto Sans CJK SC Regular" panose="020B0500000000000000" charset="-122"/>
              </a:endParaRPr>
            </a:p>
            <a:p>
              <a:pPr algn="l" rtl="0" eaLnBrk="0">
                <a:lnSpc>
                  <a:spcPct val="102000"/>
                </a:lnSpc>
                <a:tabLst/>
              </a:pPr>
              <a:endParaRPr sz="1000" dirty="0">
                <a:latin typeface="Noto Sans CJK SC Regular" panose="020B0500000000000000" charset="-122"/>
                <a:ea typeface="Noto Sans CJK SC Regular" panose="020B0500000000000000" charset="-122"/>
                <a:cs typeface="Noto Sans CJK SC Regular" panose="020B0500000000000000" charset="-122"/>
              </a:endParaRPr>
            </a:p>
            <a:p>
              <a:pPr marL="173355" algn="l" rtl="0" eaLnBrk="0">
                <a:lnSpc>
                  <a:spcPct val="88000"/>
                </a:lnSpc>
                <a:spcBef>
                  <a:spcPts val="2"/>
                </a:spcBef>
                <a:tabLst/>
              </a:pPr>
              <a:r>
                <a:rPr sz="4400" b="1" kern="0" spc="150" dirty="0">
                  <a:solidFill>
                    <a:srgbClr val="FFFFFF">
                      <a:alpha val="100000"/>
                    </a:srgbClr>
                  </a:solidFill>
                  <a:latin typeface="Noto Sans CJK SC Regular" panose="020B0500000000000000" charset="-122"/>
                  <a:ea typeface="Noto Sans CJK SC Regular" panose="020B0500000000000000" charset="-122"/>
                  <a:cs typeface="Noto Sans CJK SC Regular" panose="020B0500000000000000" charset="-122"/>
                </a:rPr>
                <a:t>红茶</a:t>
              </a:r>
              <a:endParaRPr sz="4400" dirty="0">
                <a:latin typeface="Noto Sans CJK SC Regular" panose="020B0500000000000000" charset="-122"/>
                <a:ea typeface="Noto Sans CJK SC Regular" panose="020B0500000000000000" charset="-122"/>
                <a:cs typeface="Noto Sans CJK SC Regular" panose="020B0500000000000000" charset="-122"/>
              </a:endParaRPr>
            </a:p>
          </p:txBody>
        </p:sp>
      </p:grpSp>
      <p:grpSp>
        <p:nvGrpSpPr>
          <p:cNvPr id="38" name="group 38"/>
          <p:cNvGrpSpPr/>
          <p:nvPr/>
        </p:nvGrpSpPr>
        <p:grpSpPr>
          <a:xfrm rot="21600000">
            <a:off x="9121803" y="5450943"/>
            <a:ext cx="1468886" cy="1468883"/>
            <a:chOff x="0" y="0"/>
            <a:chExt cx="1468886" cy="1468883"/>
          </a:xfrm>
        </p:grpSpPr>
        <p:pic>
          <p:nvPicPr>
            <p:cNvPr id="650" name="picture 650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 rot="21600000">
              <a:off x="0" y="0"/>
              <a:ext cx="1468886" cy="1468883"/>
            </a:xfrm>
            <a:prstGeom prst="rect">
              <a:avLst/>
            </a:prstGeom>
          </p:spPr>
        </p:pic>
        <p:sp>
          <p:nvSpPr>
            <p:cNvPr id="652" name="textbox 652"/>
            <p:cNvSpPr/>
            <p:nvPr/>
          </p:nvSpPr>
          <p:spPr>
            <a:xfrm>
              <a:off x="-12700" y="-12700"/>
              <a:ext cx="1494790" cy="1531620"/>
            </a:xfrm>
            <a:prstGeom prst="rect">
              <a:avLst/>
            </a:prstGeom>
            <a:noFill/>
            <a:ln w="0" cap="flat">
              <a:noFill/>
              <a:prstDash val="solid"/>
              <a:miter lim="0"/>
            </a:ln>
          </p:spPr>
          <p:txBody>
            <a:bodyPr vert="horz" wrap="square" lIns="0" tIns="0" rIns="0" bIns="0"/>
            <a:lstStyle/>
            <a:p>
              <a:pPr algn="l" rtl="0" eaLnBrk="0">
                <a:lnSpc>
                  <a:spcPct val="101000"/>
                </a:lnSpc>
                <a:tabLst/>
              </a:pPr>
              <a:endParaRPr sz="1000" dirty="0">
                <a:latin typeface="Noto Sans CJK SC Regular" panose="020B0500000000000000" charset="-122"/>
                <a:ea typeface="Noto Sans CJK SC Regular" panose="020B0500000000000000" charset="-122"/>
                <a:cs typeface="Noto Sans CJK SC Regular" panose="020B0500000000000000" charset="-122"/>
              </a:endParaRPr>
            </a:p>
            <a:p>
              <a:pPr algn="l" rtl="0" eaLnBrk="0">
                <a:lnSpc>
                  <a:spcPct val="102000"/>
                </a:lnSpc>
                <a:tabLst/>
              </a:pPr>
              <a:endParaRPr sz="1000" dirty="0">
                <a:latin typeface="Noto Sans CJK SC Regular" panose="020B0500000000000000" charset="-122"/>
                <a:ea typeface="Noto Sans CJK SC Regular" panose="020B0500000000000000" charset="-122"/>
                <a:cs typeface="Noto Sans CJK SC Regular" panose="020B0500000000000000" charset="-122"/>
              </a:endParaRPr>
            </a:p>
            <a:p>
              <a:pPr algn="l" rtl="0" eaLnBrk="0">
                <a:lnSpc>
                  <a:spcPct val="102000"/>
                </a:lnSpc>
                <a:tabLst/>
              </a:pPr>
              <a:endParaRPr sz="1000" dirty="0">
                <a:latin typeface="Noto Sans CJK SC Regular" panose="020B0500000000000000" charset="-122"/>
                <a:ea typeface="Noto Sans CJK SC Regular" panose="020B0500000000000000" charset="-122"/>
                <a:cs typeface="Noto Sans CJK SC Regular" panose="020B0500000000000000" charset="-122"/>
              </a:endParaRPr>
            </a:p>
            <a:p>
              <a:pPr marL="180340" algn="l" rtl="0" eaLnBrk="0">
                <a:lnSpc>
                  <a:spcPct val="88000"/>
                </a:lnSpc>
                <a:spcBef>
                  <a:spcPts val="4"/>
                </a:spcBef>
                <a:tabLst/>
              </a:pPr>
              <a:r>
                <a:rPr sz="4400" b="1" kern="0" spc="90" dirty="0">
                  <a:solidFill>
                    <a:srgbClr val="FFFFFF">
                      <a:alpha val="100000"/>
                    </a:srgbClr>
                  </a:solidFill>
                  <a:latin typeface="Noto Sans CJK SC Regular" panose="020B0500000000000000" charset="-122"/>
                  <a:ea typeface="Noto Sans CJK SC Regular" panose="020B0500000000000000" charset="-122"/>
                  <a:cs typeface="Noto Sans CJK SC Regular" panose="020B0500000000000000" charset="-122"/>
                </a:rPr>
                <a:t>黑茶</a:t>
              </a:r>
              <a:endParaRPr sz="4400" dirty="0">
                <a:latin typeface="Noto Sans CJK SC Regular" panose="020B0500000000000000" charset="-122"/>
                <a:ea typeface="Noto Sans CJK SC Regular" panose="020B0500000000000000" charset="-122"/>
                <a:cs typeface="Noto Sans CJK SC Regular" panose="020B0500000000000000" charset="-122"/>
              </a:endParaRPr>
            </a:p>
          </p:txBody>
        </p:sp>
      </p:grpSp>
      <p:pic>
        <p:nvPicPr>
          <p:cNvPr id="654" name="picture 65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rot="21600000">
            <a:off x="11095434" y="5231412"/>
            <a:ext cx="1182308" cy="1143751"/>
          </a:xfrm>
          <a:prstGeom prst="rect">
            <a:avLst/>
          </a:prstGeom>
        </p:spPr>
      </p:pic>
      <p:pic>
        <p:nvPicPr>
          <p:cNvPr id="656" name="picture 656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 rot="21600000">
            <a:off x="2295245" y="3613770"/>
            <a:ext cx="1182307" cy="1143751"/>
          </a:xfrm>
          <a:prstGeom prst="rect">
            <a:avLst/>
          </a:prstGeom>
        </p:spPr>
      </p:pic>
      <p:pic>
        <p:nvPicPr>
          <p:cNvPr id="658" name="picture 658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 rot="21600000">
            <a:off x="11099034" y="3617370"/>
            <a:ext cx="1175108" cy="1136555"/>
          </a:xfrm>
          <a:prstGeom prst="rect">
            <a:avLst/>
          </a:prstGeom>
        </p:spPr>
      </p:pic>
      <p:pic>
        <p:nvPicPr>
          <p:cNvPr id="660" name="picture 660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 rot="21600000">
            <a:off x="2298844" y="5235012"/>
            <a:ext cx="1175108" cy="1136555"/>
          </a:xfrm>
          <a:prstGeom prst="rect">
            <a:avLst/>
          </a:prstGeom>
        </p:spPr>
      </p:pic>
      <p:pic>
        <p:nvPicPr>
          <p:cNvPr id="662" name="picture 662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 rot="21600000">
            <a:off x="2076149" y="660808"/>
            <a:ext cx="986231" cy="894005"/>
          </a:xfrm>
          <a:prstGeom prst="rect">
            <a:avLst/>
          </a:prstGeom>
        </p:spPr>
      </p:pic>
      <p:sp>
        <p:nvSpPr>
          <p:cNvPr id="664" name="textbox 664"/>
          <p:cNvSpPr/>
          <p:nvPr/>
        </p:nvSpPr>
        <p:spPr>
          <a:xfrm>
            <a:off x="6550892" y="5325982"/>
            <a:ext cx="1456690" cy="454660"/>
          </a:xfrm>
          <a:prstGeom prst="rect">
            <a:avLst/>
          </a:prstGeom>
          <a:noFill/>
          <a:ln w="0" cap="flat">
            <a:noFill/>
            <a:prstDash val="solid"/>
            <a:miter lim="0"/>
          </a:ln>
        </p:spPr>
        <p:txBody>
          <a:bodyPr vert="horz" wrap="square" lIns="0" tIns="0" rIns="0" bIns="0"/>
          <a:lstStyle/>
          <a:p>
            <a:pPr algn="l" rtl="0" eaLnBrk="0">
              <a:lnSpc>
                <a:spcPct val="79589"/>
              </a:lnSpc>
              <a:tabLst/>
            </a:pPr>
            <a:endParaRPr sz="100" dirty="0">
              <a:latin typeface="Noto Sans CJK SC Regular" panose="020B0500000000000000" charset="-122"/>
              <a:ea typeface="Noto Sans CJK SC Regular" panose="020B0500000000000000" charset="-122"/>
              <a:cs typeface="Noto Sans CJK SC Regular" panose="020B0500000000000000" charset="-122"/>
            </a:endParaRPr>
          </a:p>
          <a:p>
            <a:pPr marL="12700" algn="l" rtl="0" eaLnBrk="0">
              <a:lnSpc>
                <a:spcPct val="79000"/>
              </a:lnSpc>
              <a:tabLst/>
            </a:pPr>
            <a:r>
              <a:rPr sz="2300" kern="0" spc="510" dirty="0">
                <a:solidFill>
                  <a:srgbClr val="241816">
                    <a:alpha val="100000"/>
                  </a:srgbClr>
                </a:solidFill>
                <a:latin typeface="Noto Sans CJK SC Regular" panose="020B0500000000000000" charset="-122"/>
                <a:ea typeface="Noto Sans CJK SC Regular" panose="020B0500000000000000" charset="-122"/>
                <a:cs typeface="Noto Sans CJK SC Regular" panose="020B0500000000000000" charset="-122"/>
              </a:rPr>
              <a:t>川茶集团</a:t>
            </a:r>
            <a:endParaRPr sz="2300" dirty="0">
              <a:latin typeface="Noto Sans CJK SC Regular" panose="020B0500000000000000" charset="-122"/>
              <a:ea typeface="Noto Sans CJK SC Regular" panose="020B0500000000000000" charset="-122"/>
              <a:cs typeface="Noto Sans CJK SC Regular" panose="020B0500000000000000" charset="-122"/>
            </a:endParaRPr>
          </a:p>
          <a:p>
            <a:pPr algn="l" rtl="0" eaLnBrk="0">
              <a:lnSpc>
                <a:spcPct val="111000"/>
              </a:lnSpc>
              <a:tabLst/>
            </a:pPr>
            <a:endParaRPr sz="500" dirty="0">
              <a:latin typeface="Noto Sans CJK SC Regular" panose="020B0500000000000000" charset="-122"/>
              <a:ea typeface="Noto Sans CJK SC Regular" panose="020B0500000000000000" charset="-122"/>
              <a:cs typeface="Noto Sans CJK SC Regular" panose="020B0500000000000000" charset="-122"/>
            </a:endParaRPr>
          </a:p>
          <a:p>
            <a:pPr marL="58420" algn="l" rtl="0" eaLnBrk="0">
              <a:lnSpc>
                <a:spcPct val="74000"/>
              </a:lnSpc>
              <a:spcBef>
                <a:spcPts val="1"/>
              </a:spcBef>
              <a:tabLst>
                <a:tab pos="240665" algn="l"/>
                <a:tab pos="1397635" algn="l"/>
              </a:tabLst>
            </a:pPr>
            <a:r>
              <a:rPr sz="600" strike="sngStrike" kern="0" spc="0" dirty="0">
                <a:solidFill>
                  <a:srgbClr val="231916">
                    <a:alpha val="100000"/>
                  </a:srgbClr>
                </a:solidFill>
                <a:latin typeface="Source Han Serif SC"/>
                <a:ea typeface="Source Han Serif SC"/>
                <a:cs typeface="Source Han Serif SC"/>
              </a:rPr>
              <a:t>	</a:t>
            </a:r>
            <a:r>
              <a:rPr sz="600" kern="0" spc="-60" dirty="0">
                <a:solidFill>
                  <a:srgbClr val="231916">
                    <a:alpha val="100000"/>
                  </a:srgbClr>
                </a:solidFill>
                <a:latin typeface="Source Han Serif SC"/>
                <a:ea typeface="Source Han Serif SC"/>
                <a:cs typeface="Source Han Serif SC"/>
              </a:rPr>
              <a:t> </a:t>
            </a:r>
            <a:r>
              <a:rPr sz="600" kern="0" spc="50" dirty="0">
                <a:solidFill>
                  <a:srgbClr val="231916">
                    <a:alpha val="100000"/>
                  </a:srgbClr>
                </a:solidFill>
                <a:latin typeface="Source Han Serif SC"/>
                <a:ea typeface="Source Han Serif SC"/>
                <a:cs typeface="Source Han Serif SC"/>
              </a:rPr>
              <a:t>SICHUAN</a:t>
            </a:r>
            <a:r>
              <a:rPr sz="600" kern="0" spc="60" dirty="0">
                <a:solidFill>
                  <a:srgbClr val="231916">
                    <a:alpha val="100000"/>
                  </a:srgbClr>
                </a:solidFill>
                <a:latin typeface="Source Han Serif SC"/>
                <a:ea typeface="Source Han Serif SC"/>
                <a:cs typeface="Source Han Serif SC"/>
              </a:rPr>
              <a:t> </a:t>
            </a:r>
            <a:r>
              <a:rPr sz="600" kern="0" spc="50" dirty="0">
                <a:solidFill>
                  <a:srgbClr val="231916">
                    <a:alpha val="100000"/>
                  </a:srgbClr>
                </a:solidFill>
                <a:latin typeface="Source Han Serif SC"/>
                <a:ea typeface="Source Han Serif SC"/>
                <a:cs typeface="Source Han Serif SC"/>
              </a:rPr>
              <a:t>TE</a:t>
            </a:r>
            <a:r>
              <a:rPr sz="600" kern="0" spc="40" dirty="0">
                <a:solidFill>
                  <a:srgbClr val="231916">
                    <a:alpha val="100000"/>
                  </a:srgbClr>
                </a:solidFill>
                <a:latin typeface="Source Han Serif SC"/>
                <a:ea typeface="Source Han Serif SC"/>
                <a:cs typeface="Source Han Serif SC"/>
              </a:rPr>
              <a:t>A</a:t>
            </a:r>
            <a:r>
              <a:rPr sz="600" kern="0" spc="80" dirty="0">
                <a:solidFill>
                  <a:srgbClr val="231916">
                    <a:alpha val="100000"/>
                  </a:srgbClr>
                </a:solidFill>
                <a:latin typeface="Source Han Serif SC"/>
                <a:ea typeface="Source Han Serif SC"/>
                <a:cs typeface="Source Han Serif SC"/>
              </a:rPr>
              <a:t> </a:t>
            </a:r>
            <a:r>
              <a:rPr sz="600" kern="0" spc="40" dirty="0">
                <a:solidFill>
                  <a:srgbClr val="231916">
                    <a:alpha val="100000"/>
                  </a:srgbClr>
                </a:solidFill>
                <a:latin typeface="Source Han Serif SC"/>
                <a:ea typeface="Source Han Serif SC"/>
                <a:cs typeface="Source Han Serif SC"/>
              </a:rPr>
              <a:t>GROUP</a:t>
            </a:r>
            <a:r>
              <a:rPr sz="600" kern="0" spc="-70" dirty="0">
                <a:solidFill>
                  <a:srgbClr val="231916">
                    <a:alpha val="100000"/>
                  </a:srgbClr>
                </a:solidFill>
                <a:latin typeface="Source Han Serif SC"/>
                <a:ea typeface="Source Han Serif SC"/>
                <a:cs typeface="Source Han Serif SC"/>
              </a:rPr>
              <a:t> </a:t>
            </a:r>
            <a:r>
              <a:rPr sz="600" strike="sngStrike" kern="0" spc="0" dirty="0">
                <a:solidFill>
                  <a:srgbClr val="231916">
                    <a:alpha val="100000"/>
                  </a:srgbClr>
                </a:solidFill>
                <a:latin typeface="Source Han Serif SC"/>
                <a:ea typeface="Source Han Serif SC"/>
                <a:cs typeface="Source Han Serif SC"/>
              </a:rPr>
              <a:t>	</a:t>
            </a:r>
            <a:endParaRPr sz="600" dirty="0">
              <a:latin typeface="Source Han Serif SC"/>
              <a:ea typeface="Source Han Serif SC"/>
              <a:cs typeface="Source Han Serif SC"/>
            </a:endParaRPr>
          </a:p>
        </p:txBody>
      </p:sp>
      <p:pic>
        <p:nvPicPr>
          <p:cNvPr id="666" name="picture 666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 rot="21600000">
            <a:off x="6883611" y="4470015"/>
            <a:ext cx="830761" cy="727506"/>
          </a:xfrm>
          <a:prstGeom prst="rect">
            <a:avLst/>
          </a:prstGeom>
        </p:spPr>
      </p:pic>
      <p:pic>
        <p:nvPicPr>
          <p:cNvPr id="668" name="picture 668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 rot="21600000">
            <a:off x="891151" y="627460"/>
            <a:ext cx="830393" cy="603741"/>
          </a:xfrm>
          <a:prstGeom prst="rect">
            <a:avLst/>
          </a:prstGeom>
        </p:spPr>
      </p:pic>
      <p:sp>
        <p:nvSpPr>
          <p:cNvPr id="670" name="textbox 670"/>
          <p:cNvSpPr/>
          <p:nvPr/>
        </p:nvSpPr>
        <p:spPr>
          <a:xfrm>
            <a:off x="787957" y="1299625"/>
            <a:ext cx="1036955" cy="283210"/>
          </a:xfrm>
          <a:prstGeom prst="rect">
            <a:avLst/>
          </a:prstGeom>
          <a:noFill/>
          <a:ln w="0" cap="flat">
            <a:noFill/>
            <a:prstDash val="solid"/>
            <a:miter lim="0"/>
          </a:ln>
        </p:spPr>
        <p:txBody>
          <a:bodyPr vert="horz" wrap="square" lIns="0" tIns="0" rIns="0" bIns="0"/>
          <a:lstStyle/>
          <a:p>
            <a:pPr algn="l" rtl="0" eaLnBrk="0">
              <a:lnSpc>
                <a:spcPct val="83263"/>
              </a:lnSpc>
              <a:tabLst/>
            </a:pPr>
            <a:endParaRPr sz="100" dirty="0">
              <a:latin typeface="Noto Sans CJK SC Regular" panose="020B0500000000000000" charset="-122"/>
              <a:ea typeface="Noto Sans CJK SC Regular" panose="020B0500000000000000" charset="-122"/>
              <a:cs typeface="Noto Sans CJK SC Regular" panose="020B0500000000000000" charset="-122"/>
            </a:endParaRPr>
          </a:p>
          <a:p>
            <a:pPr marL="12700" algn="l" rtl="0" eaLnBrk="0">
              <a:lnSpc>
                <a:spcPct val="89000"/>
              </a:lnSpc>
              <a:tabLst/>
            </a:pPr>
            <a:r>
              <a:rPr sz="1200" kern="0" spc="120" dirty="0">
                <a:solidFill>
                  <a:srgbClr val="B78355">
                    <a:alpha val="100000"/>
                  </a:srgbClr>
                </a:solidFill>
                <a:latin typeface="Noto Sans CJK SC Regular" panose="020B0500000000000000" charset="-122"/>
                <a:ea typeface="Noto Sans CJK SC Regular" panose="020B0500000000000000" charset="-122"/>
                <a:cs typeface="Noto Sans CJK SC Regular" panose="020B0500000000000000" charset="-122"/>
              </a:rPr>
              <a:t>四川酒茶集团</a:t>
            </a:r>
            <a:endParaRPr sz="1200" dirty="0">
              <a:latin typeface="Noto Sans CJK SC Regular" panose="020B0500000000000000" charset="-122"/>
              <a:ea typeface="Noto Sans CJK SC Regular" panose="020B0500000000000000" charset="-122"/>
              <a:cs typeface="Noto Sans CJK SC Regular" panose="020B0500000000000000" charset="-122"/>
            </a:endParaRPr>
          </a:p>
          <a:p>
            <a:pPr algn="l" rtl="0" eaLnBrk="0">
              <a:lnSpc>
                <a:spcPct val="155000"/>
              </a:lnSpc>
              <a:tabLst/>
            </a:pPr>
            <a:endParaRPr sz="100" dirty="0">
              <a:latin typeface="Noto Sans CJK SC Regular" panose="020B0500000000000000" charset="-122"/>
              <a:ea typeface="Noto Sans CJK SC Regular" panose="020B0500000000000000" charset="-122"/>
              <a:cs typeface="Noto Sans CJK SC Regular" panose="020B0500000000000000" charset="-122"/>
            </a:endParaRPr>
          </a:p>
          <a:p>
            <a:pPr marL="74930" algn="l" rtl="0" eaLnBrk="0">
              <a:lnSpc>
                <a:spcPct val="93000"/>
              </a:lnSpc>
              <a:spcBef>
                <a:spcPts val="1"/>
              </a:spcBef>
              <a:tabLst/>
            </a:pPr>
            <a:r>
              <a:rPr sz="500" kern="0" spc="0" dirty="0">
                <a:solidFill>
                  <a:srgbClr val="B78355">
                    <a:alpha val="100000"/>
                  </a:srgbClr>
                </a:solidFill>
                <a:latin typeface="Source Han Serif SC"/>
                <a:ea typeface="Source Han Serif SC"/>
                <a:cs typeface="Source Han Serif SC"/>
              </a:rPr>
              <a:t>sichuan</a:t>
            </a:r>
            <a:r>
              <a:rPr sz="500" kern="0" spc="80" dirty="0">
                <a:solidFill>
                  <a:srgbClr val="B78355">
                    <a:alpha val="100000"/>
                  </a:srgbClr>
                </a:solidFill>
                <a:latin typeface="Source Han Serif SC"/>
                <a:ea typeface="Source Han Serif SC"/>
                <a:cs typeface="Source Han Serif SC"/>
              </a:rPr>
              <a:t> </a:t>
            </a:r>
            <a:r>
              <a:rPr sz="500" kern="0" spc="0" dirty="0">
                <a:solidFill>
                  <a:srgbClr val="B78355">
                    <a:alpha val="100000"/>
                  </a:srgbClr>
                </a:solidFill>
                <a:latin typeface="Source Han Serif SC"/>
                <a:ea typeface="Source Han Serif SC"/>
                <a:cs typeface="Source Han Serif SC"/>
              </a:rPr>
              <a:t>Liquor</a:t>
            </a:r>
            <a:r>
              <a:rPr sz="500" kern="0" spc="10" dirty="0">
                <a:solidFill>
                  <a:srgbClr val="B78355">
                    <a:alpha val="100000"/>
                  </a:srgbClr>
                </a:solidFill>
                <a:latin typeface="Source Han Serif SC"/>
                <a:ea typeface="Source Han Serif SC"/>
                <a:cs typeface="Source Han Serif SC"/>
              </a:rPr>
              <a:t> </a:t>
            </a:r>
            <a:r>
              <a:rPr sz="500" kern="0" spc="10" dirty="0">
                <a:solidFill>
                  <a:srgbClr val="B78355">
                    <a:alpha val="100000"/>
                  </a:srgbClr>
                </a:solidFill>
                <a:latin typeface="Source Han Serif SC"/>
                <a:ea typeface="Source Han Serif SC"/>
                <a:cs typeface="Source Han Serif SC"/>
              </a:rPr>
              <a:t>&amp;</a:t>
            </a:r>
            <a:r>
              <a:rPr sz="500" kern="0" spc="0" dirty="0">
                <a:solidFill>
                  <a:srgbClr val="B78355">
                    <a:alpha val="100000"/>
                  </a:srgbClr>
                </a:solidFill>
                <a:latin typeface="Source Han Serif SC"/>
                <a:ea typeface="Source Han Serif SC"/>
                <a:cs typeface="Source Han Serif SC"/>
              </a:rPr>
              <a:t>Tea</a:t>
            </a:r>
            <a:r>
              <a:rPr sz="500" kern="0" spc="50" dirty="0">
                <a:solidFill>
                  <a:srgbClr val="B78355">
                    <a:alpha val="100000"/>
                  </a:srgbClr>
                </a:solidFill>
                <a:latin typeface="Source Han Serif SC"/>
                <a:ea typeface="Source Han Serif SC"/>
                <a:cs typeface="Source Han Serif SC"/>
              </a:rPr>
              <a:t> </a:t>
            </a:r>
            <a:r>
              <a:rPr sz="500" kern="0" spc="0" dirty="0">
                <a:solidFill>
                  <a:srgbClr val="B78355">
                    <a:alpha val="100000"/>
                  </a:srgbClr>
                </a:solidFill>
                <a:latin typeface="Source Han Serif SC"/>
                <a:ea typeface="Source Han Serif SC"/>
                <a:cs typeface="Source Han Serif SC"/>
              </a:rPr>
              <a:t>Group</a:t>
            </a:r>
            <a:endParaRPr sz="500" dirty="0">
              <a:latin typeface="Source Han Serif SC"/>
              <a:ea typeface="Source Han Serif SC"/>
              <a:cs typeface="Source Han Serif SC"/>
            </a:endParaRPr>
          </a:p>
        </p:txBody>
      </p:sp>
      <p:sp>
        <p:nvSpPr>
          <p:cNvPr id="672" name="textbox 672"/>
          <p:cNvSpPr/>
          <p:nvPr/>
        </p:nvSpPr>
        <p:spPr>
          <a:xfrm>
            <a:off x="2402226" y="6474695"/>
            <a:ext cx="984250" cy="210820"/>
          </a:xfrm>
          <a:prstGeom prst="rect">
            <a:avLst/>
          </a:prstGeom>
          <a:noFill/>
          <a:ln w="0" cap="flat">
            <a:noFill/>
            <a:prstDash val="solid"/>
            <a:miter lim="0"/>
          </a:ln>
        </p:spPr>
        <p:txBody>
          <a:bodyPr vert="horz" wrap="square" lIns="0" tIns="0" rIns="0" bIns="0"/>
          <a:lstStyle/>
          <a:p>
            <a:pPr algn="l" rtl="0" eaLnBrk="0">
              <a:lnSpc>
                <a:spcPct val="81607"/>
              </a:lnSpc>
              <a:tabLst/>
            </a:pPr>
            <a:endParaRPr sz="100" dirty="0">
              <a:latin typeface="Noto Sans CJK SC Regular" panose="020B0500000000000000" charset="-122"/>
              <a:ea typeface="Noto Sans CJK SC Regular" panose="020B0500000000000000" charset="-122"/>
              <a:cs typeface="Noto Sans CJK SC Regular" panose="020B0500000000000000" charset="-122"/>
            </a:endParaRPr>
          </a:p>
          <a:p>
            <a:pPr marL="12700" algn="l" rtl="0" eaLnBrk="0">
              <a:lnSpc>
                <a:spcPct val="87000"/>
              </a:lnSpc>
              <a:tabLst/>
            </a:pPr>
            <a:r>
              <a:rPr sz="1400" kern="0" spc="100" dirty="0">
                <a:solidFill>
                  <a:srgbClr val="231916">
                    <a:alpha val="100000"/>
                  </a:srgbClr>
                </a:solidFill>
                <a:latin typeface="Noto Sans CJK SC Regular" panose="020B0500000000000000" charset="-122"/>
                <a:ea typeface="Noto Sans CJK SC Regular" panose="020B0500000000000000" charset="-122"/>
                <a:cs typeface="Noto Sans CJK SC Regular" panose="020B0500000000000000" charset="-122"/>
              </a:rPr>
              <a:t>创新茶食品</a:t>
            </a:r>
            <a:endParaRPr sz="1400" dirty="0">
              <a:latin typeface="Noto Sans CJK SC Regular" panose="020B0500000000000000" charset="-122"/>
              <a:ea typeface="Noto Sans CJK SC Regular" panose="020B0500000000000000" charset="-122"/>
              <a:cs typeface="Noto Sans CJK SC Regular" panose="020B0500000000000000" charset="-122"/>
            </a:endParaRPr>
          </a:p>
        </p:txBody>
      </p:sp>
      <p:sp>
        <p:nvSpPr>
          <p:cNvPr id="674" name="textbox 674"/>
          <p:cNvSpPr/>
          <p:nvPr/>
        </p:nvSpPr>
        <p:spPr>
          <a:xfrm>
            <a:off x="2398370" y="4857820"/>
            <a:ext cx="982980" cy="210820"/>
          </a:xfrm>
          <a:prstGeom prst="rect">
            <a:avLst/>
          </a:prstGeom>
          <a:noFill/>
          <a:ln w="0" cap="flat">
            <a:noFill/>
            <a:prstDash val="solid"/>
            <a:miter lim="0"/>
          </a:ln>
        </p:spPr>
        <p:txBody>
          <a:bodyPr vert="horz" wrap="square" lIns="0" tIns="0" rIns="0" bIns="0"/>
          <a:lstStyle/>
          <a:p>
            <a:pPr algn="l" rtl="0" eaLnBrk="0">
              <a:lnSpc>
                <a:spcPct val="81348"/>
              </a:lnSpc>
              <a:tabLst/>
            </a:pPr>
            <a:endParaRPr sz="100" dirty="0">
              <a:latin typeface="Noto Sans CJK SC Regular" panose="020B0500000000000000" charset="-122"/>
              <a:ea typeface="Noto Sans CJK SC Regular" panose="020B0500000000000000" charset="-122"/>
              <a:cs typeface="Noto Sans CJK SC Regular" panose="020B0500000000000000" charset="-122"/>
            </a:endParaRPr>
          </a:p>
          <a:p>
            <a:pPr marL="12700" algn="l" rtl="0" eaLnBrk="0">
              <a:lnSpc>
                <a:spcPct val="87000"/>
              </a:lnSpc>
              <a:tabLst/>
            </a:pPr>
            <a:r>
              <a:rPr sz="1400" kern="0" spc="100" dirty="0">
                <a:solidFill>
                  <a:srgbClr val="231916">
                    <a:alpha val="100000"/>
                  </a:srgbClr>
                </a:solidFill>
                <a:latin typeface="Noto Sans CJK SC Regular" panose="020B0500000000000000" charset="-122"/>
                <a:ea typeface="Noto Sans CJK SC Regular" panose="020B0500000000000000" charset="-122"/>
                <a:cs typeface="Noto Sans CJK SC Regular" panose="020B0500000000000000" charset="-122"/>
              </a:rPr>
              <a:t>绿茶花生酥</a:t>
            </a:r>
            <a:endParaRPr sz="1400" dirty="0">
              <a:latin typeface="Noto Sans CJK SC Regular" panose="020B0500000000000000" charset="-122"/>
              <a:ea typeface="Noto Sans CJK SC Regular" panose="020B0500000000000000" charset="-122"/>
              <a:cs typeface="Noto Sans CJK SC Regular" panose="020B0500000000000000" charset="-122"/>
            </a:endParaRPr>
          </a:p>
        </p:txBody>
      </p:sp>
      <p:sp>
        <p:nvSpPr>
          <p:cNvPr id="676" name="textbox 676"/>
          <p:cNvSpPr/>
          <p:nvPr/>
        </p:nvSpPr>
        <p:spPr>
          <a:xfrm>
            <a:off x="11294557" y="4816104"/>
            <a:ext cx="791210" cy="210820"/>
          </a:xfrm>
          <a:prstGeom prst="rect">
            <a:avLst/>
          </a:prstGeom>
          <a:noFill/>
          <a:ln w="0" cap="flat">
            <a:noFill/>
            <a:prstDash val="solid"/>
            <a:miter lim="0"/>
          </a:ln>
        </p:spPr>
        <p:txBody>
          <a:bodyPr vert="horz" wrap="square" lIns="0" tIns="0" rIns="0" bIns="0"/>
          <a:lstStyle/>
          <a:p>
            <a:pPr algn="l" rtl="0" eaLnBrk="0">
              <a:lnSpc>
                <a:spcPct val="81348"/>
              </a:lnSpc>
              <a:tabLst/>
            </a:pPr>
            <a:endParaRPr sz="100" dirty="0">
              <a:latin typeface="Noto Sans CJK SC Regular" panose="020B0500000000000000" charset="-122"/>
              <a:ea typeface="Noto Sans CJK SC Regular" panose="020B0500000000000000" charset="-122"/>
              <a:cs typeface="Noto Sans CJK SC Regular" panose="020B0500000000000000" charset="-122"/>
            </a:endParaRPr>
          </a:p>
          <a:p>
            <a:pPr marL="12700" algn="l" rtl="0" eaLnBrk="0">
              <a:lnSpc>
                <a:spcPct val="87000"/>
              </a:lnSpc>
              <a:tabLst/>
            </a:pPr>
            <a:r>
              <a:rPr sz="1400" kern="0" spc="100" dirty="0">
                <a:solidFill>
                  <a:srgbClr val="231916">
                    <a:alpha val="100000"/>
                  </a:srgbClr>
                </a:solidFill>
                <a:latin typeface="Noto Sans CJK SC Regular" panose="020B0500000000000000" charset="-122"/>
                <a:ea typeface="Noto Sans CJK SC Regular" panose="020B0500000000000000" charset="-122"/>
                <a:cs typeface="Noto Sans CJK SC Regular" panose="020B0500000000000000" charset="-122"/>
              </a:rPr>
              <a:t>超微茶粉</a:t>
            </a:r>
            <a:endParaRPr sz="1400" dirty="0">
              <a:latin typeface="Noto Sans CJK SC Regular" panose="020B0500000000000000" charset="-122"/>
              <a:ea typeface="Noto Sans CJK SC Regular" panose="020B0500000000000000" charset="-122"/>
              <a:cs typeface="Noto Sans CJK SC Regular" panose="020B0500000000000000" charset="-122"/>
            </a:endParaRPr>
          </a:p>
        </p:txBody>
      </p:sp>
      <p:sp>
        <p:nvSpPr>
          <p:cNvPr id="678" name="textbox 678"/>
          <p:cNvSpPr/>
          <p:nvPr/>
        </p:nvSpPr>
        <p:spPr>
          <a:xfrm>
            <a:off x="11296569" y="6433770"/>
            <a:ext cx="789305" cy="210820"/>
          </a:xfrm>
          <a:prstGeom prst="rect">
            <a:avLst/>
          </a:prstGeom>
          <a:noFill/>
          <a:ln w="0" cap="flat">
            <a:noFill/>
            <a:prstDash val="solid"/>
            <a:miter lim="0"/>
          </a:ln>
        </p:spPr>
        <p:txBody>
          <a:bodyPr vert="horz" wrap="square" lIns="0" tIns="0" rIns="0" bIns="0"/>
          <a:lstStyle/>
          <a:p>
            <a:pPr algn="l" rtl="0" eaLnBrk="0">
              <a:lnSpc>
                <a:spcPct val="80180"/>
              </a:lnSpc>
              <a:tabLst/>
            </a:pPr>
            <a:endParaRPr sz="100" dirty="0">
              <a:latin typeface="Noto Sans CJK SC Regular" panose="020B0500000000000000" charset="-122"/>
              <a:ea typeface="Noto Sans CJK SC Regular" panose="020B0500000000000000" charset="-122"/>
              <a:cs typeface="Noto Sans CJK SC Regular" panose="020B0500000000000000" charset="-122"/>
            </a:endParaRPr>
          </a:p>
          <a:p>
            <a:pPr marL="12700" algn="l" rtl="0" eaLnBrk="0">
              <a:lnSpc>
                <a:spcPct val="87000"/>
              </a:lnSpc>
              <a:tabLst/>
            </a:pPr>
            <a:r>
              <a:rPr sz="1400" kern="0" spc="100" dirty="0">
                <a:solidFill>
                  <a:srgbClr val="231916">
                    <a:alpha val="100000"/>
                  </a:srgbClr>
                </a:solidFill>
                <a:latin typeface="Noto Sans CJK SC Regular" panose="020B0500000000000000" charset="-122"/>
                <a:ea typeface="Noto Sans CJK SC Regular" panose="020B0500000000000000" charset="-122"/>
                <a:cs typeface="Noto Sans CJK SC Regular" panose="020B0500000000000000" charset="-122"/>
              </a:rPr>
              <a:t>优黑优红</a:t>
            </a:r>
            <a:endParaRPr sz="1400" dirty="0">
              <a:latin typeface="Noto Sans CJK SC Regular" panose="020B0500000000000000" charset="-122"/>
              <a:ea typeface="Noto Sans CJK SC Regular" panose="020B0500000000000000" charset="-122"/>
              <a:cs typeface="Noto Sans CJK SC Regular" panose="020B0500000000000000" charset="-122"/>
            </a:endParaRPr>
          </a:p>
        </p:txBody>
      </p:sp>
      <p:pic>
        <p:nvPicPr>
          <p:cNvPr id="680" name="picture 680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 rot="21600000">
            <a:off x="12697783" y="7341943"/>
            <a:ext cx="257429" cy="376632"/>
          </a:xfrm>
          <a:prstGeom prst="rect">
            <a:avLst/>
          </a:prstGeom>
        </p:spPr>
      </p:pic>
      <p:pic>
        <p:nvPicPr>
          <p:cNvPr id="682" name="picture 682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 rot="21600000">
            <a:off x="1938298" y="627460"/>
            <a:ext cx="11590" cy="927631"/>
          </a:xfrm>
          <a:prstGeom prst="rect">
            <a:avLst/>
          </a:prstGeom>
        </p:spPr>
      </p:pic>
      <p:sp>
        <p:nvSpPr>
          <p:cNvPr id="684" name="path 684"/>
          <p:cNvSpPr/>
          <p:nvPr/>
        </p:nvSpPr>
        <p:spPr>
          <a:xfrm>
            <a:off x="12149827" y="7511434"/>
            <a:ext cx="397329" cy="9003"/>
          </a:xfrm>
          <a:custGeom>
            <a:avLst/>
            <a:gdLst/>
            <a:ahLst/>
            <a:cxnLst/>
            <a:rect l="0" t="0" r="0" b="0"/>
            <a:pathLst>
              <a:path w="625" h="14">
                <a:moveTo>
                  <a:pt x="0" y="7"/>
                </a:moveTo>
                <a:lnTo>
                  <a:pt x="625" y="7"/>
                </a:lnTo>
              </a:path>
            </a:pathLst>
          </a:custGeom>
          <a:noFill/>
          <a:ln w="9003" cap="flat">
            <a:solidFill>
              <a:srgbClr val="136B41"/>
            </a:solidFill>
            <a:prstDash val="solid"/>
            <a:miter lim="1000000"/>
          </a:ln>
        </p:spPr>
        <p:txBody>
          <a:bodyPr rtlCol="0"/>
          <a:lstStyle/>
          <a:p>
            <a:pPr algn="ctr"/>
            <a:endParaRPr lang="zh-CN" altLang="en-US"/>
          </a:p>
        </p:txBody>
      </p:sp>
      <p:sp>
        <p:nvSpPr>
          <p:cNvPr id="686" name="path 686"/>
          <p:cNvSpPr/>
          <p:nvPr/>
        </p:nvSpPr>
        <p:spPr>
          <a:xfrm>
            <a:off x="13105769" y="7511434"/>
            <a:ext cx="397326" cy="9003"/>
          </a:xfrm>
          <a:custGeom>
            <a:avLst/>
            <a:gdLst/>
            <a:ahLst/>
            <a:cxnLst/>
            <a:rect l="0" t="0" r="0" b="0"/>
            <a:pathLst>
              <a:path w="625" h="14">
                <a:moveTo>
                  <a:pt x="0" y="7"/>
                </a:moveTo>
                <a:lnTo>
                  <a:pt x="625" y="7"/>
                </a:lnTo>
              </a:path>
            </a:pathLst>
          </a:custGeom>
          <a:noFill/>
          <a:ln w="9003" cap="flat">
            <a:solidFill>
              <a:srgbClr val="136B41"/>
            </a:solidFill>
            <a:prstDash val="solid"/>
            <a:miter lim="1000000"/>
          </a:ln>
        </p:spPr>
        <p:txBody>
          <a:bodyPr rtlCol="0"/>
          <a:lstStyle/>
          <a:p>
            <a:pPr algn="ctr"/>
            <a:endParaRPr lang="zh-CN" altLang="en-US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88" name="picture 68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21600000">
            <a:off x="6213114" y="1912344"/>
            <a:ext cx="6801072" cy="4037812"/>
          </a:xfrm>
          <a:prstGeom prst="rect">
            <a:avLst/>
          </a:prstGeom>
        </p:spPr>
      </p:pic>
      <p:sp>
        <p:nvSpPr>
          <p:cNvPr id="690" name="path 690"/>
          <p:cNvSpPr/>
          <p:nvPr/>
        </p:nvSpPr>
        <p:spPr>
          <a:xfrm>
            <a:off x="1632506" y="4125980"/>
            <a:ext cx="2653757" cy="953766"/>
          </a:xfrm>
          <a:custGeom>
            <a:avLst/>
            <a:gdLst/>
            <a:ahLst/>
            <a:cxnLst/>
            <a:rect l="0" t="0" r="0" b="0"/>
            <a:pathLst>
              <a:path w="4179" h="1501">
                <a:moveTo>
                  <a:pt x="438" y="1275"/>
                </a:moveTo>
                <a:lnTo>
                  <a:pt x="438" y="1275"/>
                </a:lnTo>
                <a:lnTo>
                  <a:pt x="674" y="1275"/>
                </a:lnTo>
                <a:lnTo>
                  <a:pt x="675" y="1354"/>
                </a:lnTo>
                <a:lnTo>
                  <a:pt x="658" y="1354"/>
                </a:lnTo>
                <a:cubicBezTo>
                  <a:pt x="647" y="1312"/>
                  <a:pt x="623" y="1291"/>
                  <a:pt x="586" y="1291"/>
                </a:cubicBezTo>
                <a:lnTo>
                  <a:pt x="586" y="1466"/>
                </a:lnTo>
                <a:cubicBezTo>
                  <a:pt x="584" y="1482"/>
                  <a:pt x="597" y="1489"/>
                  <a:pt x="626" y="1488"/>
                </a:cubicBezTo>
                <a:lnTo>
                  <a:pt x="626" y="1500"/>
                </a:lnTo>
                <a:lnTo>
                  <a:pt x="484" y="1500"/>
                </a:lnTo>
                <a:lnTo>
                  <a:pt x="484" y="1488"/>
                </a:lnTo>
                <a:cubicBezTo>
                  <a:pt x="513" y="1489"/>
                  <a:pt x="527" y="1482"/>
                  <a:pt x="525" y="1466"/>
                </a:cubicBezTo>
                <a:lnTo>
                  <a:pt x="525" y="1291"/>
                </a:lnTo>
                <a:cubicBezTo>
                  <a:pt x="488" y="1291"/>
                  <a:pt x="464" y="1312"/>
                  <a:pt x="454" y="1354"/>
                </a:cubicBezTo>
                <a:lnTo>
                  <a:pt x="436" y="1354"/>
                </a:lnTo>
                <a:lnTo>
                  <a:pt x="438" y="1275"/>
                </a:lnTo>
                <a:close/>
                <a:moveTo>
                  <a:pt x="846" y="1500"/>
                </a:moveTo>
                <a:lnTo>
                  <a:pt x="846" y="1500"/>
                </a:lnTo>
                <a:lnTo>
                  <a:pt x="713" y="1500"/>
                </a:lnTo>
                <a:lnTo>
                  <a:pt x="713" y="1488"/>
                </a:lnTo>
                <a:cubicBezTo>
                  <a:pt x="738" y="1489"/>
                  <a:pt x="750" y="1482"/>
                  <a:pt x="749" y="1466"/>
                </a:cubicBezTo>
                <a:lnTo>
                  <a:pt x="749" y="1310"/>
                </a:lnTo>
                <a:cubicBezTo>
                  <a:pt x="750" y="1294"/>
                  <a:pt x="738" y="1287"/>
                  <a:pt x="713" y="1288"/>
                </a:cubicBezTo>
                <a:lnTo>
                  <a:pt x="713" y="1275"/>
                </a:lnTo>
                <a:lnTo>
                  <a:pt x="846" y="1275"/>
                </a:lnTo>
                <a:lnTo>
                  <a:pt x="846" y="1288"/>
                </a:lnTo>
                <a:cubicBezTo>
                  <a:pt x="820" y="1287"/>
                  <a:pt x="808" y="1294"/>
                  <a:pt x="810" y="1310"/>
                </a:cubicBezTo>
                <a:lnTo>
                  <a:pt x="810" y="1466"/>
                </a:lnTo>
                <a:cubicBezTo>
                  <a:pt x="808" y="1482"/>
                  <a:pt x="820" y="1489"/>
                  <a:pt x="846" y="1488"/>
                </a:cubicBezTo>
                <a:lnTo>
                  <a:pt x="846" y="1500"/>
                </a:lnTo>
                <a:close/>
                <a:moveTo>
                  <a:pt x="1027" y="1408"/>
                </a:moveTo>
                <a:lnTo>
                  <a:pt x="1027" y="1408"/>
                </a:lnTo>
                <a:lnTo>
                  <a:pt x="994" y="1339"/>
                </a:lnTo>
                <a:lnTo>
                  <a:pt x="963" y="1408"/>
                </a:lnTo>
                <a:lnTo>
                  <a:pt x="1027" y="1408"/>
                </a:lnTo>
                <a:close/>
                <a:moveTo>
                  <a:pt x="978" y="1500"/>
                </a:moveTo>
                <a:lnTo>
                  <a:pt x="978" y="1500"/>
                </a:lnTo>
                <a:lnTo>
                  <a:pt x="878" y="1500"/>
                </a:lnTo>
                <a:lnTo>
                  <a:pt x="878" y="1488"/>
                </a:lnTo>
                <a:cubicBezTo>
                  <a:pt x="898" y="1486"/>
                  <a:pt x="913" y="1472"/>
                  <a:pt x="924" y="1445"/>
                </a:cubicBezTo>
                <a:lnTo>
                  <a:pt x="1005" y="1271"/>
                </a:lnTo>
                <a:lnTo>
                  <a:pt x="1024" y="1271"/>
                </a:lnTo>
                <a:lnTo>
                  <a:pt x="1118" y="1466"/>
                </a:lnTo>
                <a:cubicBezTo>
                  <a:pt x="1123" y="1480"/>
                  <a:pt x="1134" y="1488"/>
                  <a:pt x="1153" y="1488"/>
                </a:cubicBezTo>
                <a:lnTo>
                  <a:pt x="1153" y="1500"/>
                </a:lnTo>
                <a:lnTo>
                  <a:pt x="1021" y="1500"/>
                </a:lnTo>
                <a:lnTo>
                  <a:pt x="1021" y="1488"/>
                </a:lnTo>
                <a:lnTo>
                  <a:pt x="1035" y="1488"/>
                </a:lnTo>
                <a:cubicBezTo>
                  <a:pt x="1051" y="1488"/>
                  <a:pt x="1058" y="1485"/>
                  <a:pt x="1057" y="1476"/>
                </a:cubicBezTo>
                <a:cubicBezTo>
                  <a:pt x="1057" y="1474"/>
                  <a:pt x="1056" y="1471"/>
                  <a:pt x="1054" y="1467"/>
                </a:cubicBezTo>
                <a:lnTo>
                  <a:pt x="1054" y="1463"/>
                </a:lnTo>
                <a:lnTo>
                  <a:pt x="1035" y="1426"/>
                </a:lnTo>
                <a:lnTo>
                  <a:pt x="956" y="1426"/>
                </a:lnTo>
                <a:lnTo>
                  <a:pt x="944" y="1452"/>
                </a:lnTo>
                <a:cubicBezTo>
                  <a:pt x="940" y="1456"/>
                  <a:pt x="938" y="1463"/>
                  <a:pt x="938" y="1472"/>
                </a:cubicBezTo>
                <a:cubicBezTo>
                  <a:pt x="938" y="1483"/>
                  <a:pt x="945" y="1488"/>
                  <a:pt x="960" y="1488"/>
                </a:cubicBezTo>
                <a:lnTo>
                  <a:pt x="978" y="1488"/>
                </a:lnTo>
                <a:lnTo>
                  <a:pt x="978" y="1500"/>
                </a:lnTo>
                <a:close/>
                <a:moveTo>
                  <a:pt x="1175" y="1288"/>
                </a:moveTo>
                <a:lnTo>
                  <a:pt x="1175" y="1288"/>
                </a:lnTo>
                <a:lnTo>
                  <a:pt x="1175" y="1275"/>
                </a:lnTo>
                <a:lnTo>
                  <a:pt x="1264" y="1275"/>
                </a:lnTo>
                <a:lnTo>
                  <a:pt x="1386" y="1429"/>
                </a:lnTo>
                <a:lnTo>
                  <a:pt x="1388" y="1429"/>
                </a:lnTo>
                <a:lnTo>
                  <a:pt x="1388" y="1313"/>
                </a:lnTo>
                <a:cubicBezTo>
                  <a:pt x="1390" y="1299"/>
                  <a:pt x="1377" y="1291"/>
                  <a:pt x="1349" y="1288"/>
                </a:cubicBezTo>
                <a:lnTo>
                  <a:pt x="1349" y="1275"/>
                </a:lnTo>
                <a:lnTo>
                  <a:pt x="1441" y="1275"/>
                </a:lnTo>
                <a:lnTo>
                  <a:pt x="1441" y="1288"/>
                </a:lnTo>
                <a:cubicBezTo>
                  <a:pt x="1417" y="1291"/>
                  <a:pt x="1406" y="1299"/>
                  <a:pt x="1408" y="1313"/>
                </a:cubicBezTo>
                <a:lnTo>
                  <a:pt x="1408" y="1500"/>
                </a:lnTo>
                <a:lnTo>
                  <a:pt x="1373" y="1500"/>
                </a:lnTo>
                <a:lnTo>
                  <a:pt x="1233" y="1326"/>
                </a:lnTo>
                <a:lnTo>
                  <a:pt x="1232" y="1326"/>
                </a:lnTo>
                <a:lnTo>
                  <a:pt x="1232" y="1466"/>
                </a:lnTo>
                <a:cubicBezTo>
                  <a:pt x="1229" y="1482"/>
                  <a:pt x="1243" y="1489"/>
                  <a:pt x="1275" y="1488"/>
                </a:cubicBezTo>
                <a:lnTo>
                  <a:pt x="1275" y="1500"/>
                </a:lnTo>
                <a:lnTo>
                  <a:pt x="1176" y="1500"/>
                </a:lnTo>
                <a:lnTo>
                  <a:pt x="1176" y="1488"/>
                </a:lnTo>
                <a:cubicBezTo>
                  <a:pt x="1201" y="1489"/>
                  <a:pt x="1213" y="1482"/>
                  <a:pt x="1212" y="1466"/>
                </a:cubicBezTo>
                <a:lnTo>
                  <a:pt x="1212" y="1310"/>
                </a:lnTo>
                <a:cubicBezTo>
                  <a:pt x="1213" y="1294"/>
                  <a:pt x="1201" y="1287"/>
                  <a:pt x="1175" y="1288"/>
                </a:cubicBezTo>
                <a:moveTo>
                  <a:pt x="1609" y="1500"/>
                </a:moveTo>
                <a:lnTo>
                  <a:pt x="1609" y="1500"/>
                </a:lnTo>
                <a:lnTo>
                  <a:pt x="1471" y="1500"/>
                </a:lnTo>
                <a:lnTo>
                  <a:pt x="1471" y="1488"/>
                </a:lnTo>
                <a:cubicBezTo>
                  <a:pt x="1496" y="1489"/>
                  <a:pt x="1508" y="1482"/>
                  <a:pt x="1507" y="1466"/>
                </a:cubicBezTo>
                <a:lnTo>
                  <a:pt x="1507" y="1310"/>
                </a:lnTo>
                <a:cubicBezTo>
                  <a:pt x="1508" y="1294"/>
                  <a:pt x="1496" y="1287"/>
                  <a:pt x="1471" y="1288"/>
                </a:cubicBezTo>
                <a:lnTo>
                  <a:pt x="1471" y="1275"/>
                </a:lnTo>
                <a:lnTo>
                  <a:pt x="1697" y="1275"/>
                </a:lnTo>
                <a:lnTo>
                  <a:pt x="1700" y="1356"/>
                </a:lnTo>
                <a:lnTo>
                  <a:pt x="1684" y="1356"/>
                </a:lnTo>
                <a:cubicBezTo>
                  <a:pt x="1671" y="1313"/>
                  <a:pt x="1642" y="1291"/>
                  <a:pt x="1599" y="1291"/>
                </a:cubicBezTo>
                <a:cubicBezTo>
                  <a:pt x="1577" y="1290"/>
                  <a:pt x="1567" y="1296"/>
                  <a:pt x="1569" y="1311"/>
                </a:cubicBezTo>
                <a:lnTo>
                  <a:pt x="1569" y="1375"/>
                </a:lnTo>
                <a:cubicBezTo>
                  <a:pt x="1600" y="1377"/>
                  <a:pt x="1619" y="1365"/>
                  <a:pt x="1626" y="1337"/>
                </a:cubicBezTo>
                <a:lnTo>
                  <a:pt x="1640" y="1337"/>
                </a:lnTo>
                <a:lnTo>
                  <a:pt x="1640" y="1427"/>
                </a:lnTo>
                <a:lnTo>
                  <a:pt x="1626" y="1427"/>
                </a:lnTo>
                <a:cubicBezTo>
                  <a:pt x="1619" y="1400"/>
                  <a:pt x="1600" y="1387"/>
                  <a:pt x="1569" y="1389"/>
                </a:cubicBezTo>
                <a:lnTo>
                  <a:pt x="1569" y="1466"/>
                </a:lnTo>
                <a:cubicBezTo>
                  <a:pt x="1566" y="1482"/>
                  <a:pt x="1579" y="1489"/>
                  <a:pt x="1609" y="1488"/>
                </a:cubicBezTo>
                <a:lnTo>
                  <a:pt x="1609" y="1500"/>
                </a:lnTo>
                <a:close/>
                <a:moveTo>
                  <a:pt x="1734" y="1275"/>
                </a:moveTo>
                <a:lnTo>
                  <a:pt x="1734" y="1275"/>
                </a:lnTo>
                <a:lnTo>
                  <a:pt x="1862" y="1275"/>
                </a:lnTo>
                <a:lnTo>
                  <a:pt x="1862" y="1288"/>
                </a:lnTo>
                <a:cubicBezTo>
                  <a:pt x="1836" y="1287"/>
                  <a:pt x="1823" y="1294"/>
                  <a:pt x="1825" y="1310"/>
                </a:cubicBezTo>
                <a:lnTo>
                  <a:pt x="1825" y="1444"/>
                </a:lnTo>
                <a:cubicBezTo>
                  <a:pt x="1826" y="1471"/>
                  <a:pt x="1843" y="1486"/>
                  <a:pt x="1877" y="1489"/>
                </a:cubicBezTo>
                <a:cubicBezTo>
                  <a:pt x="1918" y="1489"/>
                  <a:pt x="1938" y="1470"/>
                  <a:pt x="1940" y="1433"/>
                </a:cubicBezTo>
                <a:lnTo>
                  <a:pt x="1940" y="1313"/>
                </a:lnTo>
                <a:cubicBezTo>
                  <a:pt x="1941" y="1299"/>
                  <a:pt x="1928" y="1291"/>
                  <a:pt x="1900" y="1288"/>
                </a:cubicBezTo>
                <a:lnTo>
                  <a:pt x="1900" y="1275"/>
                </a:lnTo>
                <a:lnTo>
                  <a:pt x="1992" y="1275"/>
                </a:lnTo>
                <a:lnTo>
                  <a:pt x="1992" y="1288"/>
                </a:lnTo>
                <a:cubicBezTo>
                  <a:pt x="1968" y="1291"/>
                  <a:pt x="1956" y="1300"/>
                  <a:pt x="1958" y="1313"/>
                </a:cubicBezTo>
                <a:lnTo>
                  <a:pt x="1958" y="1430"/>
                </a:lnTo>
                <a:cubicBezTo>
                  <a:pt x="1958" y="1478"/>
                  <a:pt x="1926" y="1501"/>
                  <a:pt x="1862" y="1501"/>
                </a:cubicBezTo>
                <a:cubicBezTo>
                  <a:pt x="1801" y="1501"/>
                  <a:pt x="1769" y="1480"/>
                  <a:pt x="1768" y="1439"/>
                </a:cubicBezTo>
                <a:lnTo>
                  <a:pt x="1768" y="1310"/>
                </a:lnTo>
                <a:cubicBezTo>
                  <a:pt x="1769" y="1294"/>
                  <a:pt x="1758" y="1287"/>
                  <a:pt x="1734" y="1288"/>
                </a:cubicBezTo>
                <a:lnTo>
                  <a:pt x="1734" y="1275"/>
                </a:lnTo>
                <a:close/>
                <a:moveTo>
                  <a:pt x="2197" y="1389"/>
                </a:moveTo>
                <a:lnTo>
                  <a:pt x="2197" y="1389"/>
                </a:lnTo>
                <a:lnTo>
                  <a:pt x="2197" y="1461"/>
                </a:lnTo>
                <a:cubicBezTo>
                  <a:pt x="2196" y="1478"/>
                  <a:pt x="2204" y="1486"/>
                  <a:pt x="2222" y="1485"/>
                </a:cubicBezTo>
                <a:cubicBezTo>
                  <a:pt x="2258" y="1485"/>
                  <a:pt x="2276" y="1470"/>
                  <a:pt x="2277" y="1441"/>
                </a:cubicBezTo>
                <a:cubicBezTo>
                  <a:pt x="2276" y="1407"/>
                  <a:pt x="2258" y="1390"/>
                  <a:pt x="2222" y="1389"/>
                </a:cubicBezTo>
                <a:lnTo>
                  <a:pt x="2197" y="1389"/>
                </a:lnTo>
                <a:close/>
                <a:moveTo>
                  <a:pt x="2138" y="1466"/>
                </a:moveTo>
                <a:lnTo>
                  <a:pt x="2138" y="1466"/>
                </a:lnTo>
                <a:lnTo>
                  <a:pt x="2138" y="1310"/>
                </a:lnTo>
                <a:cubicBezTo>
                  <a:pt x="2139" y="1294"/>
                  <a:pt x="2127" y="1287"/>
                  <a:pt x="2104" y="1288"/>
                </a:cubicBezTo>
                <a:lnTo>
                  <a:pt x="2104" y="1275"/>
                </a:lnTo>
                <a:lnTo>
                  <a:pt x="2234" y="1275"/>
                </a:lnTo>
                <a:cubicBezTo>
                  <a:pt x="2292" y="1277"/>
                  <a:pt x="2322" y="1296"/>
                  <a:pt x="2325" y="1331"/>
                </a:cubicBezTo>
                <a:cubicBezTo>
                  <a:pt x="2324" y="1360"/>
                  <a:pt x="2305" y="1376"/>
                  <a:pt x="2268" y="1380"/>
                </a:cubicBezTo>
                <a:cubicBezTo>
                  <a:pt x="2315" y="1388"/>
                  <a:pt x="2339" y="1406"/>
                  <a:pt x="2340" y="1436"/>
                </a:cubicBezTo>
                <a:cubicBezTo>
                  <a:pt x="2336" y="1478"/>
                  <a:pt x="2305" y="1499"/>
                  <a:pt x="2247" y="1500"/>
                </a:cubicBezTo>
                <a:lnTo>
                  <a:pt x="2104" y="1500"/>
                </a:lnTo>
                <a:lnTo>
                  <a:pt x="2104" y="1488"/>
                </a:lnTo>
                <a:cubicBezTo>
                  <a:pt x="2127" y="1489"/>
                  <a:pt x="2139" y="1482"/>
                  <a:pt x="2138" y="1466"/>
                </a:cubicBezTo>
                <a:moveTo>
                  <a:pt x="2197" y="1312"/>
                </a:moveTo>
                <a:lnTo>
                  <a:pt x="2197" y="1312"/>
                </a:lnTo>
                <a:lnTo>
                  <a:pt x="2197" y="1375"/>
                </a:lnTo>
                <a:lnTo>
                  <a:pt x="2208" y="1375"/>
                </a:lnTo>
                <a:cubicBezTo>
                  <a:pt x="2244" y="1375"/>
                  <a:pt x="2262" y="1361"/>
                  <a:pt x="2262" y="1334"/>
                </a:cubicBezTo>
                <a:cubicBezTo>
                  <a:pt x="2261" y="1306"/>
                  <a:pt x="2248" y="1291"/>
                  <a:pt x="2221" y="1291"/>
                </a:cubicBezTo>
                <a:cubicBezTo>
                  <a:pt x="2205" y="1291"/>
                  <a:pt x="2197" y="1299"/>
                  <a:pt x="2197" y="1312"/>
                </a:cubicBezTo>
                <a:moveTo>
                  <a:pt x="2609" y="1275"/>
                </a:moveTo>
                <a:lnTo>
                  <a:pt x="2609" y="1275"/>
                </a:lnTo>
                <a:lnTo>
                  <a:pt x="2612" y="1356"/>
                </a:lnTo>
                <a:lnTo>
                  <a:pt x="2596" y="1356"/>
                </a:lnTo>
                <a:cubicBezTo>
                  <a:pt x="2583" y="1313"/>
                  <a:pt x="2554" y="1291"/>
                  <a:pt x="2511" y="1291"/>
                </a:cubicBezTo>
                <a:cubicBezTo>
                  <a:pt x="2489" y="1290"/>
                  <a:pt x="2479" y="1296"/>
                  <a:pt x="2481" y="1311"/>
                </a:cubicBezTo>
                <a:lnTo>
                  <a:pt x="2481" y="1375"/>
                </a:lnTo>
                <a:cubicBezTo>
                  <a:pt x="2512" y="1377"/>
                  <a:pt x="2531" y="1365"/>
                  <a:pt x="2538" y="1337"/>
                </a:cubicBezTo>
                <a:lnTo>
                  <a:pt x="2552" y="1337"/>
                </a:lnTo>
                <a:lnTo>
                  <a:pt x="2552" y="1427"/>
                </a:lnTo>
                <a:lnTo>
                  <a:pt x="2538" y="1427"/>
                </a:lnTo>
                <a:cubicBezTo>
                  <a:pt x="2531" y="1400"/>
                  <a:pt x="2512" y="1387"/>
                  <a:pt x="2481" y="1389"/>
                </a:cubicBezTo>
                <a:lnTo>
                  <a:pt x="2481" y="1465"/>
                </a:lnTo>
                <a:cubicBezTo>
                  <a:pt x="2479" y="1480"/>
                  <a:pt x="2489" y="1487"/>
                  <a:pt x="2511" y="1485"/>
                </a:cubicBezTo>
                <a:cubicBezTo>
                  <a:pt x="2557" y="1484"/>
                  <a:pt x="2588" y="1461"/>
                  <a:pt x="2602" y="1415"/>
                </a:cubicBezTo>
                <a:lnTo>
                  <a:pt x="2618" y="1415"/>
                </a:lnTo>
                <a:lnTo>
                  <a:pt x="2615" y="1500"/>
                </a:lnTo>
                <a:lnTo>
                  <a:pt x="2383" y="1500"/>
                </a:lnTo>
                <a:lnTo>
                  <a:pt x="2383" y="1488"/>
                </a:lnTo>
                <a:cubicBezTo>
                  <a:pt x="2408" y="1489"/>
                  <a:pt x="2420" y="1482"/>
                  <a:pt x="2419" y="1466"/>
                </a:cubicBezTo>
                <a:lnTo>
                  <a:pt x="2419" y="1310"/>
                </a:lnTo>
                <a:cubicBezTo>
                  <a:pt x="2420" y="1294"/>
                  <a:pt x="2408" y="1287"/>
                  <a:pt x="2383" y="1288"/>
                </a:cubicBezTo>
                <a:lnTo>
                  <a:pt x="2383" y="1275"/>
                </a:lnTo>
                <a:lnTo>
                  <a:pt x="2609" y="1275"/>
                </a:lnTo>
                <a:close/>
                <a:moveTo>
                  <a:pt x="2679" y="1500"/>
                </a:moveTo>
                <a:lnTo>
                  <a:pt x="2679" y="1500"/>
                </a:lnTo>
                <a:lnTo>
                  <a:pt x="2679" y="1413"/>
                </a:lnTo>
                <a:lnTo>
                  <a:pt x="2694" y="1413"/>
                </a:lnTo>
                <a:cubicBezTo>
                  <a:pt x="2709" y="1464"/>
                  <a:pt x="2735" y="1489"/>
                  <a:pt x="2774" y="1489"/>
                </a:cubicBezTo>
                <a:cubicBezTo>
                  <a:pt x="2805" y="1489"/>
                  <a:pt x="2821" y="1476"/>
                  <a:pt x="2821" y="1452"/>
                </a:cubicBezTo>
                <a:cubicBezTo>
                  <a:pt x="2821" y="1438"/>
                  <a:pt x="2801" y="1425"/>
                  <a:pt x="2761" y="1412"/>
                </a:cubicBezTo>
                <a:cubicBezTo>
                  <a:pt x="2707" y="1396"/>
                  <a:pt x="2680" y="1374"/>
                  <a:pt x="2680" y="1345"/>
                </a:cubicBezTo>
                <a:cubicBezTo>
                  <a:pt x="2682" y="1299"/>
                  <a:pt x="2711" y="1275"/>
                  <a:pt x="2766" y="1271"/>
                </a:cubicBezTo>
                <a:cubicBezTo>
                  <a:pt x="2783" y="1271"/>
                  <a:pt x="2800" y="1276"/>
                  <a:pt x="2816" y="1284"/>
                </a:cubicBezTo>
                <a:cubicBezTo>
                  <a:pt x="2821" y="1287"/>
                  <a:pt x="2826" y="1288"/>
                  <a:pt x="2828" y="1288"/>
                </a:cubicBezTo>
                <a:cubicBezTo>
                  <a:pt x="2832" y="1289"/>
                  <a:pt x="2837" y="1285"/>
                  <a:pt x="2843" y="1275"/>
                </a:cubicBezTo>
                <a:lnTo>
                  <a:pt x="2857" y="1275"/>
                </a:lnTo>
                <a:lnTo>
                  <a:pt x="2857" y="1353"/>
                </a:lnTo>
                <a:lnTo>
                  <a:pt x="2843" y="1353"/>
                </a:lnTo>
                <a:cubicBezTo>
                  <a:pt x="2828" y="1311"/>
                  <a:pt x="2805" y="1288"/>
                  <a:pt x="2771" y="1287"/>
                </a:cubicBezTo>
                <a:cubicBezTo>
                  <a:pt x="2744" y="1288"/>
                  <a:pt x="2730" y="1299"/>
                  <a:pt x="2729" y="1319"/>
                </a:cubicBezTo>
                <a:cubicBezTo>
                  <a:pt x="2729" y="1334"/>
                  <a:pt x="2748" y="1347"/>
                  <a:pt x="2786" y="1358"/>
                </a:cubicBezTo>
                <a:cubicBezTo>
                  <a:pt x="2843" y="1374"/>
                  <a:pt x="2871" y="1398"/>
                  <a:pt x="2871" y="1430"/>
                </a:cubicBezTo>
                <a:cubicBezTo>
                  <a:pt x="2868" y="1474"/>
                  <a:pt x="2838" y="1498"/>
                  <a:pt x="2783" y="1501"/>
                </a:cubicBezTo>
                <a:cubicBezTo>
                  <a:pt x="2762" y="1501"/>
                  <a:pt x="2741" y="1499"/>
                  <a:pt x="2721" y="1493"/>
                </a:cubicBezTo>
                <a:cubicBezTo>
                  <a:pt x="2715" y="1489"/>
                  <a:pt x="2711" y="1488"/>
                  <a:pt x="2709" y="1488"/>
                </a:cubicBezTo>
                <a:cubicBezTo>
                  <a:pt x="2704" y="1488"/>
                  <a:pt x="2699" y="1492"/>
                  <a:pt x="2693" y="1500"/>
                </a:cubicBezTo>
                <a:lnTo>
                  <a:pt x="2679" y="1500"/>
                </a:lnTo>
                <a:close/>
                <a:moveTo>
                  <a:pt x="2918" y="1275"/>
                </a:moveTo>
                <a:lnTo>
                  <a:pt x="2918" y="1275"/>
                </a:lnTo>
                <a:lnTo>
                  <a:pt x="3154" y="1275"/>
                </a:lnTo>
                <a:lnTo>
                  <a:pt x="3155" y="1354"/>
                </a:lnTo>
                <a:lnTo>
                  <a:pt x="3138" y="1354"/>
                </a:lnTo>
                <a:cubicBezTo>
                  <a:pt x="3127" y="1312"/>
                  <a:pt x="3103" y="1291"/>
                  <a:pt x="3067" y="1291"/>
                </a:cubicBezTo>
                <a:lnTo>
                  <a:pt x="3067" y="1466"/>
                </a:lnTo>
                <a:cubicBezTo>
                  <a:pt x="3064" y="1482"/>
                  <a:pt x="3077" y="1489"/>
                  <a:pt x="3107" y="1488"/>
                </a:cubicBezTo>
                <a:lnTo>
                  <a:pt x="3107" y="1500"/>
                </a:lnTo>
                <a:lnTo>
                  <a:pt x="2964" y="1500"/>
                </a:lnTo>
                <a:lnTo>
                  <a:pt x="2964" y="1488"/>
                </a:lnTo>
                <a:cubicBezTo>
                  <a:pt x="2993" y="1489"/>
                  <a:pt x="3007" y="1482"/>
                  <a:pt x="3005" y="1466"/>
                </a:cubicBezTo>
                <a:lnTo>
                  <a:pt x="3005" y="1291"/>
                </a:lnTo>
                <a:cubicBezTo>
                  <a:pt x="2968" y="1291"/>
                  <a:pt x="2944" y="1312"/>
                  <a:pt x="2934" y="1354"/>
                </a:cubicBezTo>
                <a:lnTo>
                  <a:pt x="2917" y="1354"/>
                </a:lnTo>
                <a:lnTo>
                  <a:pt x="2918" y="1275"/>
                </a:lnTo>
                <a:close/>
                <a:moveTo>
                  <a:pt x="3415" y="1275"/>
                </a:moveTo>
                <a:lnTo>
                  <a:pt x="3415" y="1275"/>
                </a:lnTo>
                <a:lnTo>
                  <a:pt x="3417" y="1356"/>
                </a:lnTo>
                <a:lnTo>
                  <a:pt x="3402" y="1356"/>
                </a:lnTo>
                <a:cubicBezTo>
                  <a:pt x="3389" y="1313"/>
                  <a:pt x="3360" y="1291"/>
                  <a:pt x="3316" y="1291"/>
                </a:cubicBezTo>
                <a:cubicBezTo>
                  <a:pt x="3294" y="1290"/>
                  <a:pt x="3284" y="1296"/>
                  <a:pt x="3286" y="1311"/>
                </a:cubicBezTo>
                <a:lnTo>
                  <a:pt x="3286" y="1375"/>
                </a:lnTo>
                <a:cubicBezTo>
                  <a:pt x="3318" y="1377"/>
                  <a:pt x="3337" y="1365"/>
                  <a:pt x="3343" y="1337"/>
                </a:cubicBezTo>
                <a:lnTo>
                  <a:pt x="3357" y="1337"/>
                </a:lnTo>
                <a:lnTo>
                  <a:pt x="3357" y="1427"/>
                </a:lnTo>
                <a:lnTo>
                  <a:pt x="3343" y="1427"/>
                </a:lnTo>
                <a:cubicBezTo>
                  <a:pt x="3337" y="1400"/>
                  <a:pt x="3318" y="1387"/>
                  <a:pt x="3286" y="1389"/>
                </a:cubicBezTo>
                <a:lnTo>
                  <a:pt x="3286" y="1465"/>
                </a:lnTo>
                <a:cubicBezTo>
                  <a:pt x="3284" y="1480"/>
                  <a:pt x="3294" y="1487"/>
                  <a:pt x="3316" y="1485"/>
                </a:cubicBezTo>
                <a:cubicBezTo>
                  <a:pt x="3363" y="1484"/>
                  <a:pt x="3393" y="1461"/>
                  <a:pt x="3408" y="1415"/>
                </a:cubicBezTo>
                <a:lnTo>
                  <a:pt x="3423" y="1415"/>
                </a:lnTo>
                <a:lnTo>
                  <a:pt x="3420" y="1500"/>
                </a:lnTo>
                <a:lnTo>
                  <a:pt x="3189" y="1500"/>
                </a:lnTo>
                <a:lnTo>
                  <a:pt x="3189" y="1488"/>
                </a:lnTo>
                <a:cubicBezTo>
                  <a:pt x="3214" y="1489"/>
                  <a:pt x="3226" y="1482"/>
                  <a:pt x="3225" y="1466"/>
                </a:cubicBezTo>
                <a:lnTo>
                  <a:pt x="3225" y="1310"/>
                </a:lnTo>
                <a:cubicBezTo>
                  <a:pt x="3226" y="1294"/>
                  <a:pt x="3214" y="1287"/>
                  <a:pt x="3189" y="1288"/>
                </a:cubicBezTo>
                <a:lnTo>
                  <a:pt x="3189" y="1275"/>
                </a:lnTo>
                <a:lnTo>
                  <a:pt x="3415" y="1275"/>
                </a:lnTo>
                <a:close/>
                <a:moveTo>
                  <a:pt x="3614" y="1408"/>
                </a:moveTo>
                <a:lnTo>
                  <a:pt x="3614" y="1408"/>
                </a:lnTo>
                <a:lnTo>
                  <a:pt x="3581" y="1339"/>
                </a:lnTo>
                <a:lnTo>
                  <a:pt x="3550" y="1408"/>
                </a:lnTo>
                <a:lnTo>
                  <a:pt x="3614" y="1408"/>
                </a:lnTo>
                <a:close/>
                <a:moveTo>
                  <a:pt x="3987" y="534"/>
                </a:moveTo>
                <a:lnTo>
                  <a:pt x="3987" y="534"/>
                </a:lnTo>
                <a:cubicBezTo>
                  <a:pt x="3970" y="541"/>
                  <a:pt x="3960" y="532"/>
                  <a:pt x="3957" y="505"/>
                </a:cubicBezTo>
                <a:cubicBezTo>
                  <a:pt x="3956" y="501"/>
                  <a:pt x="3955" y="497"/>
                  <a:pt x="3954" y="493"/>
                </a:cubicBezTo>
                <a:cubicBezTo>
                  <a:pt x="3953" y="489"/>
                  <a:pt x="3955" y="485"/>
                  <a:pt x="3960" y="483"/>
                </a:cubicBezTo>
                <a:lnTo>
                  <a:pt x="3968" y="485"/>
                </a:lnTo>
                <a:cubicBezTo>
                  <a:pt x="3998" y="511"/>
                  <a:pt x="4004" y="528"/>
                  <a:pt x="3987" y="534"/>
                </a:cubicBezTo>
                <a:moveTo>
                  <a:pt x="3871" y="472"/>
                </a:moveTo>
                <a:lnTo>
                  <a:pt x="3871" y="472"/>
                </a:lnTo>
                <a:cubicBezTo>
                  <a:pt x="3871" y="489"/>
                  <a:pt x="3870" y="510"/>
                  <a:pt x="3870" y="534"/>
                </a:cubicBezTo>
                <a:cubicBezTo>
                  <a:pt x="3869" y="558"/>
                  <a:pt x="3859" y="574"/>
                  <a:pt x="3839" y="581"/>
                </a:cubicBezTo>
                <a:cubicBezTo>
                  <a:pt x="3811" y="585"/>
                  <a:pt x="3784" y="590"/>
                  <a:pt x="3759" y="597"/>
                </a:cubicBezTo>
                <a:cubicBezTo>
                  <a:pt x="3734" y="604"/>
                  <a:pt x="3678" y="620"/>
                  <a:pt x="3653" y="628"/>
                </a:cubicBezTo>
                <a:cubicBezTo>
                  <a:pt x="3646" y="627"/>
                  <a:pt x="3642" y="625"/>
                  <a:pt x="3642" y="622"/>
                </a:cubicBezTo>
                <a:cubicBezTo>
                  <a:pt x="3642" y="618"/>
                  <a:pt x="3643" y="614"/>
                  <a:pt x="3645" y="610"/>
                </a:cubicBezTo>
                <a:cubicBezTo>
                  <a:pt x="3650" y="601"/>
                  <a:pt x="3676" y="586"/>
                  <a:pt x="3682" y="577"/>
                </a:cubicBezTo>
                <a:cubicBezTo>
                  <a:pt x="3688" y="567"/>
                  <a:pt x="3692" y="558"/>
                  <a:pt x="3694" y="548"/>
                </a:cubicBezTo>
                <a:cubicBezTo>
                  <a:pt x="3692" y="542"/>
                  <a:pt x="3697" y="535"/>
                  <a:pt x="3698" y="531"/>
                </a:cubicBezTo>
                <a:cubicBezTo>
                  <a:pt x="3699" y="527"/>
                  <a:pt x="3702" y="525"/>
                  <a:pt x="3708" y="523"/>
                </a:cubicBezTo>
                <a:cubicBezTo>
                  <a:pt x="3734" y="515"/>
                  <a:pt x="3758" y="504"/>
                  <a:pt x="3781" y="492"/>
                </a:cubicBezTo>
                <a:cubicBezTo>
                  <a:pt x="3804" y="479"/>
                  <a:pt x="3829" y="469"/>
                  <a:pt x="3855" y="462"/>
                </a:cubicBezTo>
                <a:cubicBezTo>
                  <a:pt x="3858" y="461"/>
                  <a:pt x="3861" y="460"/>
                  <a:pt x="3863" y="459"/>
                </a:cubicBezTo>
                <a:cubicBezTo>
                  <a:pt x="3866" y="458"/>
                  <a:pt x="3869" y="459"/>
                  <a:pt x="3871" y="462"/>
                </a:cubicBezTo>
                <a:lnTo>
                  <a:pt x="3871" y="472"/>
                </a:lnTo>
                <a:close/>
                <a:moveTo>
                  <a:pt x="3837" y="955"/>
                </a:moveTo>
                <a:lnTo>
                  <a:pt x="3837" y="955"/>
                </a:lnTo>
                <a:cubicBezTo>
                  <a:pt x="3824" y="961"/>
                  <a:pt x="3809" y="963"/>
                  <a:pt x="3791" y="963"/>
                </a:cubicBezTo>
                <a:cubicBezTo>
                  <a:pt x="3766" y="968"/>
                  <a:pt x="3743" y="963"/>
                  <a:pt x="3721" y="948"/>
                </a:cubicBezTo>
                <a:cubicBezTo>
                  <a:pt x="3699" y="934"/>
                  <a:pt x="3692" y="914"/>
                  <a:pt x="3700" y="889"/>
                </a:cubicBezTo>
                <a:lnTo>
                  <a:pt x="3716" y="874"/>
                </a:lnTo>
                <a:cubicBezTo>
                  <a:pt x="3737" y="854"/>
                  <a:pt x="3756" y="836"/>
                  <a:pt x="3775" y="819"/>
                </a:cubicBezTo>
                <a:cubicBezTo>
                  <a:pt x="3794" y="802"/>
                  <a:pt x="3816" y="773"/>
                  <a:pt x="3836" y="758"/>
                </a:cubicBezTo>
                <a:cubicBezTo>
                  <a:pt x="3839" y="756"/>
                  <a:pt x="3841" y="755"/>
                  <a:pt x="3842" y="754"/>
                </a:cubicBezTo>
                <a:cubicBezTo>
                  <a:pt x="3843" y="753"/>
                  <a:pt x="3845" y="752"/>
                  <a:pt x="3850" y="753"/>
                </a:cubicBezTo>
                <a:cubicBezTo>
                  <a:pt x="3856" y="756"/>
                  <a:pt x="3859" y="763"/>
                  <a:pt x="3858" y="772"/>
                </a:cubicBezTo>
                <a:cubicBezTo>
                  <a:pt x="3857" y="782"/>
                  <a:pt x="3854" y="803"/>
                  <a:pt x="3855" y="809"/>
                </a:cubicBezTo>
                <a:lnTo>
                  <a:pt x="3858" y="915"/>
                </a:lnTo>
                <a:cubicBezTo>
                  <a:pt x="3857" y="936"/>
                  <a:pt x="3850" y="949"/>
                  <a:pt x="3837" y="955"/>
                </a:cubicBezTo>
                <a:moveTo>
                  <a:pt x="1378" y="926"/>
                </a:moveTo>
                <a:lnTo>
                  <a:pt x="1378" y="926"/>
                </a:lnTo>
                <a:cubicBezTo>
                  <a:pt x="1386" y="946"/>
                  <a:pt x="1397" y="965"/>
                  <a:pt x="1410" y="982"/>
                </a:cubicBezTo>
                <a:cubicBezTo>
                  <a:pt x="1422" y="998"/>
                  <a:pt x="1418" y="1013"/>
                  <a:pt x="1414" y="1029"/>
                </a:cubicBezTo>
                <a:cubicBezTo>
                  <a:pt x="1413" y="1032"/>
                  <a:pt x="1406" y="1036"/>
                  <a:pt x="1402" y="1036"/>
                </a:cubicBezTo>
                <a:cubicBezTo>
                  <a:pt x="1382" y="1032"/>
                  <a:pt x="1362" y="1035"/>
                  <a:pt x="1342" y="1037"/>
                </a:cubicBezTo>
                <a:cubicBezTo>
                  <a:pt x="1333" y="1038"/>
                  <a:pt x="1326" y="1036"/>
                  <a:pt x="1320" y="1030"/>
                </a:cubicBezTo>
                <a:cubicBezTo>
                  <a:pt x="1295" y="1009"/>
                  <a:pt x="1264" y="996"/>
                  <a:pt x="1240" y="972"/>
                </a:cubicBezTo>
                <a:cubicBezTo>
                  <a:pt x="1233" y="965"/>
                  <a:pt x="1220" y="964"/>
                  <a:pt x="1211" y="958"/>
                </a:cubicBezTo>
                <a:cubicBezTo>
                  <a:pt x="1203" y="951"/>
                  <a:pt x="1198" y="942"/>
                  <a:pt x="1190" y="934"/>
                </a:cubicBezTo>
                <a:cubicBezTo>
                  <a:pt x="1189" y="932"/>
                  <a:pt x="1185" y="931"/>
                  <a:pt x="1183" y="929"/>
                </a:cubicBezTo>
                <a:cubicBezTo>
                  <a:pt x="1167" y="916"/>
                  <a:pt x="1162" y="901"/>
                  <a:pt x="1169" y="882"/>
                </a:cubicBezTo>
                <a:cubicBezTo>
                  <a:pt x="1173" y="870"/>
                  <a:pt x="1178" y="858"/>
                  <a:pt x="1189" y="850"/>
                </a:cubicBezTo>
                <a:cubicBezTo>
                  <a:pt x="1196" y="845"/>
                  <a:pt x="1199" y="837"/>
                  <a:pt x="1200" y="828"/>
                </a:cubicBezTo>
                <a:cubicBezTo>
                  <a:pt x="1201" y="808"/>
                  <a:pt x="1207" y="789"/>
                  <a:pt x="1216" y="772"/>
                </a:cubicBezTo>
                <a:cubicBezTo>
                  <a:pt x="1228" y="747"/>
                  <a:pt x="1238" y="721"/>
                  <a:pt x="1248" y="694"/>
                </a:cubicBezTo>
                <a:cubicBezTo>
                  <a:pt x="1256" y="673"/>
                  <a:pt x="1269" y="658"/>
                  <a:pt x="1278" y="636"/>
                </a:cubicBezTo>
                <a:cubicBezTo>
                  <a:pt x="1282" y="625"/>
                  <a:pt x="1293" y="590"/>
                  <a:pt x="1300" y="576"/>
                </a:cubicBezTo>
                <a:cubicBezTo>
                  <a:pt x="1312" y="553"/>
                  <a:pt x="1323" y="538"/>
                  <a:pt x="1337" y="516"/>
                </a:cubicBezTo>
                <a:cubicBezTo>
                  <a:pt x="1335" y="511"/>
                  <a:pt x="1331" y="514"/>
                  <a:pt x="1328" y="515"/>
                </a:cubicBezTo>
                <a:cubicBezTo>
                  <a:pt x="1323" y="516"/>
                  <a:pt x="1317" y="518"/>
                  <a:pt x="1312" y="521"/>
                </a:cubicBezTo>
                <a:cubicBezTo>
                  <a:pt x="1278" y="541"/>
                  <a:pt x="1282" y="532"/>
                  <a:pt x="1251" y="557"/>
                </a:cubicBezTo>
                <a:cubicBezTo>
                  <a:pt x="1231" y="574"/>
                  <a:pt x="1210" y="589"/>
                  <a:pt x="1193" y="609"/>
                </a:cubicBezTo>
                <a:cubicBezTo>
                  <a:pt x="1183" y="621"/>
                  <a:pt x="1175" y="620"/>
                  <a:pt x="1163" y="610"/>
                </a:cubicBezTo>
                <a:cubicBezTo>
                  <a:pt x="1154" y="603"/>
                  <a:pt x="1145" y="597"/>
                  <a:pt x="1136" y="591"/>
                </a:cubicBezTo>
                <a:cubicBezTo>
                  <a:pt x="1128" y="586"/>
                  <a:pt x="1123" y="579"/>
                  <a:pt x="1122" y="570"/>
                </a:cubicBezTo>
                <a:cubicBezTo>
                  <a:pt x="1121" y="552"/>
                  <a:pt x="1119" y="533"/>
                  <a:pt x="1127" y="516"/>
                </a:cubicBezTo>
                <a:cubicBezTo>
                  <a:pt x="1127" y="514"/>
                  <a:pt x="1127" y="512"/>
                  <a:pt x="1126" y="510"/>
                </a:cubicBezTo>
                <a:cubicBezTo>
                  <a:pt x="1114" y="483"/>
                  <a:pt x="1115" y="472"/>
                  <a:pt x="1141" y="457"/>
                </a:cubicBezTo>
                <a:cubicBezTo>
                  <a:pt x="1169" y="441"/>
                  <a:pt x="1192" y="419"/>
                  <a:pt x="1219" y="402"/>
                </a:cubicBezTo>
                <a:cubicBezTo>
                  <a:pt x="1232" y="394"/>
                  <a:pt x="1242" y="382"/>
                  <a:pt x="1254" y="372"/>
                </a:cubicBezTo>
                <a:cubicBezTo>
                  <a:pt x="1276" y="355"/>
                  <a:pt x="1299" y="339"/>
                  <a:pt x="1321" y="323"/>
                </a:cubicBezTo>
                <a:cubicBezTo>
                  <a:pt x="1328" y="318"/>
                  <a:pt x="1336" y="315"/>
                  <a:pt x="1341" y="310"/>
                </a:cubicBezTo>
                <a:cubicBezTo>
                  <a:pt x="1369" y="281"/>
                  <a:pt x="1407" y="263"/>
                  <a:pt x="1439" y="239"/>
                </a:cubicBezTo>
                <a:cubicBezTo>
                  <a:pt x="1451" y="230"/>
                  <a:pt x="1464" y="221"/>
                  <a:pt x="1476" y="212"/>
                </a:cubicBezTo>
                <a:cubicBezTo>
                  <a:pt x="1489" y="202"/>
                  <a:pt x="1499" y="191"/>
                  <a:pt x="1514" y="184"/>
                </a:cubicBezTo>
                <a:cubicBezTo>
                  <a:pt x="1516" y="183"/>
                  <a:pt x="1519" y="178"/>
                  <a:pt x="1518" y="175"/>
                </a:cubicBezTo>
                <a:cubicBezTo>
                  <a:pt x="1518" y="172"/>
                  <a:pt x="1514" y="168"/>
                  <a:pt x="1511" y="167"/>
                </a:cubicBezTo>
                <a:cubicBezTo>
                  <a:pt x="1505" y="165"/>
                  <a:pt x="1498" y="165"/>
                  <a:pt x="1491" y="166"/>
                </a:cubicBezTo>
                <a:cubicBezTo>
                  <a:pt x="1467" y="169"/>
                  <a:pt x="1445" y="163"/>
                  <a:pt x="1425" y="150"/>
                </a:cubicBezTo>
                <a:cubicBezTo>
                  <a:pt x="1407" y="139"/>
                  <a:pt x="1389" y="130"/>
                  <a:pt x="1372" y="119"/>
                </a:cubicBezTo>
                <a:cubicBezTo>
                  <a:pt x="1359" y="111"/>
                  <a:pt x="1359" y="102"/>
                  <a:pt x="1370" y="94"/>
                </a:cubicBezTo>
                <a:cubicBezTo>
                  <a:pt x="1375" y="90"/>
                  <a:pt x="1380" y="87"/>
                  <a:pt x="1385" y="86"/>
                </a:cubicBezTo>
                <a:cubicBezTo>
                  <a:pt x="1400" y="81"/>
                  <a:pt x="1416" y="78"/>
                  <a:pt x="1430" y="73"/>
                </a:cubicBezTo>
                <a:cubicBezTo>
                  <a:pt x="1455" y="65"/>
                  <a:pt x="1481" y="60"/>
                  <a:pt x="1500" y="40"/>
                </a:cubicBezTo>
                <a:cubicBezTo>
                  <a:pt x="1509" y="31"/>
                  <a:pt x="1521" y="28"/>
                  <a:pt x="1534" y="28"/>
                </a:cubicBezTo>
                <a:cubicBezTo>
                  <a:pt x="1562" y="26"/>
                  <a:pt x="1588" y="35"/>
                  <a:pt x="1615" y="38"/>
                </a:cubicBezTo>
                <a:cubicBezTo>
                  <a:pt x="1620" y="38"/>
                  <a:pt x="1624" y="42"/>
                  <a:pt x="1628" y="44"/>
                </a:cubicBezTo>
                <a:cubicBezTo>
                  <a:pt x="1633" y="47"/>
                  <a:pt x="1638" y="52"/>
                  <a:pt x="1643" y="54"/>
                </a:cubicBezTo>
                <a:cubicBezTo>
                  <a:pt x="1672" y="64"/>
                  <a:pt x="1686" y="89"/>
                  <a:pt x="1703" y="112"/>
                </a:cubicBezTo>
                <a:cubicBezTo>
                  <a:pt x="1710" y="121"/>
                  <a:pt x="1710" y="133"/>
                  <a:pt x="1703" y="142"/>
                </a:cubicBezTo>
                <a:cubicBezTo>
                  <a:pt x="1696" y="151"/>
                  <a:pt x="1687" y="161"/>
                  <a:pt x="1677" y="165"/>
                </a:cubicBezTo>
                <a:cubicBezTo>
                  <a:pt x="1660" y="173"/>
                  <a:pt x="1641" y="179"/>
                  <a:pt x="1622" y="182"/>
                </a:cubicBezTo>
                <a:cubicBezTo>
                  <a:pt x="1600" y="185"/>
                  <a:pt x="1562" y="177"/>
                  <a:pt x="1543" y="192"/>
                </a:cubicBezTo>
                <a:cubicBezTo>
                  <a:pt x="1531" y="201"/>
                  <a:pt x="1520" y="212"/>
                  <a:pt x="1506" y="219"/>
                </a:cubicBezTo>
                <a:cubicBezTo>
                  <a:pt x="1478" y="232"/>
                  <a:pt x="1457" y="252"/>
                  <a:pt x="1436" y="275"/>
                </a:cubicBezTo>
                <a:cubicBezTo>
                  <a:pt x="1404" y="310"/>
                  <a:pt x="1382" y="352"/>
                  <a:pt x="1345" y="381"/>
                </a:cubicBezTo>
                <a:cubicBezTo>
                  <a:pt x="1318" y="401"/>
                  <a:pt x="1288" y="417"/>
                  <a:pt x="1260" y="435"/>
                </a:cubicBezTo>
                <a:cubicBezTo>
                  <a:pt x="1257" y="437"/>
                  <a:pt x="1254" y="439"/>
                  <a:pt x="1253" y="441"/>
                </a:cubicBezTo>
                <a:cubicBezTo>
                  <a:pt x="1252" y="444"/>
                  <a:pt x="1250" y="449"/>
                  <a:pt x="1252" y="452"/>
                </a:cubicBezTo>
                <a:cubicBezTo>
                  <a:pt x="1253" y="454"/>
                  <a:pt x="1258" y="457"/>
                  <a:pt x="1261" y="457"/>
                </a:cubicBezTo>
                <a:cubicBezTo>
                  <a:pt x="1267" y="456"/>
                  <a:pt x="1275" y="454"/>
                  <a:pt x="1280" y="450"/>
                </a:cubicBezTo>
                <a:cubicBezTo>
                  <a:pt x="1304" y="430"/>
                  <a:pt x="1332" y="418"/>
                  <a:pt x="1359" y="403"/>
                </a:cubicBezTo>
                <a:cubicBezTo>
                  <a:pt x="1371" y="396"/>
                  <a:pt x="1384" y="388"/>
                  <a:pt x="1396" y="381"/>
                </a:cubicBezTo>
                <a:cubicBezTo>
                  <a:pt x="1412" y="372"/>
                  <a:pt x="1527" y="310"/>
                  <a:pt x="1543" y="302"/>
                </a:cubicBezTo>
                <a:cubicBezTo>
                  <a:pt x="1557" y="294"/>
                  <a:pt x="1667" y="241"/>
                  <a:pt x="1682" y="234"/>
                </a:cubicBezTo>
                <a:cubicBezTo>
                  <a:pt x="1699" y="225"/>
                  <a:pt x="1747" y="216"/>
                  <a:pt x="1765" y="208"/>
                </a:cubicBezTo>
                <a:cubicBezTo>
                  <a:pt x="1801" y="193"/>
                  <a:pt x="1891" y="173"/>
                  <a:pt x="1945" y="185"/>
                </a:cubicBezTo>
                <a:cubicBezTo>
                  <a:pt x="1960" y="189"/>
                  <a:pt x="1973" y="213"/>
                  <a:pt x="1961" y="224"/>
                </a:cubicBezTo>
                <a:cubicBezTo>
                  <a:pt x="1954" y="229"/>
                  <a:pt x="1940" y="264"/>
                  <a:pt x="1932" y="266"/>
                </a:cubicBezTo>
                <a:cubicBezTo>
                  <a:pt x="1910" y="272"/>
                  <a:pt x="1854" y="296"/>
                  <a:pt x="1824" y="306"/>
                </a:cubicBezTo>
                <a:cubicBezTo>
                  <a:pt x="1799" y="314"/>
                  <a:pt x="1622" y="381"/>
                  <a:pt x="1601" y="396"/>
                </a:cubicBezTo>
                <a:cubicBezTo>
                  <a:pt x="1596" y="400"/>
                  <a:pt x="1589" y="401"/>
                  <a:pt x="1583" y="403"/>
                </a:cubicBezTo>
                <a:cubicBezTo>
                  <a:pt x="1575" y="405"/>
                  <a:pt x="1567" y="406"/>
                  <a:pt x="1560" y="408"/>
                </a:cubicBezTo>
                <a:cubicBezTo>
                  <a:pt x="1545" y="413"/>
                  <a:pt x="1435" y="474"/>
                  <a:pt x="1426" y="488"/>
                </a:cubicBezTo>
                <a:cubicBezTo>
                  <a:pt x="1411" y="510"/>
                  <a:pt x="1408" y="535"/>
                  <a:pt x="1401" y="559"/>
                </a:cubicBezTo>
                <a:cubicBezTo>
                  <a:pt x="1393" y="587"/>
                  <a:pt x="1386" y="615"/>
                  <a:pt x="1379" y="643"/>
                </a:cubicBezTo>
                <a:cubicBezTo>
                  <a:pt x="1378" y="646"/>
                  <a:pt x="1378" y="649"/>
                  <a:pt x="1378" y="652"/>
                </a:cubicBezTo>
                <a:lnTo>
                  <a:pt x="1362" y="701"/>
                </a:lnTo>
                <a:lnTo>
                  <a:pt x="1362" y="724"/>
                </a:lnTo>
                <a:cubicBezTo>
                  <a:pt x="1361" y="729"/>
                  <a:pt x="1359" y="734"/>
                  <a:pt x="1359" y="739"/>
                </a:cubicBezTo>
                <a:cubicBezTo>
                  <a:pt x="1359" y="773"/>
                  <a:pt x="1360" y="807"/>
                  <a:pt x="1360" y="841"/>
                </a:cubicBezTo>
                <a:cubicBezTo>
                  <a:pt x="1361" y="870"/>
                  <a:pt x="1366" y="899"/>
                  <a:pt x="1378" y="926"/>
                </a:cubicBezTo>
                <a:moveTo>
                  <a:pt x="1550" y="883"/>
                </a:moveTo>
                <a:lnTo>
                  <a:pt x="1550" y="883"/>
                </a:lnTo>
                <a:cubicBezTo>
                  <a:pt x="1554" y="902"/>
                  <a:pt x="1558" y="920"/>
                  <a:pt x="1562" y="939"/>
                </a:cubicBezTo>
                <a:cubicBezTo>
                  <a:pt x="1565" y="953"/>
                  <a:pt x="1562" y="964"/>
                  <a:pt x="1551" y="974"/>
                </a:cubicBezTo>
                <a:cubicBezTo>
                  <a:pt x="1532" y="991"/>
                  <a:pt x="1526" y="992"/>
                  <a:pt x="1504" y="979"/>
                </a:cubicBezTo>
                <a:cubicBezTo>
                  <a:pt x="1499" y="976"/>
                  <a:pt x="1494" y="972"/>
                  <a:pt x="1489" y="970"/>
                </a:cubicBezTo>
                <a:cubicBezTo>
                  <a:pt x="1469" y="963"/>
                  <a:pt x="1460" y="944"/>
                  <a:pt x="1449" y="927"/>
                </a:cubicBezTo>
                <a:cubicBezTo>
                  <a:pt x="1446" y="922"/>
                  <a:pt x="1445" y="914"/>
                  <a:pt x="1445" y="908"/>
                </a:cubicBezTo>
                <a:cubicBezTo>
                  <a:pt x="1446" y="894"/>
                  <a:pt x="1447" y="881"/>
                  <a:pt x="1449" y="868"/>
                </a:cubicBezTo>
                <a:cubicBezTo>
                  <a:pt x="1454" y="841"/>
                  <a:pt x="1471" y="820"/>
                  <a:pt x="1462" y="791"/>
                </a:cubicBezTo>
                <a:cubicBezTo>
                  <a:pt x="1460" y="784"/>
                  <a:pt x="1462" y="770"/>
                  <a:pt x="1462" y="762"/>
                </a:cubicBezTo>
                <a:cubicBezTo>
                  <a:pt x="1463" y="755"/>
                  <a:pt x="1462" y="748"/>
                  <a:pt x="1460" y="742"/>
                </a:cubicBezTo>
                <a:cubicBezTo>
                  <a:pt x="1464" y="722"/>
                  <a:pt x="1468" y="679"/>
                  <a:pt x="1468" y="679"/>
                </a:cubicBezTo>
                <a:lnTo>
                  <a:pt x="1470" y="672"/>
                </a:lnTo>
                <a:cubicBezTo>
                  <a:pt x="1462" y="680"/>
                  <a:pt x="1454" y="688"/>
                  <a:pt x="1445" y="698"/>
                </a:cubicBezTo>
                <a:cubicBezTo>
                  <a:pt x="1415" y="730"/>
                  <a:pt x="1421" y="734"/>
                  <a:pt x="1391" y="737"/>
                </a:cubicBezTo>
                <a:cubicBezTo>
                  <a:pt x="1385" y="738"/>
                  <a:pt x="1393" y="730"/>
                  <a:pt x="1389" y="719"/>
                </a:cubicBezTo>
                <a:cubicBezTo>
                  <a:pt x="1385" y="708"/>
                  <a:pt x="1402" y="693"/>
                  <a:pt x="1403" y="676"/>
                </a:cubicBezTo>
                <a:cubicBezTo>
                  <a:pt x="1405" y="658"/>
                  <a:pt x="1415" y="641"/>
                  <a:pt x="1430" y="627"/>
                </a:cubicBezTo>
                <a:cubicBezTo>
                  <a:pt x="1445" y="612"/>
                  <a:pt x="1435" y="601"/>
                  <a:pt x="1462" y="573"/>
                </a:cubicBezTo>
                <a:cubicBezTo>
                  <a:pt x="1490" y="545"/>
                  <a:pt x="1482" y="552"/>
                  <a:pt x="1511" y="520"/>
                </a:cubicBezTo>
                <a:cubicBezTo>
                  <a:pt x="1540" y="487"/>
                  <a:pt x="1532" y="520"/>
                  <a:pt x="1545" y="492"/>
                </a:cubicBezTo>
                <a:cubicBezTo>
                  <a:pt x="1545" y="492"/>
                  <a:pt x="1551" y="478"/>
                  <a:pt x="1564" y="474"/>
                </a:cubicBezTo>
                <a:cubicBezTo>
                  <a:pt x="1577" y="471"/>
                  <a:pt x="1587" y="483"/>
                  <a:pt x="1593" y="507"/>
                </a:cubicBezTo>
                <a:cubicBezTo>
                  <a:pt x="1599" y="530"/>
                  <a:pt x="1596" y="520"/>
                  <a:pt x="1591" y="548"/>
                </a:cubicBezTo>
                <a:cubicBezTo>
                  <a:pt x="1585" y="575"/>
                  <a:pt x="1566" y="581"/>
                  <a:pt x="1546" y="602"/>
                </a:cubicBezTo>
                <a:cubicBezTo>
                  <a:pt x="1543" y="606"/>
                  <a:pt x="1539" y="610"/>
                  <a:pt x="1535" y="613"/>
                </a:cubicBezTo>
                <a:cubicBezTo>
                  <a:pt x="1536" y="619"/>
                  <a:pt x="1537" y="623"/>
                  <a:pt x="1537" y="625"/>
                </a:cubicBezTo>
                <a:cubicBezTo>
                  <a:pt x="1537" y="630"/>
                  <a:pt x="1544" y="704"/>
                  <a:pt x="1544" y="710"/>
                </a:cubicBezTo>
                <a:cubicBezTo>
                  <a:pt x="1544" y="730"/>
                  <a:pt x="1543" y="751"/>
                  <a:pt x="1546" y="770"/>
                </a:cubicBezTo>
                <a:cubicBezTo>
                  <a:pt x="1550" y="797"/>
                  <a:pt x="1547" y="824"/>
                  <a:pt x="1548" y="850"/>
                </a:cubicBezTo>
                <a:cubicBezTo>
                  <a:pt x="1548" y="861"/>
                  <a:pt x="1548" y="873"/>
                  <a:pt x="1550" y="883"/>
                </a:cubicBezTo>
                <a:moveTo>
                  <a:pt x="2078" y="429"/>
                </a:moveTo>
                <a:lnTo>
                  <a:pt x="2078" y="429"/>
                </a:lnTo>
                <a:cubicBezTo>
                  <a:pt x="2074" y="425"/>
                  <a:pt x="2070" y="422"/>
                  <a:pt x="2068" y="419"/>
                </a:cubicBezTo>
                <a:cubicBezTo>
                  <a:pt x="2060" y="408"/>
                  <a:pt x="2050" y="403"/>
                  <a:pt x="2038" y="402"/>
                </a:cubicBezTo>
                <a:cubicBezTo>
                  <a:pt x="2029" y="401"/>
                  <a:pt x="2021" y="401"/>
                  <a:pt x="2012" y="401"/>
                </a:cubicBezTo>
                <a:cubicBezTo>
                  <a:pt x="2000" y="401"/>
                  <a:pt x="1984" y="407"/>
                  <a:pt x="1972" y="407"/>
                </a:cubicBezTo>
                <a:cubicBezTo>
                  <a:pt x="1952" y="407"/>
                  <a:pt x="1973" y="402"/>
                  <a:pt x="1941" y="420"/>
                </a:cubicBezTo>
                <a:cubicBezTo>
                  <a:pt x="1928" y="426"/>
                  <a:pt x="1915" y="428"/>
                  <a:pt x="1901" y="421"/>
                </a:cubicBezTo>
                <a:cubicBezTo>
                  <a:pt x="1884" y="412"/>
                  <a:pt x="1864" y="409"/>
                  <a:pt x="1845" y="409"/>
                </a:cubicBezTo>
                <a:cubicBezTo>
                  <a:pt x="1829" y="409"/>
                  <a:pt x="1815" y="413"/>
                  <a:pt x="1808" y="428"/>
                </a:cubicBezTo>
                <a:cubicBezTo>
                  <a:pt x="1802" y="444"/>
                  <a:pt x="1798" y="460"/>
                  <a:pt x="1812" y="475"/>
                </a:cubicBezTo>
                <a:cubicBezTo>
                  <a:pt x="1815" y="478"/>
                  <a:pt x="1816" y="481"/>
                  <a:pt x="1818" y="484"/>
                </a:cubicBezTo>
                <a:cubicBezTo>
                  <a:pt x="1816" y="497"/>
                  <a:pt x="1808" y="503"/>
                  <a:pt x="1798" y="508"/>
                </a:cubicBezTo>
                <a:cubicBezTo>
                  <a:pt x="1773" y="520"/>
                  <a:pt x="1747" y="532"/>
                  <a:pt x="1722" y="545"/>
                </a:cubicBezTo>
                <a:cubicBezTo>
                  <a:pt x="1687" y="562"/>
                  <a:pt x="1653" y="580"/>
                  <a:pt x="1618" y="598"/>
                </a:cubicBezTo>
                <a:cubicBezTo>
                  <a:pt x="1613" y="602"/>
                  <a:pt x="1610" y="607"/>
                  <a:pt x="1609" y="608"/>
                </a:cubicBezTo>
                <a:cubicBezTo>
                  <a:pt x="1608" y="612"/>
                  <a:pt x="1610" y="623"/>
                  <a:pt x="1608" y="631"/>
                </a:cubicBezTo>
                <a:cubicBezTo>
                  <a:pt x="1605" y="639"/>
                  <a:pt x="1627" y="625"/>
                  <a:pt x="1605" y="639"/>
                </a:cubicBezTo>
                <a:cubicBezTo>
                  <a:pt x="1593" y="647"/>
                  <a:pt x="1610" y="653"/>
                  <a:pt x="1616" y="653"/>
                </a:cubicBezTo>
                <a:cubicBezTo>
                  <a:pt x="1618" y="653"/>
                  <a:pt x="1629" y="652"/>
                  <a:pt x="1639" y="652"/>
                </a:cubicBezTo>
                <a:cubicBezTo>
                  <a:pt x="1664" y="640"/>
                  <a:pt x="1688" y="628"/>
                  <a:pt x="1712" y="617"/>
                </a:cubicBezTo>
                <a:cubicBezTo>
                  <a:pt x="1715" y="616"/>
                  <a:pt x="1717" y="614"/>
                  <a:pt x="1720" y="613"/>
                </a:cubicBezTo>
                <a:cubicBezTo>
                  <a:pt x="1752" y="605"/>
                  <a:pt x="1783" y="597"/>
                  <a:pt x="1815" y="589"/>
                </a:cubicBezTo>
                <a:cubicBezTo>
                  <a:pt x="1816" y="589"/>
                  <a:pt x="1817" y="589"/>
                  <a:pt x="1819" y="590"/>
                </a:cubicBezTo>
                <a:cubicBezTo>
                  <a:pt x="1823" y="615"/>
                  <a:pt x="1821" y="640"/>
                  <a:pt x="1814" y="664"/>
                </a:cubicBezTo>
                <a:cubicBezTo>
                  <a:pt x="1808" y="686"/>
                  <a:pt x="1807" y="708"/>
                  <a:pt x="1807" y="730"/>
                </a:cubicBezTo>
                <a:cubicBezTo>
                  <a:pt x="1807" y="752"/>
                  <a:pt x="1805" y="773"/>
                  <a:pt x="1799" y="794"/>
                </a:cubicBezTo>
                <a:cubicBezTo>
                  <a:pt x="1795" y="809"/>
                  <a:pt x="1792" y="824"/>
                  <a:pt x="1787" y="839"/>
                </a:cubicBezTo>
                <a:cubicBezTo>
                  <a:pt x="1782" y="856"/>
                  <a:pt x="1768" y="863"/>
                  <a:pt x="1751" y="856"/>
                </a:cubicBezTo>
                <a:cubicBezTo>
                  <a:pt x="1733" y="848"/>
                  <a:pt x="1716" y="839"/>
                  <a:pt x="1699" y="830"/>
                </a:cubicBezTo>
                <a:cubicBezTo>
                  <a:pt x="1684" y="823"/>
                  <a:pt x="1670" y="814"/>
                  <a:pt x="1654" y="808"/>
                </a:cubicBezTo>
                <a:cubicBezTo>
                  <a:pt x="1642" y="803"/>
                  <a:pt x="1635" y="796"/>
                  <a:pt x="1631" y="779"/>
                </a:cubicBezTo>
                <a:cubicBezTo>
                  <a:pt x="1646" y="783"/>
                  <a:pt x="1658" y="786"/>
                  <a:pt x="1670" y="789"/>
                </a:cubicBezTo>
                <a:cubicBezTo>
                  <a:pt x="1676" y="791"/>
                  <a:pt x="1681" y="793"/>
                  <a:pt x="1687" y="796"/>
                </a:cubicBezTo>
                <a:cubicBezTo>
                  <a:pt x="1690" y="797"/>
                  <a:pt x="1693" y="800"/>
                  <a:pt x="1697" y="801"/>
                </a:cubicBezTo>
                <a:cubicBezTo>
                  <a:pt x="1728" y="815"/>
                  <a:pt x="1748" y="811"/>
                  <a:pt x="1769" y="785"/>
                </a:cubicBezTo>
                <a:cubicBezTo>
                  <a:pt x="1775" y="777"/>
                  <a:pt x="1780" y="769"/>
                  <a:pt x="1785" y="761"/>
                </a:cubicBezTo>
                <a:cubicBezTo>
                  <a:pt x="1779" y="744"/>
                  <a:pt x="1770" y="731"/>
                  <a:pt x="1758" y="719"/>
                </a:cubicBezTo>
                <a:cubicBezTo>
                  <a:pt x="1727" y="689"/>
                  <a:pt x="1690" y="678"/>
                  <a:pt x="1649" y="673"/>
                </a:cubicBezTo>
                <a:cubicBezTo>
                  <a:pt x="1646" y="673"/>
                  <a:pt x="1643" y="672"/>
                  <a:pt x="1639" y="672"/>
                </a:cubicBezTo>
                <a:cubicBezTo>
                  <a:pt x="1638" y="672"/>
                  <a:pt x="1636" y="672"/>
                  <a:pt x="1635" y="672"/>
                </a:cubicBezTo>
                <a:cubicBezTo>
                  <a:pt x="1625" y="670"/>
                  <a:pt x="1604" y="671"/>
                  <a:pt x="1591" y="680"/>
                </a:cubicBezTo>
                <a:cubicBezTo>
                  <a:pt x="1592" y="681"/>
                  <a:pt x="1592" y="683"/>
                  <a:pt x="1592" y="684"/>
                </a:cubicBezTo>
                <a:cubicBezTo>
                  <a:pt x="1590" y="689"/>
                  <a:pt x="1587" y="694"/>
                  <a:pt x="1584" y="699"/>
                </a:cubicBezTo>
                <a:cubicBezTo>
                  <a:pt x="1562" y="730"/>
                  <a:pt x="1562" y="732"/>
                  <a:pt x="1586" y="762"/>
                </a:cubicBezTo>
                <a:cubicBezTo>
                  <a:pt x="1586" y="764"/>
                  <a:pt x="1587" y="766"/>
                  <a:pt x="1587" y="768"/>
                </a:cubicBezTo>
                <a:cubicBezTo>
                  <a:pt x="1584" y="784"/>
                  <a:pt x="1590" y="797"/>
                  <a:pt x="1601" y="810"/>
                </a:cubicBezTo>
                <a:cubicBezTo>
                  <a:pt x="1612" y="825"/>
                  <a:pt x="1629" y="839"/>
                  <a:pt x="1626" y="861"/>
                </a:cubicBezTo>
                <a:cubicBezTo>
                  <a:pt x="1625" y="862"/>
                  <a:pt x="1626" y="863"/>
                  <a:pt x="1626" y="864"/>
                </a:cubicBezTo>
                <a:cubicBezTo>
                  <a:pt x="1639" y="882"/>
                  <a:pt x="1646" y="904"/>
                  <a:pt x="1663" y="919"/>
                </a:cubicBezTo>
                <a:cubicBezTo>
                  <a:pt x="1673" y="928"/>
                  <a:pt x="1682" y="937"/>
                  <a:pt x="1692" y="945"/>
                </a:cubicBezTo>
                <a:cubicBezTo>
                  <a:pt x="1700" y="953"/>
                  <a:pt x="1706" y="960"/>
                  <a:pt x="1711" y="971"/>
                </a:cubicBezTo>
                <a:cubicBezTo>
                  <a:pt x="1723" y="996"/>
                  <a:pt x="1737" y="1021"/>
                  <a:pt x="1761" y="1039"/>
                </a:cubicBezTo>
                <a:cubicBezTo>
                  <a:pt x="1777" y="1051"/>
                  <a:pt x="1792" y="1065"/>
                  <a:pt x="1800" y="1085"/>
                </a:cubicBezTo>
                <a:cubicBezTo>
                  <a:pt x="1801" y="1089"/>
                  <a:pt x="1804" y="1092"/>
                  <a:pt x="1806" y="1095"/>
                </a:cubicBezTo>
                <a:cubicBezTo>
                  <a:pt x="1816" y="1109"/>
                  <a:pt x="1828" y="1114"/>
                  <a:pt x="1844" y="1111"/>
                </a:cubicBezTo>
                <a:cubicBezTo>
                  <a:pt x="1856" y="1110"/>
                  <a:pt x="1867" y="1106"/>
                  <a:pt x="1879" y="1106"/>
                </a:cubicBezTo>
                <a:cubicBezTo>
                  <a:pt x="1897" y="1106"/>
                  <a:pt x="1907" y="1097"/>
                  <a:pt x="1916" y="1083"/>
                </a:cubicBezTo>
                <a:cubicBezTo>
                  <a:pt x="1923" y="1072"/>
                  <a:pt x="1932" y="1060"/>
                  <a:pt x="1942" y="1051"/>
                </a:cubicBezTo>
                <a:cubicBezTo>
                  <a:pt x="1958" y="1036"/>
                  <a:pt x="1965" y="1018"/>
                  <a:pt x="1962" y="996"/>
                </a:cubicBezTo>
                <a:cubicBezTo>
                  <a:pt x="1961" y="986"/>
                  <a:pt x="1959" y="975"/>
                  <a:pt x="1958" y="965"/>
                </a:cubicBezTo>
                <a:cubicBezTo>
                  <a:pt x="1953" y="938"/>
                  <a:pt x="1940" y="913"/>
                  <a:pt x="1943" y="885"/>
                </a:cubicBezTo>
                <a:cubicBezTo>
                  <a:pt x="1945" y="869"/>
                  <a:pt x="1942" y="854"/>
                  <a:pt x="1939" y="838"/>
                </a:cubicBezTo>
                <a:cubicBezTo>
                  <a:pt x="1935" y="815"/>
                  <a:pt x="1931" y="791"/>
                  <a:pt x="1935" y="766"/>
                </a:cubicBezTo>
                <a:cubicBezTo>
                  <a:pt x="1938" y="745"/>
                  <a:pt x="1937" y="723"/>
                  <a:pt x="1933" y="702"/>
                </a:cubicBezTo>
                <a:cubicBezTo>
                  <a:pt x="1929" y="683"/>
                  <a:pt x="1927" y="665"/>
                  <a:pt x="1927" y="647"/>
                </a:cubicBezTo>
                <a:cubicBezTo>
                  <a:pt x="1927" y="624"/>
                  <a:pt x="1926" y="600"/>
                  <a:pt x="1926" y="577"/>
                </a:cubicBezTo>
                <a:cubicBezTo>
                  <a:pt x="1925" y="568"/>
                  <a:pt x="1926" y="560"/>
                  <a:pt x="1926" y="551"/>
                </a:cubicBezTo>
                <a:cubicBezTo>
                  <a:pt x="1939" y="546"/>
                  <a:pt x="1932" y="541"/>
                  <a:pt x="1943" y="535"/>
                </a:cubicBezTo>
                <a:cubicBezTo>
                  <a:pt x="1959" y="526"/>
                  <a:pt x="1956" y="521"/>
                  <a:pt x="1974" y="521"/>
                </a:cubicBezTo>
                <a:cubicBezTo>
                  <a:pt x="1992" y="522"/>
                  <a:pt x="2001" y="515"/>
                  <a:pt x="2020" y="514"/>
                </a:cubicBezTo>
                <a:cubicBezTo>
                  <a:pt x="2040" y="512"/>
                  <a:pt x="2037" y="499"/>
                  <a:pt x="2049" y="485"/>
                </a:cubicBezTo>
                <a:cubicBezTo>
                  <a:pt x="2058" y="473"/>
                  <a:pt x="2066" y="462"/>
                  <a:pt x="2079" y="454"/>
                </a:cubicBezTo>
                <a:cubicBezTo>
                  <a:pt x="2090" y="447"/>
                  <a:pt x="2089" y="439"/>
                  <a:pt x="2078" y="429"/>
                </a:cubicBezTo>
                <a:moveTo>
                  <a:pt x="520" y="381"/>
                </a:moveTo>
                <a:lnTo>
                  <a:pt x="520" y="381"/>
                </a:lnTo>
                <a:lnTo>
                  <a:pt x="540" y="308"/>
                </a:lnTo>
                <a:cubicBezTo>
                  <a:pt x="542" y="301"/>
                  <a:pt x="545" y="297"/>
                  <a:pt x="549" y="294"/>
                </a:cubicBezTo>
                <a:cubicBezTo>
                  <a:pt x="553" y="292"/>
                  <a:pt x="556" y="293"/>
                  <a:pt x="560" y="293"/>
                </a:cubicBezTo>
                <a:cubicBezTo>
                  <a:pt x="604" y="291"/>
                  <a:pt x="642" y="321"/>
                  <a:pt x="609" y="348"/>
                </a:cubicBezTo>
                <a:cubicBezTo>
                  <a:pt x="598" y="356"/>
                  <a:pt x="589" y="364"/>
                  <a:pt x="566" y="381"/>
                </a:cubicBezTo>
                <a:cubicBezTo>
                  <a:pt x="553" y="391"/>
                  <a:pt x="542" y="398"/>
                  <a:pt x="532" y="402"/>
                </a:cubicBezTo>
                <a:cubicBezTo>
                  <a:pt x="523" y="406"/>
                  <a:pt x="519" y="399"/>
                  <a:pt x="520" y="381"/>
                </a:cubicBezTo>
                <a:moveTo>
                  <a:pt x="1080" y="984"/>
                </a:moveTo>
                <a:lnTo>
                  <a:pt x="1080" y="984"/>
                </a:lnTo>
                <a:cubicBezTo>
                  <a:pt x="1017" y="953"/>
                  <a:pt x="1013" y="940"/>
                  <a:pt x="956" y="916"/>
                </a:cubicBezTo>
                <a:cubicBezTo>
                  <a:pt x="900" y="892"/>
                  <a:pt x="858" y="888"/>
                  <a:pt x="799" y="850"/>
                </a:cubicBezTo>
                <a:cubicBezTo>
                  <a:pt x="745" y="815"/>
                  <a:pt x="704" y="755"/>
                  <a:pt x="670" y="710"/>
                </a:cubicBezTo>
                <a:cubicBezTo>
                  <a:pt x="635" y="664"/>
                  <a:pt x="601" y="630"/>
                  <a:pt x="568" y="580"/>
                </a:cubicBezTo>
                <a:cubicBezTo>
                  <a:pt x="561" y="569"/>
                  <a:pt x="559" y="559"/>
                  <a:pt x="558" y="550"/>
                </a:cubicBezTo>
                <a:cubicBezTo>
                  <a:pt x="558" y="542"/>
                  <a:pt x="564" y="534"/>
                  <a:pt x="576" y="528"/>
                </a:cubicBezTo>
                <a:cubicBezTo>
                  <a:pt x="609" y="513"/>
                  <a:pt x="640" y="496"/>
                  <a:pt x="668" y="477"/>
                </a:cubicBezTo>
                <a:cubicBezTo>
                  <a:pt x="697" y="457"/>
                  <a:pt x="728" y="438"/>
                  <a:pt x="761" y="420"/>
                </a:cubicBezTo>
                <a:cubicBezTo>
                  <a:pt x="781" y="401"/>
                  <a:pt x="790" y="380"/>
                  <a:pt x="788" y="357"/>
                </a:cubicBezTo>
                <a:cubicBezTo>
                  <a:pt x="786" y="335"/>
                  <a:pt x="775" y="319"/>
                  <a:pt x="753" y="311"/>
                </a:cubicBezTo>
                <a:cubicBezTo>
                  <a:pt x="733" y="305"/>
                  <a:pt x="715" y="301"/>
                  <a:pt x="699" y="299"/>
                </a:cubicBezTo>
                <a:cubicBezTo>
                  <a:pt x="684" y="296"/>
                  <a:pt x="674" y="304"/>
                  <a:pt x="655" y="303"/>
                </a:cubicBezTo>
                <a:cubicBezTo>
                  <a:pt x="633" y="302"/>
                  <a:pt x="619" y="283"/>
                  <a:pt x="628" y="265"/>
                </a:cubicBezTo>
                <a:cubicBezTo>
                  <a:pt x="632" y="258"/>
                  <a:pt x="637" y="248"/>
                  <a:pt x="652" y="239"/>
                </a:cubicBezTo>
                <a:cubicBezTo>
                  <a:pt x="677" y="225"/>
                  <a:pt x="701" y="209"/>
                  <a:pt x="723" y="191"/>
                </a:cubicBezTo>
                <a:cubicBezTo>
                  <a:pt x="745" y="173"/>
                  <a:pt x="760" y="151"/>
                  <a:pt x="768" y="124"/>
                </a:cubicBezTo>
                <a:cubicBezTo>
                  <a:pt x="750" y="90"/>
                  <a:pt x="727" y="70"/>
                  <a:pt x="696" y="64"/>
                </a:cubicBezTo>
                <a:cubicBezTo>
                  <a:pt x="666" y="58"/>
                  <a:pt x="637" y="56"/>
                  <a:pt x="612" y="58"/>
                </a:cubicBezTo>
                <a:cubicBezTo>
                  <a:pt x="601" y="57"/>
                  <a:pt x="596" y="52"/>
                  <a:pt x="588" y="48"/>
                </a:cubicBezTo>
                <a:cubicBezTo>
                  <a:pt x="583" y="45"/>
                  <a:pt x="573" y="52"/>
                  <a:pt x="565" y="61"/>
                </a:cubicBezTo>
                <a:cubicBezTo>
                  <a:pt x="553" y="71"/>
                  <a:pt x="542" y="78"/>
                  <a:pt x="530" y="81"/>
                </a:cubicBezTo>
                <a:cubicBezTo>
                  <a:pt x="519" y="84"/>
                  <a:pt x="508" y="87"/>
                  <a:pt x="498" y="91"/>
                </a:cubicBezTo>
                <a:lnTo>
                  <a:pt x="323" y="149"/>
                </a:lnTo>
                <a:cubicBezTo>
                  <a:pt x="303" y="154"/>
                  <a:pt x="251" y="129"/>
                  <a:pt x="232" y="151"/>
                </a:cubicBezTo>
                <a:cubicBezTo>
                  <a:pt x="202" y="186"/>
                  <a:pt x="217" y="206"/>
                  <a:pt x="232" y="229"/>
                </a:cubicBezTo>
                <a:cubicBezTo>
                  <a:pt x="256" y="248"/>
                  <a:pt x="285" y="265"/>
                  <a:pt x="304" y="277"/>
                </a:cubicBezTo>
                <a:cubicBezTo>
                  <a:pt x="323" y="290"/>
                  <a:pt x="340" y="292"/>
                  <a:pt x="363" y="296"/>
                </a:cubicBezTo>
                <a:cubicBezTo>
                  <a:pt x="391" y="302"/>
                  <a:pt x="412" y="302"/>
                  <a:pt x="410" y="343"/>
                </a:cubicBezTo>
                <a:cubicBezTo>
                  <a:pt x="409" y="364"/>
                  <a:pt x="407" y="387"/>
                  <a:pt x="398" y="411"/>
                </a:cubicBezTo>
                <a:cubicBezTo>
                  <a:pt x="387" y="445"/>
                  <a:pt x="376" y="468"/>
                  <a:pt x="366" y="479"/>
                </a:cubicBezTo>
                <a:cubicBezTo>
                  <a:pt x="357" y="491"/>
                  <a:pt x="334" y="500"/>
                  <a:pt x="297" y="507"/>
                </a:cubicBezTo>
                <a:cubicBezTo>
                  <a:pt x="279" y="514"/>
                  <a:pt x="264" y="517"/>
                  <a:pt x="254" y="515"/>
                </a:cubicBezTo>
                <a:cubicBezTo>
                  <a:pt x="243" y="513"/>
                  <a:pt x="230" y="506"/>
                  <a:pt x="214" y="495"/>
                </a:cubicBezTo>
                <a:cubicBezTo>
                  <a:pt x="184" y="477"/>
                  <a:pt x="160" y="472"/>
                  <a:pt x="143" y="480"/>
                </a:cubicBezTo>
                <a:cubicBezTo>
                  <a:pt x="126" y="488"/>
                  <a:pt x="108" y="509"/>
                  <a:pt x="89" y="544"/>
                </a:cubicBezTo>
                <a:cubicBezTo>
                  <a:pt x="70" y="575"/>
                  <a:pt x="62" y="603"/>
                  <a:pt x="65" y="628"/>
                </a:cubicBezTo>
                <a:cubicBezTo>
                  <a:pt x="69" y="653"/>
                  <a:pt x="89" y="671"/>
                  <a:pt x="127" y="682"/>
                </a:cubicBezTo>
                <a:cubicBezTo>
                  <a:pt x="159" y="687"/>
                  <a:pt x="186" y="687"/>
                  <a:pt x="210" y="683"/>
                </a:cubicBezTo>
                <a:cubicBezTo>
                  <a:pt x="234" y="678"/>
                  <a:pt x="260" y="669"/>
                  <a:pt x="289" y="655"/>
                </a:cubicBezTo>
                <a:cubicBezTo>
                  <a:pt x="300" y="650"/>
                  <a:pt x="307" y="649"/>
                  <a:pt x="311" y="653"/>
                </a:cubicBezTo>
                <a:cubicBezTo>
                  <a:pt x="315" y="656"/>
                  <a:pt x="316" y="663"/>
                  <a:pt x="315" y="673"/>
                </a:cubicBezTo>
                <a:cubicBezTo>
                  <a:pt x="293" y="758"/>
                  <a:pt x="283" y="776"/>
                  <a:pt x="235" y="846"/>
                </a:cubicBezTo>
                <a:cubicBezTo>
                  <a:pt x="187" y="909"/>
                  <a:pt x="121" y="963"/>
                  <a:pt x="34" y="1005"/>
                </a:cubicBezTo>
                <a:cubicBezTo>
                  <a:pt x="14" y="1017"/>
                  <a:pt x="0" y="1018"/>
                  <a:pt x="2" y="1030"/>
                </a:cubicBezTo>
                <a:cubicBezTo>
                  <a:pt x="5" y="1043"/>
                  <a:pt x="31" y="1048"/>
                  <a:pt x="50" y="1047"/>
                </a:cubicBezTo>
                <a:cubicBezTo>
                  <a:pt x="105" y="1041"/>
                  <a:pt x="142" y="1055"/>
                  <a:pt x="183" y="1040"/>
                </a:cubicBezTo>
                <a:cubicBezTo>
                  <a:pt x="224" y="1024"/>
                  <a:pt x="271" y="988"/>
                  <a:pt x="320" y="927"/>
                </a:cubicBezTo>
                <a:cubicBezTo>
                  <a:pt x="342" y="902"/>
                  <a:pt x="355" y="887"/>
                  <a:pt x="370" y="857"/>
                </a:cubicBezTo>
                <a:cubicBezTo>
                  <a:pt x="385" y="826"/>
                  <a:pt x="406" y="790"/>
                  <a:pt x="420" y="759"/>
                </a:cubicBezTo>
                <a:cubicBezTo>
                  <a:pt x="433" y="733"/>
                  <a:pt x="445" y="699"/>
                  <a:pt x="456" y="672"/>
                </a:cubicBezTo>
                <a:cubicBezTo>
                  <a:pt x="461" y="658"/>
                  <a:pt x="461" y="648"/>
                  <a:pt x="468" y="648"/>
                </a:cubicBezTo>
                <a:cubicBezTo>
                  <a:pt x="476" y="649"/>
                  <a:pt x="485" y="655"/>
                  <a:pt x="495" y="669"/>
                </a:cubicBezTo>
                <a:cubicBezTo>
                  <a:pt x="543" y="733"/>
                  <a:pt x="569" y="785"/>
                  <a:pt x="613" y="845"/>
                </a:cubicBezTo>
                <a:cubicBezTo>
                  <a:pt x="657" y="905"/>
                  <a:pt x="670" y="957"/>
                  <a:pt x="733" y="1014"/>
                </a:cubicBezTo>
                <a:cubicBezTo>
                  <a:pt x="758" y="1034"/>
                  <a:pt x="782" y="1049"/>
                  <a:pt x="806" y="1058"/>
                </a:cubicBezTo>
                <a:cubicBezTo>
                  <a:pt x="829" y="1068"/>
                  <a:pt x="875" y="1072"/>
                  <a:pt x="902" y="1071"/>
                </a:cubicBezTo>
                <a:cubicBezTo>
                  <a:pt x="922" y="1066"/>
                  <a:pt x="940" y="1065"/>
                  <a:pt x="958" y="1067"/>
                </a:cubicBezTo>
                <a:cubicBezTo>
                  <a:pt x="976" y="1069"/>
                  <a:pt x="994" y="1072"/>
                  <a:pt x="1014" y="1077"/>
                </a:cubicBezTo>
                <a:lnTo>
                  <a:pt x="1069" y="1071"/>
                </a:lnTo>
                <a:cubicBezTo>
                  <a:pt x="1097" y="1072"/>
                  <a:pt x="1111" y="1062"/>
                  <a:pt x="1112" y="1040"/>
                </a:cubicBezTo>
                <a:cubicBezTo>
                  <a:pt x="1114" y="1019"/>
                  <a:pt x="1105" y="996"/>
                  <a:pt x="1080" y="984"/>
                </a:cubicBezTo>
                <a:moveTo>
                  <a:pt x="4165" y="541"/>
                </a:moveTo>
                <a:cubicBezTo>
                  <a:pt x="4144" y="534"/>
                  <a:pt x="4124" y="528"/>
                  <a:pt x="4106" y="522"/>
                </a:cubicBezTo>
                <a:cubicBezTo>
                  <a:pt x="4088" y="517"/>
                  <a:pt x="4069" y="513"/>
                  <a:pt x="4051" y="510"/>
                </a:cubicBezTo>
                <a:cubicBezTo>
                  <a:pt x="4021" y="500"/>
                  <a:pt x="3999" y="487"/>
                  <a:pt x="3985" y="470"/>
                </a:cubicBezTo>
                <a:cubicBezTo>
                  <a:pt x="3971" y="453"/>
                  <a:pt x="3965" y="431"/>
                  <a:pt x="3968" y="404"/>
                </a:cubicBezTo>
                <a:cubicBezTo>
                  <a:pt x="3969" y="402"/>
                  <a:pt x="3971" y="400"/>
                  <a:pt x="3975" y="398"/>
                </a:cubicBezTo>
                <a:cubicBezTo>
                  <a:pt x="3979" y="396"/>
                  <a:pt x="3982" y="396"/>
                  <a:pt x="3984" y="397"/>
                </a:cubicBezTo>
                <a:cubicBezTo>
                  <a:pt x="3997" y="389"/>
                  <a:pt x="4003" y="381"/>
                  <a:pt x="4002" y="373"/>
                </a:cubicBezTo>
                <a:cubicBezTo>
                  <a:pt x="4001" y="365"/>
                  <a:pt x="3993" y="357"/>
                  <a:pt x="3978" y="349"/>
                </a:cubicBezTo>
                <a:cubicBezTo>
                  <a:pt x="3969" y="346"/>
                  <a:pt x="3960" y="343"/>
                  <a:pt x="3951" y="339"/>
                </a:cubicBezTo>
                <a:cubicBezTo>
                  <a:pt x="3942" y="335"/>
                  <a:pt x="3933" y="331"/>
                  <a:pt x="3925" y="326"/>
                </a:cubicBezTo>
                <a:cubicBezTo>
                  <a:pt x="3921" y="321"/>
                  <a:pt x="3920" y="317"/>
                  <a:pt x="3922" y="316"/>
                </a:cubicBezTo>
                <a:cubicBezTo>
                  <a:pt x="3923" y="314"/>
                  <a:pt x="3924" y="312"/>
                  <a:pt x="3925" y="308"/>
                </a:cubicBezTo>
                <a:cubicBezTo>
                  <a:pt x="3937" y="281"/>
                  <a:pt x="3949" y="261"/>
                  <a:pt x="3962" y="247"/>
                </a:cubicBezTo>
                <a:cubicBezTo>
                  <a:pt x="3976" y="233"/>
                  <a:pt x="3997" y="222"/>
                  <a:pt x="4027" y="212"/>
                </a:cubicBezTo>
                <a:lnTo>
                  <a:pt x="4163" y="162"/>
                </a:lnTo>
                <a:cubicBezTo>
                  <a:pt x="4174" y="156"/>
                  <a:pt x="4178" y="150"/>
                  <a:pt x="4177" y="143"/>
                </a:cubicBezTo>
                <a:cubicBezTo>
                  <a:pt x="4176" y="136"/>
                  <a:pt x="4169" y="131"/>
                  <a:pt x="4157" y="129"/>
                </a:cubicBezTo>
                <a:cubicBezTo>
                  <a:pt x="4146" y="126"/>
                  <a:pt x="4134" y="126"/>
                  <a:pt x="4122" y="123"/>
                </a:cubicBezTo>
                <a:cubicBezTo>
                  <a:pt x="4118" y="121"/>
                  <a:pt x="4114" y="120"/>
                  <a:pt x="4110" y="119"/>
                </a:cubicBezTo>
                <a:cubicBezTo>
                  <a:pt x="4104" y="119"/>
                  <a:pt x="4098" y="121"/>
                  <a:pt x="4093" y="122"/>
                </a:cubicBezTo>
                <a:cubicBezTo>
                  <a:pt x="4087" y="124"/>
                  <a:pt x="4069" y="124"/>
                  <a:pt x="4063" y="124"/>
                </a:cubicBezTo>
                <a:cubicBezTo>
                  <a:pt x="4059" y="123"/>
                  <a:pt x="4051" y="123"/>
                  <a:pt x="4049" y="119"/>
                </a:cubicBezTo>
                <a:cubicBezTo>
                  <a:pt x="4047" y="115"/>
                  <a:pt x="4049" y="112"/>
                  <a:pt x="4054" y="107"/>
                </a:cubicBezTo>
                <a:cubicBezTo>
                  <a:pt x="4067" y="96"/>
                  <a:pt x="4072" y="83"/>
                  <a:pt x="4072" y="67"/>
                </a:cubicBezTo>
                <a:cubicBezTo>
                  <a:pt x="4071" y="52"/>
                  <a:pt x="4069" y="38"/>
                  <a:pt x="4065" y="27"/>
                </a:cubicBezTo>
                <a:cubicBezTo>
                  <a:pt x="4053" y="15"/>
                  <a:pt x="4038" y="7"/>
                  <a:pt x="4023" y="3"/>
                </a:cubicBezTo>
                <a:cubicBezTo>
                  <a:pt x="4007" y="0"/>
                  <a:pt x="3980" y="4"/>
                  <a:pt x="3968" y="9"/>
                </a:cubicBezTo>
                <a:cubicBezTo>
                  <a:pt x="3959" y="15"/>
                  <a:pt x="3952" y="22"/>
                  <a:pt x="3944" y="28"/>
                </a:cubicBezTo>
                <a:cubicBezTo>
                  <a:pt x="3937" y="35"/>
                  <a:pt x="3932" y="43"/>
                  <a:pt x="3928" y="52"/>
                </a:cubicBezTo>
                <a:cubicBezTo>
                  <a:pt x="3917" y="78"/>
                  <a:pt x="3912" y="90"/>
                  <a:pt x="3900" y="113"/>
                </a:cubicBezTo>
                <a:cubicBezTo>
                  <a:pt x="3888" y="136"/>
                  <a:pt x="3874" y="161"/>
                  <a:pt x="3858" y="187"/>
                </a:cubicBezTo>
                <a:cubicBezTo>
                  <a:pt x="3851" y="191"/>
                  <a:pt x="3844" y="193"/>
                  <a:pt x="3837" y="194"/>
                </a:cubicBezTo>
                <a:cubicBezTo>
                  <a:pt x="3830" y="196"/>
                  <a:pt x="3823" y="198"/>
                  <a:pt x="3815" y="200"/>
                </a:cubicBezTo>
                <a:lnTo>
                  <a:pt x="3741" y="215"/>
                </a:lnTo>
                <a:cubicBezTo>
                  <a:pt x="3731" y="216"/>
                  <a:pt x="3723" y="215"/>
                  <a:pt x="3717" y="213"/>
                </a:cubicBezTo>
                <a:cubicBezTo>
                  <a:pt x="3711" y="211"/>
                  <a:pt x="3707" y="205"/>
                  <a:pt x="3706" y="195"/>
                </a:cubicBezTo>
                <a:cubicBezTo>
                  <a:pt x="3703" y="172"/>
                  <a:pt x="3698" y="150"/>
                  <a:pt x="3692" y="130"/>
                </a:cubicBezTo>
                <a:cubicBezTo>
                  <a:pt x="3686" y="109"/>
                  <a:pt x="3683" y="87"/>
                  <a:pt x="3682" y="63"/>
                </a:cubicBezTo>
                <a:cubicBezTo>
                  <a:pt x="3681" y="50"/>
                  <a:pt x="3675" y="38"/>
                  <a:pt x="3663" y="29"/>
                </a:cubicBezTo>
                <a:cubicBezTo>
                  <a:pt x="3651" y="20"/>
                  <a:pt x="3644" y="25"/>
                  <a:pt x="3632" y="25"/>
                </a:cubicBezTo>
                <a:cubicBezTo>
                  <a:pt x="3594" y="36"/>
                  <a:pt x="3565" y="59"/>
                  <a:pt x="3549" y="71"/>
                </a:cubicBezTo>
                <a:cubicBezTo>
                  <a:pt x="3518" y="93"/>
                  <a:pt x="3525" y="90"/>
                  <a:pt x="3533" y="114"/>
                </a:cubicBezTo>
                <a:cubicBezTo>
                  <a:pt x="3535" y="121"/>
                  <a:pt x="3542" y="134"/>
                  <a:pt x="3544" y="141"/>
                </a:cubicBezTo>
                <a:cubicBezTo>
                  <a:pt x="3546" y="149"/>
                  <a:pt x="3549" y="157"/>
                  <a:pt x="3551" y="166"/>
                </a:cubicBezTo>
                <a:cubicBezTo>
                  <a:pt x="3555" y="174"/>
                  <a:pt x="3558" y="183"/>
                  <a:pt x="3562" y="191"/>
                </a:cubicBezTo>
                <a:cubicBezTo>
                  <a:pt x="3566" y="198"/>
                  <a:pt x="3569" y="205"/>
                  <a:pt x="3573" y="213"/>
                </a:cubicBezTo>
                <a:cubicBezTo>
                  <a:pt x="3576" y="217"/>
                  <a:pt x="3579" y="222"/>
                  <a:pt x="3582" y="226"/>
                </a:cubicBezTo>
                <a:cubicBezTo>
                  <a:pt x="3583" y="227"/>
                  <a:pt x="3583" y="227"/>
                  <a:pt x="3583" y="228"/>
                </a:cubicBezTo>
                <a:cubicBezTo>
                  <a:pt x="3584" y="228"/>
                  <a:pt x="3584" y="228"/>
                  <a:pt x="3584" y="228"/>
                </a:cubicBezTo>
                <a:cubicBezTo>
                  <a:pt x="3585" y="229"/>
                  <a:pt x="3582" y="232"/>
                  <a:pt x="3581" y="232"/>
                </a:cubicBezTo>
                <a:cubicBezTo>
                  <a:pt x="3578" y="235"/>
                  <a:pt x="3574" y="236"/>
                  <a:pt x="3571" y="238"/>
                </a:cubicBezTo>
                <a:cubicBezTo>
                  <a:pt x="3565" y="241"/>
                  <a:pt x="3560" y="244"/>
                  <a:pt x="3555" y="247"/>
                </a:cubicBezTo>
                <a:cubicBezTo>
                  <a:pt x="3550" y="251"/>
                  <a:pt x="3544" y="253"/>
                  <a:pt x="3539" y="256"/>
                </a:cubicBezTo>
                <a:cubicBezTo>
                  <a:pt x="3524" y="262"/>
                  <a:pt x="3502" y="263"/>
                  <a:pt x="3492" y="265"/>
                </a:cubicBezTo>
                <a:cubicBezTo>
                  <a:pt x="3481" y="268"/>
                  <a:pt x="3470" y="270"/>
                  <a:pt x="3459" y="271"/>
                </a:cubicBezTo>
                <a:cubicBezTo>
                  <a:pt x="3448" y="271"/>
                  <a:pt x="3437" y="270"/>
                  <a:pt x="3425" y="270"/>
                </a:cubicBezTo>
                <a:cubicBezTo>
                  <a:pt x="3414" y="269"/>
                  <a:pt x="3404" y="268"/>
                  <a:pt x="3394" y="266"/>
                </a:cubicBezTo>
                <a:cubicBezTo>
                  <a:pt x="3390" y="266"/>
                  <a:pt x="3387" y="266"/>
                  <a:pt x="3385" y="269"/>
                </a:cubicBezTo>
                <a:cubicBezTo>
                  <a:pt x="3384" y="270"/>
                  <a:pt x="3384" y="272"/>
                  <a:pt x="3384" y="273"/>
                </a:cubicBezTo>
                <a:cubicBezTo>
                  <a:pt x="3382" y="279"/>
                  <a:pt x="3381" y="285"/>
                  <a:pt x="3380" y="290"/>
                </a:cubicBezTo>
                <a:cubicBezTo>
                  <a:pt x="3379" y="293"/>
                  <a:pt x="3377" y="295"/>
                  <a:pt x="3377" y="297"/>
                </a:cubicBezTo>
                <a:cubicBezTo>
                  <a:pt x="3377" y="300"/>
                  <a:pt x="3377" y="303"/>
                  <a:pt x="3378" y="306"/>
                </a:cubicBezTo>
                <a:cubicBezTo>
                  <a:pt x="3380" y="318"/>
                  <a:pt x="3383" y="329"/>
                  <a:pt x="3385" y="341"/>
                </a:cubicBezTo>
                <a:cubicBezTo>
                  <a:pt x="3385" y="350"/>
                  <a:pt x="3388" y="356"/>
                  <a:pt x="3392" y="360"/>
                </a:cubicBezTo>
                <a:cubicBezTo>
                  <a:pt x="3396" y="364"/>
                  <a:pt x="3401" y="370"/>
                  <a:pt x="3406" y="376"/>
                </a:cubicBezTo>
                <a:cubicBezTo>
                  <a:pt x="3413" y="384"/>
                  <a:pt x="3422" y="388"/>
                  <a:pt x="3431" y="389"/>
                </a:cubicBezTo>
                <a:cubicBezTo>
                  <a:pt x="3441" y="390"/>
                  <a:pt x="3451" y="389"/>
                  <a:pt x="3462" y="387"/>
                </a:cubicBezTo>
                <a:cubicBezTo>
                  <a:pt x="3485" y="379"/>
                  <a:pt x="3507" y="370"/>
                  <a:pt x="3527" y="360"/>
                </a:cubicBezTo>
                <a:cubicBezTo>
                  <a:pt x="3548" y="350"/>
                  <a:pt x="3552" y="349"/>
                  <a:pt x="3577" y="337"/>
                </a:cubicBezTo>
                <a:cubicBezTo>
                  <a:pt x="3587" y="333"/>
                  <a:pt x="3600" y="321"/>
                  <a:pt x="3606" y="322"/>
                </a:cubicBezTo>
                <a:cubicBezTo>
                  <a:pt x="3611" y="323"/>
                  <a:pt x="3614" y="339"/>
                  <a:pt x="3623" y="351"/>
                </a:cubicBezTo>
                <a:cubicBezTo>
                  <a:pt x="3634" y="358"/>
                  <a:pt x="3648" y="360"/>
                  <a:pt x="3661" y="362"/>
                </a:cubicBezTo>
                <a:cubicBezTo>
                  <a:pt x="3673" y="364"/>
                  <a:pt x="3685" y="369"/>
                  <a:pt x="3696" y="369"/>
                </a:cubicBezTo>
                <a:cubicBezTo>
                  <a:pt x="3704" y="368"/>
                  <a:pt x="3716" y="364"/>
                  <a:pt x="3717" y="356"/>
                </a:cubicBezTo>
                <a:cubicBezTo>
                  <a:pt x="3718" y="346"/>
                  <a:pt x="3713" y="338"/>
                  <a:pt x="3714" y="330"/>
                </a:cubicBezTo>
                <a:cubicBezTo>
                  <a:pt x="3714" y="321"/>
                  <a:pt x="3714" y="313"/>
                  <a:pt x="3714" y="303"/>
                </a:cubicBezTo>
                <a:cubicBezTo>
                  <a:pt x="3714" y="279"/>
                  <a:pt x="3717" y="276"/>
                  <a:pt x="3725" y="271"/>
                </a:cubicBezTo>
                <a:cubicBezTo>
                  <a:pt x="3732" y="266"/>
                  <a:pt x="3760" y="262"/>
                  <a:pt x="3784" y="255"/>
                </a:cubicBezTo>
                <a:lnTo>
                  <a:pt x="3816" y="245"/>
                </a:lnTo>
                <a:cubicBezTo>
                  <a:pt x="3823" y="243"/>
                  <a:pt x="3828" y="245"/>
                  <a:pt x="3833" y="247"/>
                </a:cubicBezTo>
                <a:cubicBezTo>
                  <a:pt x="3836" y="249"/>
                  <a:pt x="3837" y="243"/>
                  <a:pt x="3836" y="253"/>
                </a:cubicBezTo>
                <a:cubicBezTo>
                  <a:pt x="3828" y="270"/>
                  <a:pt x="3820" y="288"/>
                  <a:pt x="3814" y="306"/>
                </a:cubicBezTo>
                <a:cubicBezTo>
                  <a:pt x="3808" y="325"/>
                  <a:pt x="3797" y="343"/>
                  <a:pt x="3783" y="361"/>
                </a:cubicBezTo>
                <a:cubicBezTo>
                  <a:pt x="3772" y="365"/>
                  <a:pt x="3762" y="376"/>
                  <a:pt x="3747" y="381"/>
                </a:cubicBezTo>
                <a:cubicBezTo>
                  <a:pt x="3730" y="387"/>
                  <a:pt x="3709" y="387"/>
                  <a:pt x="3697" y="391"/>
                </a:cubicBezTo>
                <a:cubicBezTo>
                  <a:pt x="3690" y="393"/>
                  <a:pt x="3682" y="388"/>
                  <a:pt x="3678" y="390"/>
                </a:cubicBezTo>
                <a:cubicBezTo>
                  <a:pt x="3668" y="393"/>
                  <a:pt x="3665" y="403"/>
                  <a:pt x="3652" y="409"/>
                </a:cubicBezTo>
                <a:cubicBezTo>
                  <a:pt x="3633" y="417"/>
                  <a:pt x="3618" y="415"/>
                  <a:pt x="3598" y="420"/>
                </a:cubicBezTo>
                <a:cubicBezTo>
                  <a:pt x="3574" y="425"/>
                  <a:pt x="3544" y="438"/>
                  <a:pt x="3522" y="443"/>
                </a:cubicBezTo>
                <a:cubicBezTo>
                  <a:pt x="3513" y="444"/>
                  <a:pt x="3509" y="448"/>
                  <a:pt x="3507" y="452"/>
                </a:cubicBezTo>
                <a:cubicBezTo>
                  <a:pt x="3505" y="456"/>
                  <a:pt x="3513" y="473"/>
                  <a:pt x="3521" y="480"/>
                </a:cubicBezTo>
                <a:lnTo>
                  <a:pt x="3577" y="526"/>
                </a:lnTo>
                <a:cubicBezTo>
                  <a:pt x="3578" y="526"/>
                  <a:pt x="3579" y="529"/>
                  <a:pt x="3579" y="532"/>
                </a:cubicBezTo>
                <a:cubicBezTo>
                  <a:pt x="3580" y="536"/>
                  <a:pt x="3579" y="539"/>
                  <a:pt x="3577" y="541"/>
                </a:cubicBezTo>
                <a:cubicBezTo>
                  <a:pt x="3561" y="577"/>
                  <a:pt x="3544" y="603"/>
                  <a:pt x="3525" y="619"/>
                </a:cubicBezTo>
                <a:cubicBezTo>
                  <a:pt x="3506" y="634"/>
                  <a:pt x="3479" y="646"/>
                  <a:pt x="3443" y="654"/>
                </a:cubicBezTo>
                <a:cubicBezTo>
                  <a:pt x="3436" y="655"/>
                  <a:pt x="3430" y="656"/>
                  <a:pt x="3425" y="656"/>
                </a:cubicBezTo>
                <a:cubicBezTo>
                  <a:pt x="3420" y="657"/>
                  <a:pt x="3413" y="659"/>
                  <a:pt x="3406" y="662"/>
                </a:cubicBezTo>
                <a:cubicBezTo>
                  <a:pt x="3390" y="685"/>
                  <a:pt x="3382" y="703"/>
                  <a:pt x="3383" y="716"/>
                </a:cubicBezTo>
                <a:cubicBezTo>
                  <a:pt x="3383" y="730"/>
                  <a:pt x="3391" y="748"/>
                  <a:pt x="3406" y="771"/>
                </a:cubicBezTo>
                <a:cubicBezTo>
                  <a:pt x="3415" y="785"/>
                  <a:pt x="3424" y="793"/>
                  <a:pt x="3435" y="794"/>
                </a:cubicBezTo>
                <a:cubicBezTo>
                  <a:pt x="3445" y="795"/>
                  <a:pt x="3457" y="792"/>
                  <a:pt x="3470" y="783"/>
                </a:cubicBezTo>
                <a:cubicBezTo>
                  <a:pt x="3512" y="769"/>
                  <a:pt x="3552" y="755"/>
                  <a:pt x="3589" y="742"/>
                </a:cubicBezTo>
                <a:cubicBezTo>
                  <a:pt x="3627" y="728"/>
                  <a:pt x="3701" y="704"/>
                  <a:pt x="3741" y="693"/>
                </a:cubicBezTo>
                <a:cubicBezTo>
                  <a:pt x="3747" y="692"/>
                  <a:pt x="3750" y="693"/>
                  <a:pt x="3750" y="695"/>
                </a:cubicBezTo>
                <a:cubicBezTo>
                  <a:pt x="3750" y="697"/>
                  <a:pt x="3749" y="701"/>
                  <a:pt x="3746" y="708"/>
                </a:cubicBezTo>
                <a:cubicBezTo>
                  <a:pt x="3686" y="762"/>
                  <a:pt x="3598" y="824"/>
                  <a:pt x="3542" y="862"/>
                </a:cubicBezTo>
                <a:cubicBezTo>
                  <a:pt x="3486" y="899"/>
                  <a:pt x="3436" y="944"/>
                  <a:pt x="3377" y="965"/>
                </a:cubicBezTo>
                <a:cubicBezTo>
                  <a:pt x="3342" y="986"/>
                  <a:pt x="3318" y="996"/>
                  <a:pt x="3316" y="1019"/>
                </a:cubicBezTo>
                <a:cubicBezTo>
                  <a:pt x="3313" y="1052"/>
                  <a:pt x="3369" y="1051"/>
                  <a:pt x="3404" y="1046"/>
                </a:cubicBezTo>
                <a:cubicBezTo>
                  <a:pt x="3421" y="1041"/>
                  <a:pt x="3437" y="1037"/>
                  <a:pt x="3451" y="1035"/>
                </a:cubicBezTo>
                <a:cubicBezTo>
                  <a:pt x="3465" y="1032"/>
                  <a:pt x="3481" y="1031"/>
                  <a:pt x="3500" y="1031"/>
                </a:cubicBezTo>
                <a:cubicBezTo>
                  <a:pt x="3521" y="1019"/>
                  <a:pt x="3541" y="1007"/>
                  <a:pt x="3559" y="994"/>
                </a:cubicBezTo>
                <a:cubicBezTo>
                  <a:pt x="3577" y="982"/>
                  <a:pt x="3598" y="970"/>
                  <a:pt x="3620" y="960"/>
                </a:cubicBezTo>
                <a:cubicBezTo>
                  <a:pt x="3629" y="953"/>
                  <a:pt x="3636" y="949"/>
                  <a:pt x="3642" y="948"/>
                </a:cubicBezTo>
                <a:cubicBezTo>
                  <a:pt x="3648" y="948"/>
                  <a:pt x="3656" y="953"/>
                  <a:pt x="3666" y="963"/>
                </a:cubicBezTo>
                <a:cubicBezTo>
                  <a:pt x="3674" y="969"/>
                  <a:pt x="3679" y="976"/>
                  <a:pt x="3682" y="982"/>
                </a:cubicBezTo>
                <a:cubicBezTo>
                  <a:pt x="3685" y="989"/>
                  <a:pt x="3689" y="996"/>
                  <a:pt x="3695" y="1003"/>
                </a:cubicBezTo>
                <a:cubicBezTo>
                  <a:pt x="3717" y="1017"/>
                  <a:pt x="3737" y="1029"/>
                  <a:pt x="3755" y="1040"/>
                </a:cubicBezTo>
                <a:cubicBezTo>
                  <a:pt x="3773" y="1051"/>
                  <a:pt x="3792" y="1065"/>
                  <a:pt x="3813" y="1081"/>
                </a:cubicBezTo>
                <a:lnTo>
                  <a:pt x="3871" y="1109"/>
                </a:lnTo>
                <a:lnTo>
                  <a:pt x="3925" y="1125"/>
                </a:lnTo>
                <a:cubicBezTo>
                  <a:pt x="3942" y="1130"/>
                  <a:pt x="3955" y="1130"/>
                  <a:pt x="3964" y="1123"/>
                </a:cubicBezTo>
                <a:cubicBezTo>
                  <a:pt x="3973" y="1116"/>
                  <a:pt x="3978" y="1104"/>
                  <a:pt x="3978" y="1087"/>
                </a:cubicBezTo>
                <a:cubicBezTo>
                  <a:pt x="3972" y="1020"/>
                  <a:pt x="3967" y="957"/>
                  <a:pt x="3963" y="898"/>
                </a:cubicBezTo>
                <a:cubicBezTo>
                  <a:pt x="3959" y="839"/>
                  <a:pt x="3954" y="778"/>
                  <a:pt x="3949" y="715"/>
                </a:cubicBezTo>
                <a:cubicBezTo>
                  <a:pt x="3949" y="692"/>
                  <a:pt x="3953" y="671"/>
                  <a:pt x="3960" y="652"/>
                </a:cubicBezTo>
                <a:cubicBezTo>
                  <a:pt x="3968" y="634"/>
                  <a:pt x="3985" y="622"/>
                  <a:pt x="4013" y="617"/>
                </a:cubicBezTo>
                <a:cubicBezTo>
                  <a:pt x="4041" y="606"/>
                  <a:pt x="4066" y="598"/>
                  <a:pt x="4089" y="592"/>
                </a:cubicBezTo>
                <a:cubicBezTo>
                  <a:pt x="4113" y="586"/>
                  <a:pt x="4136" y="579"/>
                  <a:pt x="4161" y="571"/>
                </a:cubicBezTo>
                <a:cubicBezTo>
                  <a:pt x="4171" y="568"/>
                  <a:pt x="4177" y="564"/>
                  <a:pt x="4178" y="558"/>
                </a:cubicBezTo>
                <a:cubicBezTo>
                  <a:pt x="4179" y="553"/>
                  <a:pt x="4174" y="547"/>
                  <a:pt x="4165" y="541"/>
                </a:cubicBezTo>
                <a:moveTo>
                  <a:pt x="3037" y="136"/>
                </a:moveTo>
                <a:cubicBezTo>
                  <a:pt x="3039" y="144"/>
                  <a:pt x="3040" y="148"/>
                  <a:pt x="3040" y="150"/>
                </a:cubicBezTo>
                <a:cubicBezTo>
                  <a:pt x="3041" y="151"/>
                  <a:pt x="3040" y="154"/>
                  <a:pt x="3038" y="157"/>
                </a:cubicBezTo>
                <a:cubicBezTo>
                  <a:pt x="3037" y="161"/>
                  <a:pt x="3035" y="163"/>
                  <a:pt x="3033" y="166"/>
                </a:cubicBezTo>
                <a:lnTo>
                  <a:pt x="3013" y="184"/>
                </a:lnTo>
                <a:cubicBezTo>
                  <a:pt x="3005" y="194"/>
                  <a:pt x="3000" y="199"/>
                  <a:pt x="2999" y="199"/>
                </a:cubicBezTo>
                <a:cubicBezTo>
                  <a:pt x="2998" y="200"/>
                  <a:pt x="2987" y="199"/>
                  <a:pt x="2963" y="196"/>
                </a:cubicBezTo>
                <a:lnTo>
                  <a:pt x="2947" y="195"/>
                </a:lnTo>
                <a:lnTo>
                  <a:pt x="2929" y="190"/>
                </a:lnTo>
                <a:cubicBezTo>
                  <a:pt x="2913" y="186"/>
                  <a:pt x="2905" y="184"/>
                  <a:pt x="2904" y="182"/>
                </a:cubicBezTo>
                <a:lnTo>
                  <a:pt x="2899" y="172"/>
                </a:lnTo>
                <a:lnTo>
                  <a:pt x="2888" y="161"/>
                </a:lnTo>
                <a:lnTo>
                  <a:pt x="2893" y="149"/>
                </a:lnTo>
                <a:lnTo>
                  <a:pt x="2877" y="144"/>
                </a:lnTo>
                <a:lnTo>
                  <a:pt x="2888" y="124"/>
                </a:lnTo>
                <a:cubicBezTo>
                  <a:pt x="2888" y="122"/>
                  <a:pt x="2885" y="119"/>
                  <a:pt x="2881" y="115"/>
                </a:cubicBezTo>
                <a:cubicBezTo>
                  <a:pt x="2872" y="108"/>
                  <a:pt x="2867" y="104"/>
                  <a:pt x="2865" y="103"/>
                </a:cubicBezTo>
                <a:lnTo>
                  <a:pt x="2840" y="110"/>
                </a:lnTo>
                <a:cubicBezTo>
                  <a:pt x="2824" y="110"/>
                  <a:pt x="2816" y="111"/>
                  <a:pt x="2814" y="113"/>
                </a:cubicBezTo>
                <a:cubicBezTo>
                  <a:pt x="2819" y="107"/>
                  <a:pt x="2824" y="102"/>
                  <a:pt x="2827" y="100"/>
                </a:cubicBezTo>
                <a:lnTo>
                  <a:pt x="2841" y="90"/>
                </a:lnTo>
                <a:lnTo>
                  <a:pt x="2851" y="74"/>
                </a:lnTo>
                <a:cubicBezTo>
                  <a:pt x="2857" y="67"/>
                  <a:pt x="2871" y="61"/>
                  <a:pt x="2894" y="56"/>
                </a:cubicBezTo>
                <a:cubicBezTo>
                  <a:pt x="2895" y="56"/>
                  <a:pt x="2911" y="60"/>
                  <a:pt x="2941" y="67"/>
                </a:cubicBezTo>
                <a:lnTo>
                  <a:pt x="2967" y="72"/>
                </a:lnTo>
                <a:lnTo>
                  <a:pt x="2988" y="84"/>
                </a:lnTo>
                <a:lnTo>
                  <a:pt x="3026" y="101"/>
                </a:lnTo>
                <a:cubicBezTo>
                  <a:pt x="3029" y="103"/>
                  <a:pt x="3031" y="105"/>
                  <a:pt x="3032" y="107"/>
                </a:cubicBezTo>
                <a:cubicBezTo>
                  <a:pt x="3033" y="109"/>
                  <a:pt x="3033" y="113"/>
                  <a:pt x="3033" y="118"/>
                </a:cubicBezTo>
                <a:cubicBezTo>
                  <a:pt x="3033" y="123"/>
                  <a:pt x="3034" y="129"/>
                  <a:pt x="3037" y="136"/>
                </a:cubicBezTo>
                <a:moveTo>
                  <a:pt x="2408" y="617"/>
                </a:moveTo>
                <a:cubicBezTo>
                  <a:pt x="2398" y="640"/>
                  <a:pt x="2387" y="661"/>
                  <a:pt x="2377" y="681"/>
                </a:cubicBezTo>
                <a:lnTo>
                  <a:pt x="2372" y="688"/>
                </a:lnTo>
                <a:cubicBezTo>
                  <a:pt x="2371" y="689"/>
                  <a:pt x="2369" y="692"/>
                  <a:pt x="2368" y="697"/>
                </a:cubicBezTo>
                <a:lnTo>
                  <a:pt x="2360" y="713"/>
                </a:lnTo>
                <a:cubicBezTo>
                  <a:pt x="2338" y="753"/>
                  <a:pt x="2318" y="787"/>
                  <a:pt x="2303" y="810"/>
                </a:cubicBezTo>
                <a:cubicBezTo>
                  <a:pt x="2300" y="816"/>
                  <a:pt x="2294" y="823"/>
                  <a:pt x="2288" y="829"/>
                </a:cubicBezTo>
                <a:lnTo>
                  <a:pt x="2284" y="830"/>
                </a:lnTo>
                <a:cubicBezTo>
                  <a:pt x="2281" y="832"/>
                  <a:pt x="2275" y="834"/>
                  <a:pt x="2275" y="837"/>
                </a:cubicBezTo>
                <a:cubicBezTo>
                  <a:pt x="2275" y="838"/>
                  <a:pt x="2271" y="841"/>
                  <a:pt x="2271" y="844"/>
                </a:cubicBezTo>
                <a:cubicBezTo>
                  <a:pt x="2267" y="847"/>
                  <a:pt x="2263" y="850"/>
                  <a:pt x="2259" y="852"/>
                </a:cubicBezTo>
                <a:lnTo>
                  <a:pt x="2259" y="852"/>
                </a:lnTo>
                <a:lnTo>
                  <a:pt x="2259" y="852"/>
                </a:lnTo>
                <a:cubicBezTo>
                  <a:pt x="2248" y="860"/>
                  <a:pt x="2238" y="864"/>
                  <a:pt x="2234" y="862"/>
                </a:cubicBezTo>
                <a:cubicBezTo>
                  <a:pt x="2224" y="854"/>
                  <a:pt x="2219" y="848"/>
                  <a:pt x="2213" y="864"/>
                </a:cubicBezTo>
                <a:cubicBezTo>
                  <a:pt x="2194" y="900"/>
                  <a:pt x="2198" y="959"/>
                  <a:pt x="2205" y="995"/>
                </a:cubicBezTo>
                <a:cubicBezTo>
                  <a:pt x="2215" y="1014"/>
                  <a:pt x="2236" y="1019"/>
                  <a:pt x="2269" y="1008"/>
                </a:cubicBezTo>
                <a:cubicBezTo>
                  <a:pt x="2314" y="970"/>
                  <a:pt x="2348" y="922"/>
                  <a:pt x="2380" y="873"/>
                </a:cubicBezTo>
                <a:lnTo>
                  <a:pt x="2390" y="864"/>
                </a:lnTo>
                <a:lnTo>
                  <a:pt x="2394" y="854"/>
                </a:lnTo>
                <a:lnTo>
                  <a:pt x="2405" y="838"/>
                </a:lnTo>
                <a:lnTo>
                  <a:pt x="2461" y="745"/>
                </a:lnTo>
                <a:lnTo>
                  <a:pt x="2510" y="662"/>
                </a:lnTo>
                <a:lnTo>
                  <a:pt x="2543" y="581"/>
                </a:lnTo>
                <a:cubicBezTo>
                  <a:pt x="2551" y="563"/>
                  <a:pt x="2556" y="549"/>
                  <a:pt x="2564" y="544"/>
                </a:cubicBezTo>
                <a:cubicBezTo>
                  <a:pt x="2570" y="540"/>
                  <a:pt x="2571" y="533"/>
                  <a:pt x="2587" y="532"/>
                </a:cubicBezTo>
                <a:cubicBezTo>
                  <a:pt x="2595" y="531"/>
                  <a:pt x="2620" y="533"/>
                  <a:pt x="2626" y="532"/>
                </a:cubicBezTo>
                <a:cubicBezTo>
                  <a:pt x="2637" y="532"/>
                  <a:pt x="2642" y="537"/>
                  <a:pt x="2643" y="539"/>
                </a:cubicBezTo>
                <a:cubicBezTo>
                  <a:pt x="2644" y="541"/>
                  <a:pt x="2645" y="544"/>
                  <a:pt x="2646" y="546"/>
                </a:cubicBezTo>
                <a:lnTo>
                  <a:pt x="2646" y="551"/>
                </a:lnTo>
                <a:lnTo>
                  <a:pt x="2635" y="588"/>
                </a:lnTo>
                <a:lnTo>
                  <a:pt x="2633" y="602"/>
                </a:lnTo>
                <a:lnTo>
                  <a:pt x="2630" y="603"/>
                </a:lnTo>
                <a:cubicBezTo>
                  <a:pt x="2631" y="606"/>
                  <a:pt x="2631" y="608"/>
                  <a:pt x="2631" y="611"/>
                </a:cubicBezTo>
                <a:lnTo>
                  <a:pt x="2623" y="656"/>
                </a:lnTo>
                <a:cubicBezTo>
                  <a:pt x="2616" y="688"/>
                  <a:pt x="2609" y="721"/>
                  <a:pt x="2605" y="753"/>
                </a:cubicBezTo>
                <a:lnTo>
                  <a:pt x="2581" y="775"/>
                </a:lnTo>
                <a:lnTo>
                  <a:pt x="2555" y="788"/>
                </a:lnTo>
                <a:lnTo>
                  <a:pt x="2552" y="789"/>
                </a:lnTo>
                <a:cubicBezTo>
                  <a:pt x="2549" y="796"/>
                  <a:pt x="2543" y="803"/>
                  <a:pt x="2534" y="809"/>
                </a:cubicBezTo>
                <a:cubicBezTo>
                  <a:pt x="2522" y="817"/>
                  <a:pt x="2510" y="824"/>
                  <a:pt x="2497" y="830"/>
                </a:cubicBezTo>
                <a:cubicBezTo>
                  <a:pt x="2483" y="836"/>
                  <a:pt x="2471" y="840"/>
                  <a:pt x="2460" y="843"/>
                </a:cubicBezTo>
                <a:cubicBezTo>
                  <a:pt x="2448" y="846"/>
                  <a:pt x="2443" y="850"/>
                  <a:pt x="2444" y="853"/>
                </a:cubicBezTo>
                <a:cubicBezTo>
                  <a:pt x="2451" y="847"/>
                  <a:pt x="2427" y="880"/>
                  <a:pt x="2437" y="877"/>
                </a:cubicBezTo>
                <a:cubicBezTo>
                  <a:pt x="2441" y="878"/>
                  <a:pt x="2444" y="879"/>
                  <a:pt x="2446" y="881"/>
                </a:cubicBezTo>
                <a:cubicBezTo>
                  <a:pt x="2448" y="883"/>
                  <a:pt x="2438" y="891"/>
                  <a:pt x="2437" y="894"/>
                </a:cubicBezTo>
                <a:lnTo>
                  <a:pt x="2455" y="906"/>
                </a:lnTo>
                <a:cubicBezTo>
                  <a:pt x="2454" y="911"/>
                  <a:pt x="2457" y="913"/>
                  <a:pt x="2463" y="914"/>
                </a:cubicBezTo>
                <a:cubicBezTo>
                  <a:pt x="2475" y="914"/>
                  <a:pt x="2500" y="922"/>
                  <a:pt x="2506" y="933"/>
                </a:cubicBezTo>
                <a:lnTo>
                  <a:pt x="2517" y="936"/>
                </a:lnTo>
                <a:lnTo>
                  <a:pt x="2536" y="937"/>
                </a:lnTo>
                <a:lnTo>
                  <a:pt x="2565" y="933"/>
                </a:lnTo>
                <a:lnTo>
                  <a:pt x="2582" y="918"/>
                </a:lnTo>
                <a:lnTo>
                  <a:pt x="2609" y="901"/>
                </a:lnTo>
                <a:cubicBezTo>
                  <a:pt x="2617" y="926"/>
                  <a:pt x="2628" y="952"/>
                  <a:pt x="2643" y="978"/>
                </a:cubicBezTo>
                <a:cubicBezTo>
                  <a:pt x="2643" y="979"/>
                  <a:pt x="2644" y="979"/>
                  <a:pt x="2644" y="979"/>
                </a:cubicBezTo>
                <a:cubicBezTo>
                  <a:pt x="2692" y="1026"/>
                  <a:pt x="2749" y="1046"/>
                  <a:pt x="2794" y="1047"/>
                </a:cubicBezTo>
                <a:cubicBezTo>
                  <a:pt x="2799" y="1047"/>
                  <a:pt x="2804" y="1047"/>
                  <a:pt x="2809" y="1046"/>
                </a:cubicBezTo>
                <a:cubicBezTo>
                  <a:pt x="2850" y="1045"/>
                  <a:pt x="2866" y="1043"/>
                  <a:pt x="2909" y="1036"/>
                </a:cubicBezTo>
                <a:cubicBezTo>
                  <a:pt x="2961" y="1031"/>
                  <a:pt x="2957" y="1025"/>
                  <a:pt x="2996" y="1022"/>
                </a:cubicBezTo>
                <a:cubicBezTo>
                  <a:pt x="3039" y="1019"/>
                  <a:pt x="3082" y="996"/>
                  <a:pt x="3128" y="976"/>
                </a:cubicBezTo>
                <a:cubicBezTo>
                  <a:pt x="3129" y="976"/>
                  <a:pt x="3129" y="976"/>
                  <a:pt x="3130" y="975"/>
                </a:cubicBezTo>
                <a:cubicBezTo>
                  <a:pt x="3136" y="967"/>
                  <a:pt x="3140" y="960"/>
                  <a:pt x="3142" y="954"/>
                </a:cubicBezTo>
                <a:cubicBezTo>
                  <a:pt x="3144" y="947"/>
                  <a:pt x="3145" y="941"/>
                  <a:pt x="3144" y="935"/>
                </a:cubicBezTo>
                <a:cubicBezTo>
                  <a:pt x="3141" y="904"/>
                  <a:pt x="3135" y="873"/>
                  <a:pt x="3128" y="843"/>
                </a:cubicBezTo>
                <a:cubicBezTo>
                  <a:pt x="3121" y="814"/>
                  <a:pt x="3113" y="798"/>
                  <a:pt x="3101" y="771"/>
                </a:cubicBezTo>
                <a:cubicBezTo>
                  <a:pt x="3101" y="740"/>
                  <a:pt x="3096" y="714"/>
                  <a:pt x="3087" y="695"/>
                </a:cubicBezTo>
                <a:cubicBezTo>
                  <a:pt x="3077" y="676"/>
                  <a:pt x="3064" y="654"/>
                  <a:pt x="3048" y="629"/>
                </a:cubicBezTo>
                <a:cubicBezTo>
                  <a:pt x="3039" y="619"/>
                  <a:pt x="3031" y="618"/>
                  <a:pt x="3025" y="623"/>
                </a:cubicBezTo>
                <a:cubicBezTo>
                  <a:pt x="3019" y="628"/>
                  <a:pt x="3018" y="635"/>
                  <a:pt x="3019" y="644"/>
                </a:cubicBezTo>
                <a:cubicBezTo>
                  <a:pt x="3022" y="686"/>
                  <a:pt x="3022" y="732"/>
                  <a:pt x="3020" y="780"/>
                </a:cubicBezTo>
                <a:cubicBezTo>
                  <a:pt x="3017" y="827"/>
                  <a:pt x="3008" y="864"/>
                  <a:pt x="2971" y="905"/>
                </a:cubicBezTo>
                <a:cubicBezTo>
                  <a:pt x="2929" y="922"/>
                  <a:pt x="2939" y="930"/>
                  <a:pt x="2901" y="936"/>
                </a:cubicBezTo>
                <a:cubicBezTo>
                  <a:pt x="2859" y="942"/>
                  <a:pt x="2855" y="944"/>
                  <a:pt x="2816" y="948"/>
                </a:cubicBezTo>
                <a:cubicBezTo>
                  <a:pt x="2786" y="947"/>
                  <a:pt x="2769" y="945"/>
                  <a:pt x="2745" y="933"/>
                </a:cubicBezTo>
                <a:cubicBezTo>
                  <a:pt x="2717" y="917"/>
                  <a:pt x="2709" y="895"/>
                  <a:pt x="2704" y="864"/>
                </a:cubicBezTo>
                <a:cubicBezTo>
                  <a:pt x="2702" y="856"/>
                  <a:pt x="2703" y="847"/>
                  <a:pt x="2701" y="840"/>
                </a:cubicBezTo>
                <a:cubicBezTo>
                  <a:pt x="2700" y="837"/>
                  <a:pt x="2700" y="834"/>
                  <a:pt x="2700" y="830"/>
                </a:cubicBezTo>
                <a:cubicBezTo>
                  <a:pt x="2701" y="830"/>
                  <a:pt x="2700" y="828"/>
                  <a:pt x="2701" y="827"/>
                </a:cubicBezTo>
                <a:cubicBezTo>
                  <a:pt x="2709" y="821"/>
                  <a:pt x="2719" y="812"/>
                  <a:pt x="2724" y="808"/>
                </a:cubicBezTo>
                <a:lnTo>
                  <a:pt x="2727" y="808"/>
                </a:lnTo>
                <a:lnTo>
                  <a:pt x="2736" y="801"/>
                </a:lnTo>
                <a:cubicBezTo>
                  <a:pt x="2743" y="797"/>
                  <a:pt x="2747" y="794"/>
                  <a:pt x="2749" y="792"/>
                </a:cubicBezTo>
                <a:cubicBezTo>
                  <a:pt x="2751" y="790"/>
                  <a:pt x="2752" y="788"/>
                  <a:pt x="2752" y="785"/>
                </a:cubicBezTo>
                <a:cubicBezTo>
                  <a:pt x="2753" y="785"/>
                  <a:pt x="2755" y="784"/>
                  <a:pt x="2759" y="782"/>
                </a:cubicBezTo>
                <a:cubicBezTo>
                  <a:pt x="2762" y="781"/>
                  <a:pt x="2764" y="779"/>
                  <a:pt x="2766" y="778"/>
                </a:cubicBezTo>
                <a:cubicBezTo>
                  <a:pt x="2769" y="776"/>
                  <a:pt x="2774" y="772"/>
                  <a:pt x="2781" y="767"/>
                </a:cubicBezTo>
                <a:cubicBezTo>
                  <a:pt x="2788" y="761"/>
                  <a:pt x="2795" y="755"/>
                  <a:pt x="2803" y="749"/>
                </a:cubicBezTo>
                <a:cubicBezTo>
                  <a:pt x="2811" y="743"/>
                  <a:pt x="2817" y="738"/>
                  <a:pt x="2823" y="734"/>
                </a:cubicBezTo>
                <a:cubicBezTo>
                  <a:pt x="2828" y="729"/>
                  <a:pt x="2832" y="727"/>
                  <a:pt x="2833" y="727"/>
                </a:cubicBezTo>
                <a:cubicBezTo>
                  <a:pt x="2853" y="715"/>
                  <a:pt x="2870" y="702"/>
                  <a:pt x="2883" y="689"/>
                </a:cubicBezTo>
                <a:cubicBezTo>
                  <a:pt x="2897" y="675"/>
                  <a:pt x="2902" y="667"/>
                  <a:pt x="2902" y="643"/>
                </a:cubicBezTo>
                <a:cubicBezTo>
                  <a:pt x="2902" y="639"/>
                  <a:pt x="2901" y="635"/>
                  <a:pt x="2899" y="632"/>
                </a:cubicBezTo>
                <a:cubicBezTo>
                  <a:pt x="2898" y="628"/>
                  <a:pt x="2897" y="624"/>
                  <a:pt x="2898" y="619"/>
                </a:cubicBezTo>
                <a:cubicBezTo>
                  <a:pt x="2894" y="603"/>
                  <a:pt x="2887" y="588"/>
                  <a:pt x="2879" y="574"/>
                </a:cubicBezTo>
                <a:cubicBezTo>
                  <a:pt x="2871" y="559"/>
                  <a:pt x="2861" y="546"/>
                  <a:pt x="2849" y="533"/>
                </a:cubicBezTo>
                <a:cubicBezTo>
                  <a:pt x="2849" y="532"/>
                  <a:pt x="2848" y="531"/>
                  <a:pt x="2845" y="530"/>
                </a:cubicBezTo>
                <a:lnTo>
                  <a:pt x="2840" y="530"/>
                </a:lnTo>
                <a:cubicBezTo>
                  <a:pt x="2839" y="530"/>
                  <a:pt x="2835" y="534"/>
                  <a:pt x="2829" y="540"/>
                </a:cubicBezTo>
                <a:cubicBezTo>
                  <a:pt x="2823" y="547"/>
                  <a:pt x="2816" y="554"/>
                  <a:pt x="2808" y="561"/>
                </a:cubicBezTo>
                <a:lnTo>
                  <a:pt x="2788" y="584"/>
                </a:lnTo>
                <a:cubicBezTo>
                  <a:pt x="2782" y="592"/>
                  <a:pt x="2779" y="597"/>
                  <a:pt x="2779" y="598"/>
                </a:cubicBezTo>
                <a:lnTo>
                  <a:pt x="2718" y="649"/>
                </a:lnTo>
                <a:lnTo>
                  <a:pt x="2736" y="585"/>
                </a:lnTo>
                <a:cubicBezTo>
                  <a:pt x="2745" y="562"/>
                  <a:pt x="2751" y="548"/>
                  <a:pt x="2754" y="544"/>
                </a:cubicBezTo>
                <a:lnTo>
                  <a:pt x="2764" y="530"/>
                </a:lnTo>
                <a:lnTo>
                  <a:pt x="2770" y="519"/>
                </a:lnTo>
                <a:lnTo>
                  <a:pt x="2796" y="488"/>
                </a:lnTo>
                <a:cubicBezTo>
                  <a:pt x="2795" y="486"/>
                  <a:pt x="2791" y="483"/>
                  <a:pt x="2784" y="479"/>
                </a:cubicBezTo>
                <a:cubicBezTo>
                  <a:pt x="2777" y="475"/>
                  <a:pt x="2773" y="472"/>
                  <a:pt x="2771" y="471"/>
                </a:cubicBezTo>
                <a:lnTo>
                  <a:pt x="2738" y="464"/>
                </a:lnTo>
                <a:cubicBezTo>
                  <a:pt x="2718" y="459"/>
                  <a:pt x="2708" y="457"/>
                  <a:pt x="2707" y="457"/>
                </a:cubicBezTo>
                <a:lnTo>
                  <a:pt x="2693" y="459"/>
                </a:lnTo>
                <a:lnTo>
                  <a:pt x="2660" y="451"/>
                </a:lnTo>
                <a:cubicBezTo>
                  <a:pt x="2659" y="452"/>
                  <a:pt x="2658" y="456"/>
                  <a:pt x="2657" y="463"/>
                </a:cubicBezTo>
                <a:cubicBezTo>
                  <a:pt x="2655" y="469"/>
                  <a:pt x="2653" y="474"/>
                  <a:pt x="2652" y="479"/>
                </a:cubicBezTo>
                <a:cubicBezTo>
                  <a:pt x="2650" y="483"/>
                  <a:pt x="2643" y="489"/>
                  <a:pt x="2632" y="498"/>
                </a:cubicBezTo>
                <a:cubicBezTo>
                  <a:pt x="2622" y="506"/>
                  <a:pt x="2613" y="513"/>
                  <a:pt x="2607" y="518"/>
                </a:cubicBezTo>
                <a:cubicBezTo>
                  <a:pt x="2602" y="522"/>
                  <a:pt x="2581" y="524"/>
                  <a:pt x="2577" y="524"/>
                </a:cubicBezTo>
                <a:cubicBezTo>
                  <a:pt x="2573" y="523"/>
                  <a:pt x="2572" y="521"/>
                  <a:pt x="2572" y="519"/>
                </a:cubicBezTo>
                <a:cubicBezTo>
                  <a:pt x="2572" y="517"/>
                  <a:pt x="2575" y="511"/>
                  <a:pt x="2582" y="502"/>
                </a:cubicBezTo>
                <a:cubicBezTo>
                  <a:pt x="2588" y="492"/>
                  <a:pt x="2593" y="485"/>
                  <a:pt x="2595" y="482"/>
                </a:cubicBezTo>
                <a:cubicBezTo>
                  <a:pt x="2598" y="478"/>
                  <a:pt x="2624" y="455"/>
                  <a:pt x="2673" y="411"/>
                </a:cubicBezTo>
                <a:lnTo>
                  <a:pt x="2776" y="368"/>
                </a:lnTo>
                <a:cubicBezTo>
                  <a:pt x="2796" y="360"/>
                  <a:pt x="2814" y="354"/>
                  <a:pt x="2828" y="351"/>
                </a:cubicBezTo>
                <a:lnTo>
                  <a:pt x="2870" y="347"/>
                </a:lnTo>
                <a:cubicBezTo>
                  <a:pt x="2878" y="346"/>
                  <a:pt x="2885" y="344"/>
                  <a:pt x="2890" y="341"/>
                </a:cubicBezTo>
                <a:lnTo>
                  <a:pt x="2904" y="331"/>
                </a:lnTo>
                <a:lnTo>
                  <a:pt x="2917" y="326"/>
                </a:lnTo>
                <a:cubicBezTo>
                  <a:pt x="2918" y="324"/>
                  <a:pt x="2920" y="322"/>
                  <a:pt x="2921" y="319"/>
                </a:cubicBezTo>
                <a:cubicBezTo>
                  <a:pt x="2922" y="316"/>
                  <a:pt x="2921" y="311"/>
                  <a:pt x="2920" y="304"/>
                </a:cubicBezTo>
                <a:cubicBezTo>
                  <a:pt x="2918" y="297"/>
                  <a:pt x="2917" y="293"/>
                  <a:pt x="2916" y="291"/>
                </a:cubicBezTo>
                <a:lnTo>
                  <a:pt x="2909" y="282"/>
                </a:lnTo>
                <a:lnTo>
                  <a:pt x="2906" y="269"/>
                </a:lnTo>
                <a:lnTo>
                  <a:pt x="2895" y="255"/>
                </a:lnTo>
                <a:lnTo>
                  <a:pt x="2890" y="244"/>
                </a:lnTo>
                <a:cubicBezTo>
                  <a:pt x="2888" y="243"/>
                  <a:pt x="2886" y="242"/>
                  <a:pt x="2881" y="240"/>
                </a:cubicBezTo>
                <a:lnTo>
                  <a:pt x="2857" y="231"/>
                </a:lnTo>
                <a:cubicBezTo>
                  <a:pt x="2855" y="231"/>
                  <a:pt x="2845" y="229"/>
                  <a:pt x="2827" y="227"/>
                </a:cubicBezTo>
                <a:lnTo>
                  <a:pt x="2775" y="220"/>
                </a:lnTo>
                <a:lnTo>
                  <a:pt x="2742" y="224"/>
                </a:lnTo>
                <a:cubicBezTo>
                  <a:pt x="2722" y="221"/>
                  <a:pt x="2713" y="220"/>
                  <a:pt x="2712" y="221"/>
                </a:cubicBezTo>
                <a:cubicBezTo>
                  <a:pt x="2711" y="222"/>
                  <a:pt x="2709" y="224"/>
                  <a:pt x="2706" y="229"/>
                </a:cubicBezTo>
                <a:cubicBezTo>
                  <a:pt x="2702" y="234"/>
                  <a:pt x="2699" y="237"/>
                  <a:pt x="2697" y="239"/>
                </a:cubicBezTo>
                <a:cubicBezTo>
                  <a:pt x="2690" y="242"/>
                  <a:pt x="2683" y="242"/>
                  <a:pt x="2677" y="239"/>
                </a:cubicBezTo>
                <a:cubicBezTo>
                  <a:pt x="2671" y="235"/>
                  <a:pt x="2669" y="230"/>
                  <a:pt x="2672" y="223"/>
                </a:cubicBezTo>
                <a:lnTo>
                  <a:pt x="2681" y="209"/>
                </a:lnTo>
                <a:lnTo>
                  <a:pt x="2682" y="201"/>
                </a:lnTo>
                <a:lnTo>
                  <a:pt x="2695" y="177"/>
                </a:lnTo>
                <a:lnTo>
                  <a:pt x="2705" y="151"/>
                </a:lnTo>
                <a:lnTo>
                  <a:pt x="2720" y="124"/>
                </a:lnTo>
                <a:lnTo>
                  <a:pt x="2726" y="104"/>
                </a:lnTo>
                <a:cubicBezTo>
                  <a:pt x="2728" y="98"/>
                  <a:pt x="2729" y="93"/>
                  <a:pt x="2729" y="91"/>
                </a:cubicBezTo>
                <a:lnTo>
                  <a:pt x="2727" y="76"/>
                </a:lnTo>
                <a:lnTo>
                  <a:pt x="2726" y="68"/>
                </a:lnTo>
                <a:cubicBezTo>
                  <a:pt x="2726" y="67"/>
                  <a:pt x="2724" y="64"/>
                  <a:pt x="2721" y="57"/>
                </a:cubicBezTo>
                <a:lnTo>
                  <a:pt x="2712" y="36"/>
                </a:lnTo>
                <a:cubicBezTo>
                  <a:pt x="2691" y="12"/>
                  <a:pt x="2661" y="1"/>
                  <a:pt x="2621" y="4"/>
                </a:cubicBezTo>
                <a:cubicBezTo>
                  <a:pt x="2616" y="4"/>
                  <a:pt x="2612" y="5"/>
                  <a:pt x="2609" y="5"/>
                </a:cubicBezTo>
                <a:lnTo>
                  <a:pt x="2595" y="9"/>
                </a:lnTo>
                <a:lnTo>
                  <a:pt x="2582" y="11"/>
                </a:lnTo>
                <a:cubicBezTo>
                  <a:pt x="2577" y="13"/>
                  <a:pt x="2570" y="19"/>
                  <a:pt x="2563" y="28"/>
                </a:cubicBezTo>
                <a:cubicBezTo>
                  <a:pt x="2555" y="38"/>
                  <a:pt x="2548" y="45"/>
                  <a:pt x="2541" y="50"/>
                </a:cubicBezTo>
                <a:cubicBezTo>
                  <a:pt x="2534" y="55"/>
                  <a:pt x="2529" y="59"/>
                  <a:pt x="2528" y="61"/>
                </a:cubicBezTo>
                <a:cubicBezTo>
                  <a:pt x="2527" y="64"/>
                  <a:pt x="2526" y="68"/>
                  <a:pt x="2527" y="73"/>
                </a:cubicBezTo>
                <a:cubicBezTo>
                  <a:pt x="2526" y="79"/>
                  <a:pt x="2528" y="82"/>
                  <a:pt x="2530" y="84"/>
                </a:cubicBezTo>
                <a:cubicBezTo>
                  <a:pt x="2532" y="86"/>
                  <a:pt x="2535" y="85"/>
                  <a:pt x="2539" y="83"/>
                </a:cubicBezTo>
                <a:lnTo>
                  <a:pt x="2551" y="74"/>
                </a:lnTo>
                <a:cubicBezTo>
                  <a:pt x="2551" y="74"/>
                  <a:pt x="2555" y="73"/>
                  <a:pt x="2560" y="71"/>
                </a:cubicBezTo>
                <a:cubicBezTo>
                  <a:pt x="2566" y="69"/>
                  <a:pt x="2570" y="67"/>
                  <a:pt x="2573" y="67"/>
                </a:cubicBezTo>
                <a:cubicBezTo>
                  <a:pt x="2582" y="68"/>
                  <a:pt x="2587" y="72"/>
                  <a:pt x="2588" y="77"/>
                </a:cubicBezTo>
                <a:cubicBezTo>
                  <a:pt x="2588" y="82"/>
                  <a:pt x="2589" y="86"/>
                  <a:pt x="2588" y="87"/>
                </a:cubicBezTo>
                <a:lnTo>
                  <a:pt x="2585" y="101"/>
                </a:lnTo>
                <a:lnTo>
                  <a:pt x="2583" y="132"/>
                </a:lnTo>
                <a:cubicBezTo>
                  <a:pt x="2582" y="140"/>
                  <a:pt x="2580" y="146"/>
                  <a:pt x="2577" y="152"/>
                </a:cubicBezTo>
                <a:lnTo>
                  <a:pt x="2570" y="163"/>
                </a:lnTo>
                <a:cubicBezTo>
                  <a:pt x="2568" y="168"/>
                  <a:pt x="2567" y="173"/>
                  <a:pt x="2567" y="177"/>
                </a:cubicBezTo>
                <a:lnTo>
                  <a:pt x="2568" y="190"/>
                </a:lnTo>
                <a:lnTo>
                  <a:pt x="2551" y="231"/>
                </a:lnTo>
                <a:lnTo>
                  <a:pt x="2554" y="241"/>
                </a:lnTo>
                <a:lnTo>
                  <a:pt x="2550" y="253"/>
                </a:lnTo>
                <a:cubicBezTo>
                  <a:pt x="2550" y="254"/>
                  <a:pt x="2550" y="256"/>
                  <a:pt x="2550" y="260"/>
                </a:cubicBezTo>
                <a:lnTo>
                  <a:pt x="2541" y="290"/>
                </a:lnTo>
                <a:cubicBezTo>
                  <a:pt x="2538" y="300"/>
                  <a:pt x="2536" y="306"/>
                  <a:pt x="2535" y="307"/>
                </a:cubicBezTo>
                <a:lnTo>
                  <a:pt x="2523" y="317"/>
                </a:lnTo>
                <a:lnTo>
                  <a:pt x="2519" y="325"/>
                </a:lnTo>
                <a:lnTo>
                  <a:pt x="2505" y="326"/>
                </a:lnTo>
                <a:lnTo>
                  <a:pt x="2493" y="339"/>
                </a:lnTo>
                <a:lnTo>
                  <a:pt x="2474" y="343"/>
                </a:lnTo>
                <a:lnTo>
                  <a:pt x="2465" y="361"/>
                </a:lnTo>
                <a:lnTo>
                  <a:pt x="2449" y="368"/>
                </a:lnTo>
                <a:lnTo>
                  <a:pt x="2429" y="374"/>
                </a:lnTo>
                <a:cubicBezTo>
                  <a:pt x="2427" y="375"/>
                  <a:pt x="2419" y="378"/>
                  <a:pt x="2405" y="383"/>
                </a:cubicBezTo>
                <a:cubicBezTo>
                  <a:pt x="2390" y="387"/>
                  <a:pt x="2382" y="396"/>
                  <a:pt x="2375" y="397"/>
                </a:cubicBezTo>
                <a:lnTo>
                  <a:pt x="2355" y="399"/>
                </a:lnTo>
                <a:lnTo>
                  <a:pt x="2310" y="407"/>
                </a:lnTo>
                <a:lnTo>
                  <a:pt x="2245" y="407"/>
                </a:lnTo>
                <a:cubicBezTo>
                  <a:pt x="2239" y="411"/>
                  <a:pt x="2236" y="415"/>
                  <a:pt x="2238" y="419"/>
                </a:cubicBezTo>
                <a:lnTo>
                  <a:pt x="2243" y="428"/>
                </a:lnTo>
                <a:lnTo>
                  <a:pt x="2244" y="446"/>
                </a:lnTo>
                <a:cubicBezTo>
                  <a:pt x="2245" y="448"/>
                  <a:pt x="2250" y="452"/>
                  <a:pt x="2259" y="458"/>
                </a:cubicBezTo>
                <a:lnTo>
                  <a:pt x="2296" y="503"/>
                </a:lnTo>
                <a:lnTo>
                  <a:pt x="2324" y="519"/>
                </a:lnTo>
                <a:lnTo>
                  <a:pt x="2347" y="533"/>
                </a:lnTo>
                <a:lnTo>
                  <a:pt x="2364" y="541"/>
                </a:lnTo>
                <a:lnTo>
                  <a:pt x="2385" y="552"/>
                </a:lnTo>
                <a:cubicBezTo>
                  <a:pt x="2395" y="556"/>
                  <a:pt x="2463" y="516"/>
                  <a:pt x="2465" y="517"/>
                </a:cubicBezTo>
                <a:cubicBezTo>
                  <a:pt x="2467" y="520"/>
                  <a:pt x="2433" y="573"/>
                  <a:pt x="2433" y="576"/>
                </a:cubicBezTo>
                <a:cubicBezTo>
                  <a:pt x="2433" y="579"/>
                  <a:pt x="2432" y="582"/>
                  <a:pt x="2431" y="585"/>
                </a:cubicBezTo>
                <a:cubicBezTo>
                  <a:pt x="2430" y="588"/>
                  <a:pt x="2425" y="594"/>
                  <a:pt x="2416" y="602"/>
                </a:cubicBezTo>
                <a:cubicBezTo>
                  <a:pt x="2410" y="608"/>
                  <a:pt x="2408" y="613"/>
                  <a:pt x="2408" y="617"/>
                </a:cubicBezTo>
                <a:lnTo>
                  <a:pt x="2408" y="617"/>
                </a:lnTo>
                <a:close/>
                <a:moveTo>
                  <a:pt x="3566" y="1500"/>
                </a:moveTo>
                <a:lnTo>
                  <a:pt x="3466" y="1500"/>
                </a:lnTo>
                <a:lnTo>
                  <a:pt x="3466" y="1488"/>
                </a:lnTo>
                <a:cubicBezTo>
                  <a:pt x="3486" y="1486"/>
                  <a:pt x="3501" y="1472"/>
                  <a:pt x="3511" y="1445"/>
                </a:cubicBezTo>
                <a:lnTo>
                  <a:pt x="3593" y="1271"/>
                </a:lnTo>
                <a:lnTo>
                  <a:pt x="3611" y="1271"/>
                </a:lnTo>
                <a:lnTo>
                  <a:pt x="3706" y="1466"/>
                </a:lnTo>
                <a:cubicBezTo>
                  <a:pt x="3710" y="1480"/>
                  <a:pt x="3722" y="1488"/>
                  <a:pt x="3740" y="1488"/>
                </a:cubicBezTo>
                <a:lnTo>
                  <a:pt x="3740" y="1500"/>
                </a:lnTo>
                <a:lnTo>
                  <a:pt x="3609" y="1500"/>
                </a:lnTo>
                <a:lnTo>
                  <a:pt x="3609" y="1488"/>
                </a:lnTo>
                <a:lnTo>
                  <a:pt x="3623" y="1488"/>
                </a:lnTo>
                <a:cubicBezTo>
                  <a:pt x="3638" y="1488"/>
                  <a:pt x="3645" y="1485"/>
                  <a:pt x="3644" y="1476"/>
                </a:cubicBezTo>
                <a:cubicBezTo>
                  <a:pt x="3644" y="1474"/>
                  <a:pt x="3643" y="1471"/>
                  <a:pt x="3641" y="1467"/>
                </a:cubicBezTo>
                <a:lnTo>
                  <a:pt x="3641" y="1463"/>
                </a:lnTo>
                <a:lnTo>
                  <a:pt x="3623" y="1426"/>
                </a:lnTo>
                <a:lnTo>
                  <a:pt x="3543" y="1426"/>
                </a:lnTo>
                <a:lnTo>
                  <a:pt x="3531" y="1452"/>
                </a:lnTo>
                <a:cubicBezTo>
                  <a:pt x="3528" y="1456"/>
                  <a:pt x="3526" y="1463"/>
                  <a:pt x="3526" y="1472"/>
                </a:cubicBezTo>
                <a:cubicBezTo>
                  <a:pt x="3526" y="1483"/>
                  <a:pt x="3533" y="1488"/>
                  <a:pt x="3547" y="1488"/>
                </a:cubicBezTo>
                <a:lnTo>
                  <a:pt x="3566" y="1488"/>
                </a:lnTo>
                <a:lnTo>
                  <a:pt x="3566" y="1500"/>
                </a:lnTo>
                <a:close/>
              </a:path>
            </a:pathLst>
          </a:custGeom>
          <a:solidFill>
            <a:srgbClr val="050102">
              <a:alpha val="100000"/>
            </a:srgbClr>
          </a:solidFill>
          <a:ln w="0" cap="flat">
            <a:noFill/>
            <a:prstDash val="solid"/>
            <a:miter lim="0"/>
          </a:ln>
        </p:spPr>
        <p:txBody>
          <a:bodyPr rtlCol="0"/>
          <a:lstStyle/>
          <a:p>
            <a:pPr algn="ctr"/>
            <a:endParaRPr lang="zh-CN" altLang="en-US"/>
          </a:p>
        </p:txBody>
      </p:sp>
      <p:pic>
        <p:nvPicPr>
          <p:cNvPr id="692" name="picture 69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1600000">
            <a:off x="2404768" y="2782753"/>
            <a:ext cx="1110197" cy="1110222"/>
          </a:xfrm>
          <a:prstGeom prst="rect">
            <a:avLst/>
          </a:prstGeom>
        </p:spPr>
      </p:pic>
      <p:pic>
        <p:nvPicPr>
          <p:cNvPr id="694" name="picture 69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21600000">
            <a:off x="2076149" y="660808"/>
            <a:ext cx="986231" cy="894005"/>
          </a:xfrm>
          <a:prstGeom prst="rect">
            <a:avLst/>
          </a:prstGeom>
        </p:spPr>
      </p:pic>
      <p:pic>
        <p:nvPicPr>
          <p:cNvPr id="696" name="picture 69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21600000">
            <a:off x="891151" y="627460"/>
            <a:ext cx="830393" cy="603741"/>
          </a:xfrm>
          <a:prstGeom prst="rect">
            <a:avLst/>
          </a:prstGeom>
        </p:spPr>
      </p:pic>
      <p:sp>
        <p:nvSpPr>
          <p:cNvPr id="698" name="textbox 698"/>
          <p:cNvSpPr/>
          <p:nvPr/>
        </p:nvSpPr>
        <p:spPr>
          <a:xfrm>
            <a:off x="787957" y="1299625"/>
            <a:ext cx="1036955" cy="283210"/>
          </a:xfrm>
          <a:prstGeom prst="rect">
            <a:avLst/>
          </a:prstGeom>
          <a:noFill/>
          <a:ln w="0" cap="flat">
            <a:noFill/>
            <a:prstDash val="solid"/>
            <a:miter lim="0"/>
          </a:ln>
        </p:spPr>
        <p:txBody>
          <a:bodyPr vert="horz" wrap="square" lIns="0" tIns="0" rIns="0" bIns="0"/>
          <a:lstStyle/>
          <a:p>
            <a:pPr algn="l" rtl="0" eaLnBrk="0">
              <a:lnSpc>
                <a:spcPct val="83263"/>
              </a:lnSpc>
              <a:tabLst/>
            </a:pPr>
            <a:endParaRPr sz="100" dirty="0">
              <a:latin typeface="Noto Sans CJK SC Regular" panose="020B0500000000000000" charset="-122"/>
              <a:ea typeface="Noto Sans CJK SC Regular" panose="020B0500000000000000" charset="-122"/>
              <a:cs typeface="Noto Sans CJK SC Regular" panose="020B0500000000000000" charset="-122"/>
            </a:endParaRPr>
          </a:p>
          <a:p>
            <a:pPr marL="12700" algn="l" rtl="0" eaLnBrk="0">
              <a:lnSpc>
                <a:spcPct val="89000"/>
              </a:lnSpc>
              <a:tabLst/>
            </a:pPr>
            <a:r>
              <a:rPr sz="1200" kern="0" spc="120" dirty="0">
                <a:solidFill>
                  <a:srgbClr val="B78355">
                    <a:alpha val="100000"/>
                  </a:srgbClr>
                </a:solidFill>
                <a:latin typeface="Noto Sans CJK SC Regular" panose="020B0500000000000000" charset="-122"/>
                <a:ea typeface="Noto Sans CJK SC Regular" panose="020B0500000000000000" charset="-122"/>
                <a:cs typeface="Noto Sans CJK SC Regular" panose="020B0500000000000000" charset="-122"/>
              </a:rPr>
              <a:t>四川酒茶集团</a:t>
            </a:r>
            <a:endParaRPr sz="1200" dirty="0">
              <a:latin typeface="Noto Sans CJK SC Regular" panose="020B0500000000000000" charset="-122"/>
              <a:ea typeface="Noto Sans CJK SC Regular" panose="020B0500000000000000" charset="-122"/>
              <a:cs typeface="Noto Sans CJK SC Regular" panose="020B0500000000000000" charset="-122"/>
            </a:endParaRPr>
          </a:p>
          <a:p>
            <a:pPr algn="l" rtl="0" eaLnBrk="0">
              <a:lnSpc>
                <a:spcPct val="155000"/>
              </a:lnSpc>
              <a:tabLst/>
            </a:pPr>
            <a:endParaRPr sz="100" dirty="0">
              <a:latin typeface="Noto Sans CJK SC Regular" panose="020B0500000000000000" charset="-122"/>
              <a:ea typeface="Noto Sans CJK SC Regular" panose="020B0500000000000000" charset="-122"/>
              <a:cs typeface="Noto Sans CJK SC Regular" panose="020B0500000000000000" charset="-122"/>
            </a:endParaRPr>
          </a:p>
          <a:p>
            <a:pPr marL="74930" algn="l" rtl="0" eaLnBrk="0">
              <a:lnSpc>
                <a:spcPct val="93000"/>
              </a:lnSpc>
              <a:spcBef>
                <a:spcPts val="1"/>
              </a:spcBef>
              <a:tabLst/>
            </a:pPr>
            <a:r>
              <a:rPr sz="500" kern="0" spc="0" dirty="0">
                <a:solidFill>
                  <a:srgbClr val="B78355">
                    <a:alpha val="100000"/>
                  </a:srgbClr>
                </a:solidFill>
                <a:latin typeface="Source Han Serif SC"/>
                <a:ea typeface="Source Han Serif SC"/>
                <a:cs typeface="Source Han Serif SC"/>
              </a:rPr>
              <a:t>sichuan</a:t>
            </a:r>
            <a:r>
              <a:rPr sz="500" kern="0" spc="80" dirty="0">
                <a:solidFill>
                  <a:srgbClr val="B78355">
                    <a:alpha val="100000"/>
                  </a:srgbClr>
                </a:solidFill>
                <a:latin typeface="Source Han Serif SC"/>
                <a:ea typeface="Source Han Serif SC"/>
                <a:cs typeface="Source Han Serif SC"/>
              </a:rPr>
              <a:t> </a:t>
            </a:r>
            <a:r>
              <a:rPr sz="500" kern="0" spc="0" dirty="0">
                <a:solidFill>
                  <a:srgbClr val="B78355">
                    <a:alpha val="100000"/>
                  </a:srgbClr>
                </a:solidFill>
                <a:latin typeface="Source Han Serif SC"/>
                <a:ea typeface="Source Han Serif SC"/>
                <a:cs typeface="Source Han Serif SC"/>
              </a:rPr>
              <a:t>Liquor</a:t>
            </a:r>
            <a:r>
              <a:rPr sz="500" kern="0" spc="10" dirty="0">
                <a:solidFill>
                  <a:srgbClr val="B78355">
                    <a:alpha val="100000"/>
                  </a:srgbClr>
                </a:solidFill>
                <a:latin typeface="Source Han Serif SC"/>
                <a:ea typeface="Source Han Serif SC"/>
                <a:cs typeface="Source Han Serif SC"/>
              </a:rPr>
              <a:t> </a:t>
            </a:r>
            <a:r>
              <a:rPr sz="500" kern="0" spc="10" dirty="0">
                <a:solidFill>
                  <a:srgbClr val="B78355">
                    <a:alpha val="100000"/>
                  </a:srgbClr>
                </a:solidFill>
                <a:latin typeface="Source Han Serif SC"/>
                <a:ea typeface="Source Han Serif SC"/>
                <a:cs typeface="Source Han Serif SC"/>
              </a:rPr>
              <a:t>&amp;</a:t>
            </a:r>
            <a:r>
              <a:rPr sz="500" kern="0" spc="0" dirty="0">
                <a:solidFill>
                  <a:srgbClr val="B78355">
                    <a:alpha val="100000"/>
                  </a:srgbClr>
                </a:solidFill>
                <a:latin typeface="Source Han Serif SC"/>
                <a:ea typeface="Source Han Serif SC"/>
                <a:cs typeface="Source Han Serif SC"/>
              </a:rPr>
              <a:t>Tea</a:t>
            </a:r>
            <a:r>
              <a:rPr sz="500" kern="0" spc="50" dirty="0">
                <a:solidFill>
                  <a:srgbClr val="B78355">
                    <a:alpha val="100000"/>
                  </a:srgbClr>
                </a:solidFill>
                <a:latin typeface="Source Han Serif SC"/>
                <a:ea typeface="Source Han Serif SC"/>
                <a:cs typeface="Source Han Serif SC"/>
              </a:rPr>
              <a:t> </a:t>
            </a:r>
            <a:r>
              <a:rPr sz="500" kern="0" spc="0" dirty="0">
                <a:solidFill>
                  <a:srgbClr val="B78355">
                    <a:alpha val="100000"/>
                  </a:srgbClr>
                </a:solidFill>
                <a:latin typeface="Source Han Serif SC"/>
                <a:ea typeface="Source Han Serif SC"/>
                <a:cs typeface="Source Han Serif SC"/>
              </a:rPr>
              <a:t>Group</a:t>
            </a:r>
            <a:endParaRPr sz="500" dirty="0">
              <a:latin typeface="Source Han Serif SC"/>
              <a:ea typeface="Source Han Serif SC"/>
              <a:cs typeface="Source Han Serif SC"/>
            </a:endParaRPr>
          </a:p>
        </p:txBody>
      </p:sp>
      <p:pic>
        <p:nvPicPr>
          <p:cNvPr id="700" name="picture 70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21600000">
            <a:off x="12697783" y="7341943"/>
            <a:ext cx="257429" cy="376632"/>
          </a:xfrm>
          <a:prstGeom prst="rect">
            <a:avLst/>
          </a:prstGeom>
        </p:spPr>
      </p:pic>
      <p:pic>
        <p:nvPicPr>
          <p:cNvPr id="702" name="picture 70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rot="21600000">
            <a:off x="1938298" y="627460"/>
            <a:ext cx="11590" cy="927631"/>
          </a:xfrm>
          <a:prstGeom prst="rect">
            <a:avLst/>
          </a:prstGeom>
        </p:spPr>
      </p:pic>
      <p:sp>
        <p:nvSpPr>
          <p:cNvPr id="704" name="path 704"/>
          <p:cNvSpPr/>
          <p:nvPr/>
        </p:nvSpPr>
        <p:spPr>
          <a:xfrm>
            <a:off x="12149827" y="7511434"/>
            <a:ext cx="397329" cy="9003"/>
          </a:xfrm>
          <a:custGeom>
            <a:avLst/>
            <a:gdLst/>
            <a:ahLst/>
            <a:cxnLst/>
            <a:rect l="0" t="0" r="0" b="0"/>
            <a:pathLst>
              <a:path w="625" h="14">
                <a:moveTo>
                  <a:pt x="0" y="7"/>
                </a:moveTo>
                <a:lnTo>
                  <a:pt x="625" y="7"/>
                </a:lnTo>
              </a:path>
            </a:pathLst>
          </a:custGeom>
          <a:noFill/>
          <a:ln w="9003" cap="flat">
            <a:solidFill>
              <a:srgbClr val="136B41"/>
            </a:solidFill>
            <a:prstDash val="solid"/>
            <a:miter lim="1000000"/>
          </a:ln>
        </p:spPr>
        <p:txBody>
          <a:bodyPr rtlCol="0"/>
          <a:lstStyle/>
          <a:p>
            <a:pPr algn="ctr"/>
            <a:endParaRPr lang="zh-CN" altLang="en-US"/>
          </a:p>
        </p:txBody>
      </p:sp>
      <p:sp>
        <p:nvSpPr>
          <p:cNvPr id="706" name="path 706"/>
          <p:cNvSpPr/>
          <p:nvPr/>
        </p:nvSpPr>
        <p:spPr>
          <a:xfrm>
            <a:off x="13105769" y="7511434"/>
            <a:ext cx="397326" cy="9003"/>
          </a:xfrm>
          <a:custGeom>
            <a:avLst/>
            <a:gdLst/>
            <a:ahLst/>
            <a:cxnLst/>
            <a:rect l="0" t="0" r="0" b="0"/>
            <a:pathLst>
              <a:path w="625" h="14">
                <a:moveTo>
                  <a:pt x="0" y="7"/>
                </a:moveTo>
                <a:lnTo>
                  <a:pt x="625" y="7"/>
                </a:lnTo>
              </a:path>
            </a:pathLst>
          </a:custGeom>
          <a:noFill/>
          <a:ln w="9003" cap="flat">
            <a:solidFill>
              <a:srgbClr val="136B41"/>
            </a:solidFill>
            <a:prstDash val="solid"/>
            <a:miter lim="1000000"/>
          </a:ln>
        </p:spPr>
        <p:txBody>
          <a:bodyPr rtlCol="0"/>
          <a:lstStyle/>
          <a:p>
            <a:pPr algn="ctr"/>
            <a:endParaRPr lang="zh-CN" alt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 14"/>
          <p:cNvSpPr/>
          <p:nvPr/>
        </p:nvSpPr>
        <p:spPr>
          <a:xfrm>
            <a:off x="0" y="3"/>
            <a:ext cx="14630392" cy="8229593"/>
          </a:xfrm>
          <a:prstGeom prst="rect">
            <a:avLst/>
          </a:prstGeom>
          <a:solidFill>
            <a:srgbClr val="136B41">
              <a:alpha val="100000"/>
            </a:srgbClr>
          </a:solidFill>
          <a:ln w="0" cap="flat">
            <a:noFill/>
            <a:prstDash val="solid"/>
            <a:miter lim="0"/>
          </a:ln>
        </p:spPr>
        <p:txBody>
          <a:bodyPr rtlCol="0"/>
          <a:lstStyle/>
          <a:p>
            <a:pPr algn="ctr"/>
            <a:endParaRPr lang="zh-CN" altLang="en-US"/>
          </a:p>
        </p:txBody>
      </p:sp>
      <p:grpSp>
        <p:nvGrpSpPr>
          <p:cNvPr id="2" name="group 2"/>
          <p:cNvGrpSpPr/>
          <p:nvPr/>
        </p:nvGrpSpPr>
        <p:grpSpPr>
          <a:xfrm rot="21600000">
            <a:off x="1724918" y="119501"/>
            <a:ext cx="6637235" cy="7988228"/>
            <a:chOff x="0" y="0"/>
            <a:chExt cx="6637235" cy="7988228"/>
          </a:xfrm>
        </p:grpSpPr>
        <p:pic>
          <p:nvPicPr>
            <p:cNvPr id="16" name="picture 16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rot="21600000">
              <a:off x="0" y="0"/>
              <a:ext cx="6637235" cy="7988228"/>
            </a:xfrm>
            <a:prstGeom prst="rect">
              <a:avLst/>
            </a:prstGeom>
          </p:spPr>
        </p:pic>
        <p:sp>
          <p:nvSpPr>
            <p:cNvPr id="18" name="textbox 18"/>
            <p:cNvSpPr/>
            <p:nvPr/>
          </p:nvSpPr>
          <p:spPr>
            <a:xfrm>
              <a:off x="-12700" y="-12700"/>
              <a:ext cx="6663055" cy="8074025"/>
            </a:xfrm>
            <a:prstGeom prst="rect">
              <a:avLst/>
            </a:prstGeom>
            <a:noFill/>
            <a:ln w="0" cap="flat">
              <a:noFill/>
              <a:prstDash val="solid"/>
              <a:miter lim="0"/>
            </a:ln>
          </p:spPr>
          <p:txBody>
            <a:bodyPr vert="horz" wrap="square" lIns="0" tIns="0" rIns="0" bIns="0"/>
            <a:lstStyle/>
            <a:p>
              <a:pPr algn="l" rtl="0" eaLnBrk="0">
                <a:lnSpc>
                  <a:spcPct val="100000"/>
                </a:lnSpc>
                <a:tabLst/>
              </a:pPr>
              <a:endParaRPr sz="1000" dirty="0">
                <a:latin typeface="Noto Sans CJK SC Regular" panose="020B0500000000000000" charset="-122"/>
                <a:ea typeface="Noto Sans CJK SC Regular" panose="020B0500000000000000" charset="-122"/>
                <a:cs typeface="Noto Sans CJK SC Regular" panose="020B0500000000000000" charset="-122"/>
              </a:endParaRPr>
            </a:p>
            <a:p>
              <a:pPr algn="l" rtl="0" eaLnBrk="0">
                <a:lnSpc>
                  <a:spcPct val="101000"/>
                </a:lnSpc>
                <a:tabLst/>
              </a:pPr>
              <a:endParaRPr sz="1000" dirty="0">
                <a:latin typeface="Noto Sans CJK SC Regular" panose="020B0500000000000000" charset="-122"/>
                <a:ea typeface="Noto Sans CJK SC Regular" panose="020B0500000000000000" charset="-122"/>
                <a:cs typeface="Noto Sans CJK SC Regular" panose="020B0500000000000000" charset="-122"/>
              </a:endParaRPr>
            </a:p>
            <a:p>
              <a:pPr algn="l" rtl="0" eaLnBrk="0">
                <a:lnSpc>
                  <a:spcPct val="101000"/>
                </a:lnSpc>
                <a:tabLst/>
              </a:pPr>
              <a:endParaRPr sz="1000" dirty="0">
                <a:latin typeface="Noto Sans CJK SC Regular" panose="020B0500000000000000" charset="-122"/>
                <a:ea typeface="Noto Sans CJK SC Regular" panose="020B0500000000000000" charset="-122"/>
                <a:cs typeface="Noto Sans CJK SC Regular" panose="020B0500000000000000" charset="-122"/>
              </a:endParaRPr>
            </a:p>
            <a:p>
              <a:pPr algn="l" rtl="0" eaLnBrk="0">
                <a:lnSpc>
                  <a:spcPct val="101000"/>
                </a:lnSpc>
                <a:tabLst/>
              </a:pPr>
              <a:endParaRPr sz="1000" dirty="0">
                <a:latin typeface="Noto Sans CJK SC Regular" panose="020B0500000000000000" charset="-122"/>
                <a:ea typeface="Noto Sans CJK SC Regular" panose="020B0500000000000000" charset="-122"/>
                <a:cs typeface="Noto Sans CJK SC Regular" panose="020B0500000000000000" charset="-122"/>
              </a:endParaRPr>
            </a:p>
            <a:p>
              <a:pPr algn="l" rtl="0" eaLnBrk="0">
                <a:lnSpc>
                  <a:spcPct val="101000"/>
                </a:lnSpc>
                <a:tabLst/>
              </a:pPr>
              <a:endParaRPr sz="1000" dirty="0">
                <a:latin typeface="Noto Sans CJK SC Regular" panose="020B0500000000000000" charset="-122"/>
                <a:ea typeface="Noto Sans CJK SC Regular" panose="020B0500000000000000" charset="-122"/>
                <a:cs typeface="Noto Sans CJK SC Regular" panose="020B0500000000000000" charset="-122"/>
              </a:endParaRPr>
            </a:p>
            <a:p>
              <a:pPr algn="l" rtl="0" eaLnBrk="0">
                <a:lnSpc>
                  <a:spcPct val="101000"/>
                </a:lnSpc>
                <a:tabLst/>
              </a:pPr>
              <a:endParaRPr sz="1000" dirty="0">
                <a:latin typeface="Noto Sans CJK SC Regular" panose="020B0500000000000000" charset="-122"/>
                <a:ea typeface="Noto Sans CJK SC Regular" panose="020B0500000000000000" charset="-122"/>
                <a:cs typeface="Noto Sans CJK SC Regular" panose="020B0500000000000000" charset="-122"/>
              </a:endParaRPr>
            </a:p>
            <a:p>
              <a:pPr algn="l" rtl="0" eaLnBrk="0">
                <a:lnSpc>
                  <a:spcPct val="101000"/>
                </a:lnSpc>
                <a:tabLst/>
              </a:pPr>
              <a:endParaRPr sz="1000" dirty="0">
                <a:latin typeface="Noto Sans CJK SC Regular" panose="020B0500000000000000" charset="-122"/>
                <a:ea typeface="Noto Sans CJK SC Regular" panose="020B0500000000000000" charset="-122"/>
                <a:cs typeface="Noto Sans CJK SC Regular" panose="020B0500000000000000" charset="-122"/>
              </a:endParaRPr>
            </a:p>
            <a:p>
              <a:pPr algn="l" rtl="0" eaLnBrk="0">
                <a:lnSpc>
                  <a:spcPct val="101000"/>
                </a:lnSpc>
                <a:tabLst/>
              </a:pPr>
              <a:endParaRPr sz="1000" dirty="0">
                <a:latin typeface="Noto Sans CJK SC Regular" panose="020B0500000000000000" charset="-122"/>
                <a:ea typeface="Noto Sans CJK SC Regular" panose="020B0500000000000000" charset="-122"/>
                <a:cs typeface="Noto Sans CJK SC Regular" panose="020B0500000000000000" charset="-122"/>
              </a:endParaRPr>
            </a:p>
            <a:p>
              <a:pPr algn="l" rtl="0" eaLnBrk="0">
                <a:lnSpc>
                  <a:spcPct val="101000"/>
                </a:lnSpc>
                <a:tabLst/>
              </a:pPr>
              <a:endParaRPr sz="1000" dirty="0">
                <a:latin typeface="Noto Sans CJK SC Regular" panose="020B0500000000000000" charset="-122"/>
                <a:ea typeface="Noto Sans CJK SC Regular" panose="020B0500000000000000" charset="-122"/>
                <a:cs typeface="Noto Sans CJK SC Regular" panose="020B0500000000000000" charset="-122"/>
              </a:endParaRPr>
            </a:p>
            <a:p>
              <a:pPr algn="l" rtl="0" eaLnBrk="0">
                <a:lnSpc>
                  <a:spcPct val="101000"/>
                </a:lnSpc>
                <a:tabLst/>
              </a:pPr>
              <a:endParaRPr sz="1000" dirty="0">
                <a:latin typeface="Noto Sans CJK SC Regular" panose="020B0500000000000000" charset="-122"/>
                <a:ea typeface="Noto Sans CJK SC Regular" panose="020B0500000000000000" charset="-122"/>
                <a:cs typeface="Noto Sans CJK SC Regular" panose="020B0500000000000000" charset="-122"/>
              </a:endParaRPr>
            </a:p>
            <a:p>
              <a:pPr algn="l" rtl="0" eaLnBrk="0">
                <a:lnSpc>
                  <a:spcPct val="101000"/>
                </a:lnSpc>
                <a:tabLst/>
              </a:pPr>
              <a:endParaRPr sz="1000" dirty="0">
                <a:latin typeface="Noto Sans CJK SC Regular" panose="020B0500000000000000" charset="-122"/>
                <a:ea typeface="Noto Sans CJK SC Regular" panose="020B0500000000000000" charset="-122"/>
                <a:cs typeface="Noto Sans CJK SC Regular" panose="020B0500000000000000" charset="-122"/>
              </a:endParaRPr>
            </a:p>
            <a:p>
              <a:pPr algn="l" rtl="0" eaLnBrk="0">
                <a:lnSpc>
                  <a:spcPct val="101000"/>
                </a:lnSpc>
                <a:tabLst/>
              </a:pPr>
              <a:endParaRPr sz="1000" dirty="0">
                <a:latin typeface="Noto Sans CJK SC Regular" panose="020B0500000000000000" charset="-122"/>
                <a:ea typeface="Noto Sans CJK SC Regular" panose="020B0500000000000000" charset="-122"/>
                <a:cs typeface="Noto Sans CJK SC Regular" panose="020B0500000000000000" charset="-122"/>
              </a:endParaRPr>
            </a:p>
            <a:p>
              <a:pPr algn="l" rtl="0" eaLnBrk="0">
                <a:lnSpc>
                  <a:spcPct val="101000"/>
                </a:lnSpc>
                <a:tabLst/>
              </a:pPr>
              <a:endParaRPr sz="1000" dirty="0">
                <a:latin typeface="Noto Sans CJK SC Regular" panose="020B0500000000000000" charset="-122"/>
                <a:ea typeface="Noto Sans CJK SC Regular" panose="020B0500000000000000" charset="-122"/>
                <a:cs typeface="Noto Sans CJK SC Regular" panose="020B0500000000000000" charset="-122"/>
              </a:endParaRPr>
            </a:p>
            <a:p>
              <a:pPr algn="l" rtl="0" eaLnBrk="0">
                <a:lnSpc>
                  <a:spcPct val="101000"/>
                </a:lnSpc>
                <a:tabLst/>
              </a:pPr>
              <a:endParaRPr sz="1000" dirty="0">
                <a:latin typeface="Noto Sans CJK SC Regular" panose="020B0500000000000000" charset="-122"/>
                <a:ea typeface="Noto Sans CJK SC Regular" panose="020B0500000000000000" charset="-122"/>
                <a:cs typeface="Noto Sans CJK SC Regular" panose="020B0500000000000000" charset="-122"/>
              </a:endParaRPr>
            </a:p>
            <a:p>
              <a:pPr algn="l" rtl="0" eaLnBrk="0">
                <a:lnSpc>
                  <a:spcPct val="101000"/>
                </a:lnSpc>
                <a:tabLst/>
              </a:pPr>
              <a:endParaRPr sz="1000" dirty="0">
                <a:latin typeface="Noto Sans CJK SC Regular" panose="020B0500000000000000" charset="-122"/>
                <a:ea typeface="Noto Sans CJK SC Regular" panose="020B0500000000000000" charset="-122"/>
                <a:cs typeface="Noto Sans CJK SC Regular" panose="020B0500000000000000" charset="-122"/>
              </a:endParaRPr>
            </a:p>
            <a:p>
              <a:pPr algn="l" rtl="0" eaLnBrk="0">
                <a:lnSpc>
                  <a:spcPct val="101000"/>
                </a:lnSpc>
                <a:tabLst/>
              </a:pPr>
              <a:endParaRPr sz="1000" dirty="0">
                <a:latin typeface="Noto Sans CJK SC Regular" panose="020B0500000000000000" charset="-122"/>
                <a:ea typeface="Noto Sans CJK SC Regular" panose="020B0500000000000000" charset="-122"/>
                <a:cs typeface="Noto Sans CJK SC Regular" panose="020B0500000000000000" charset="-122"/>
              </a:endParaRPr>
            </a:p>
            <a:p>
              <a:pPr algn="l" rtl="0" eaLnBrk="0">
                <a:lnSpc>
                  <a:spcPct val="101000"/>
                </a:lnSpc>
                <a:tabLst/>
              </a:pPr>
              <a:endParaRPr sz="1000" dirty="0">
                <a:latin typeface="Noto Sans CJK SC Regular" panose="020B0500000000000000" charset="-122"/>
                <a:ea typeface="Noto Sans CJK SC Regular" panose="020B0500000000000000" charset="-122"/>
                <a:cs typeface="Noto Sans CJK SC Regular" panose="020B0500000000000000" charset="-122"/>
              </a:endParaRPr>
            </a:p>
            <a:p>
              <a:pPr algn="l" rtl="0" eaLnBrk="0">
                <a:lnSpc>
                  <a:spcPct val="101000"/>
                </a:lnSpc>
                <a:tabLst/>
              </a:pPr>
              <a:endParaRPr sz="1000" dirty="0">
                <a:latin typeface="Noto Sans CJK SC Regular" panose="020B0500000000000000" charset="-122"/>
                <a:ea typeface="Noto Sans CJK SC Regular" panose="020B0500000000000000" charset="-122"/>
                <a:cs typeface="Noto Sans CJK SC Regular" panose="020B0500000000000000" charset="-122"/>
              </a:endParaRPr>
            </a:p>
            <a:p>
              <a:pPr marL="3449955" algn="l" rtl="0" eaLnBrk="0">
                <a:lnSpc>
                  <a:spcPct val="88000"/>
                </a:lnSpc>
                <a:spcBef>
                  <a:spcPts val="5"/>
                </a:spcBef>
                <a:tabLst/>
              </a:pPr>
              <a:r>
                <a:rPr sz="8800" b="1" kern="0" spc="170" dirty="0">
                  <a:solidFill>
                    <a:srgbClr val="FFFFFF">
                      <a:alpha val="100000"/>
                    </a:srgbClr>
                  </a:solidFill>
                  <a:latin typeface="Noto Sans CJK SC Regular" panose="020B0500000000000000" charset="-122"/>
                  <a:ea typeface="Noto Sans CJK SC Regular" panose="020B0500000000000000" charset="-122"/>
                  <a:cs typeface="Noto Sans CJK SC Regular" panose="020B0500000000000000" charset="-122"/>
                </a:rPr>
                <a:t>推介</a:t>
              </a:r>
              <a:endParaRPr sz="8800" dirty="0">
                <a:latin typeface="Noto Sans CJK SC Regular" panose="020B0500000000000000" charset="-122"/>
                <a:ea typeface="Noto Sans CJK SC Regular" panose="020B0500000000000000" charset="-122"/>
                <a:cs typeface="Noto Sans CJK SC Regular" panose="020B0500000000000000" charset="-122"/>
              </a:endParaRPr>
            </a:p>
            <a:p>
              <a:pPr marL="3625850" algn="l" rtl="0" eaLnBrk="0">
                <a:lnSpc>
                  <a:spcPct val="83000"/>
                </a:lnSpc>
                <a:spcBef>
                  <a:spcPts val="1805"/>
                </a:spcBef>
                <a:tabLst/>
              </a:pPr>
              <a:r>
                <a:rPr sz="8800" b="1" kern="0" spc="-520" dirty="0">
                  <a:solidFill>
                    <a:srgbClr val="FFFFFF">
                      <a:alpha val="100000"/>
                    </a:srgbClr>
                  </a:solidFill>
                  <a:latin typeface="Noto Sans CJK SC Regular" panose="020B0500000000000000" charset="-122"/>
                  <a:ea typeface="Noto Sans CJK SC Regular" panose="020B0500000000000000" charset="-122"/>
                  <a:cs typeface="Noto Sans CJK SC Regular" panose="020B0500000000000000" charset="-122"/>
                </a:rPr>
                <a:t>目录</a:t>
              </a:r>
              <a:endParaRPr sz="8800" dirty="0">
                <a:latin typeface="Noto Sans CJK SC Regular" panose="020B0500000000000000" charset="-122"/>
                <a:ea typeface="Noto Sans CJK SC Regular" panose="020B0500000000000000" charset="-122"/>
                <a:cs typeface="Noto Sans CJK SC Regular" panose="020B0500000000000000" charset="-122"/>
              </a:endParaRPr>
            </a:p>
          </p:txBody>
        </p:sp>
      </p:grpSp>
      <p:sp>
        <p:nvSpPr>
          <p:cNvPr id="20" name="textbox 20"/>
          <p:cNvSpPr/>
          <p:nvPr/>
        </p:nvSpPr>
        <p:spPr>
          <a:xfrm>
            <a:off x="8659364" y="3"/>
            <a:ext cx="5971540" cy="8229600"/>
          </a:xfrm>
          <a:prstGeom prst="rect">
            <a:avLst/>
          </a:prstGeom>
          <a:solidFill>
            <a:srgbClr val="FFFFFF">
              <a:alpha val="100000"/>
            </a:srgbClr>
          </a:solidFill>
          <a:ln w="0" cap="flat">
            <a:noFill/>
            <a:prstDash val="solid"/>
            <a:miter lim="0"/>
          </a:ln>
        </p:spPr>
        <p:txBody>
          <a:bodyPr vert="horz" wrap="square" lIns="0" tIns="0" rIns="0" bIns="0"/>
          <a:lstStyle/>
          <a:p>
            <a:pPr algn="l" rtl="0" eaLnBrk="0">
              <a:lnSpc>
                <a:spcPct val="102000"/>
              </a:lnSpc>
              <a:tabLst/>
            </a:pPr>
            <a:endParaRPr sz="1000" dirty="0">
              <a:latin typeface="Noto Sans CJK SC Regular" panose="020B0500000000000000" charset="-122"/>
              <a:ea typeface="Noto Sans CJK SC Regular" panose="020B0500000000000000" charset="-122"/>
              <a:cs typeface="Noto Sans CJK SC Regular" panose="020B0500000000000000" charset="-122"/>
            </a:endParaRPr>
          </a:p>
          <a:p>
            <a:pPr algn="l" rtl="0" eaLnBrk="0">
              <a:lnSpc>
                <a:spcPct val="102000"/>
              </a:lnSpc>
              <a:tabLst/>
            </a:pPr>
            <a:endParaRPr sz="1000" dirty="0">
              <a:latin typeface="Noto Sans CJK SC Regular" panose="020B0500000000000000" charset="-122"/>
              <a:ea typeface="Noto Sans CJK SC Regular" panose="020B0500000000000000" charset="-122"/>
              <a:cs typeface="Noto Sans CJK SC Regular" panose="020B0500000000000000" charset="-122"/>
            </a:endParaRPr>
          </a:p>
          <a:p>
            <a:pPr algn="l" rtl="0" eaLnBrk="0">
              <a:lnSpc>
                <a:spcPct val="102000"/>
              </a:lnSpc>
              <a:tabLst/>
            </a:pPr>
            <a:endParaRPr sz="1000" dirty="0">
              <a:latin typeface="Noto Sans CJK SC Regular" panose="020B0500000000000000" charset="-122"/>
              <a:ea typeface="Noto Sans CJK SC Regular" panose="020B0500000000000000" charset="-122"/>
              <a:cs typeface="Noto Sans CJK SC Regular" panose="020B0500000000000000" charset="-122"/>
            </a:endParaRPr>
          </a:p>
          <a:p>
            <a:pPr algn="l" rtl="0" eaLnBrk="0">
              <a:lnSpc>
                <a:spcPct val="102000"/>
              </a:lnSpc>
              <a:tabLst/>
            </a:pPr>
            <a:endParaRPr sz="1000" dirty="0">
              <a:latin typeface="Noto Sans CJK SC Regular" panose="020B0500000000000000" charset="-122"/>
              <a:ea typeface="Noto Sans CJK SC Regular" panose="020B0500000000000000" charset="-122"/>
              <a:cs typeface="Noto Sans CJK SC Regular" panose="020B0500000000000000" charset="-122"/>
            </a:endParaRPr>
          </a:p>
          <a:p>
            <a:pPr algn="l" rtl="0" eaLnBrk="0">
              <a:lnSpc>
                <a:spcPct val="103000"/>
              </a:lnSpc>
              <a:tabLst/>
            </a:pPr>
            <a:endParaRPr sz="1000" dirty="0">
              <a:latin typeface="Noto Sans CJK SC Regular" panose="020B0500000000000000" charset="-122"/>
              <a:ea typeface="Noto Sans CJK SC Regular" panose="020B0500000000000000" charset="-122"/>
              <a:cs typeface="Noto Sans CJK SC Regular" panose="020B0500000000000000" charset="-122"/>
            </a:endParaRPr>
          </a:p>
          <a:p>
            <a:pPr algn="l" rtl="0" eaLnBrk="0">
              <a:lnSpc>
                <a:spcPct val="103000"/>
              </a:lnSpc>
              <a:tabLst/>
            </a:pPr>
            <a:endParaRPr sz="1000" dirty="0">
              <a:latin typeface="Noto Sans CJK SC Regular" panose="020B0500000000000000" charset="-122"/>
              <a:ea typeface="Noto Sans CJK SC Regular" panose="020B0500000000000000" charset="-122"/>
              <a:cs typeface="Noto Sans CJK SC Regular" panose="020B0500000000000000" charset="-122"/>
            </a:endParaRPr>
          </a:p>
          <a:p>
            <a:pPr algn="l" rtl="0" eaLnBrk="0">
              <a:lnSpc>
                <a:spcPct val="103000"/>
              </a:lnSpc>
              <a:tabLst/>
            </a:pPr>
            <a:endParaRPr sz="1000" dirty="0">
              <a:latin typeface="Noto Sans CJK SC Regular" panose="020B0500000000000000" charset="-122"/>
              <a:ea typeface="Noto Sans CJK SC Regular" panose="020B0500000000000000" charset="-122"/>
              <a:cs typeface="Noto Sans CJK SC Regular" panose="020B0500000000000000" charset="-122"/>
            </a:endParaRPr>
          </a:p>
          <a:p>
            <a:pPr algn="l" rtl="0" eaLnBrk="0">
              <a:lnSpc>
                <a:spcPct val="103000"/>
              </a:lnSpc>
              <a:tabLst/>
            </a:pPr>
            <a:endParaRPr sz="1000" dirty="0">
              <a:latin typeface="Noto Sans CJK SC Regular" panose="020B0500000000000000" charset="-122"/>
              <a:ea typeface="Noto Sans CJK SC Regular" panose="020B0500000000000000" charset="-122"/>
              <a:cs typeface="Noto Sans CJK SC Regular" panose="020B0500000000000000" charset="-122"/>
            </a:endParaRPr>
          </a:p>
          <a:p>
            <a:pPr algn="l" rtl="0" eaLnBrk="0">
              <a:lnSpc>
                <a:spcPct val="103000"/>
              </a:lnSpc>
              <a:tabLst/>
            </a:pPr>
            <a:endParaRPr sz="1000" dirty="0">
              <a:latin typeface="Noto Sans CJK SC Regular" panose="020B0500000000000000" charset="-122"/>
              <a:ea typeface="Noto Sans CJK SC Regular" panose="020B0500000000000000" charset="-122"/>
              <a:cs typeface="Noto Sans CJK SC Regular" panose="020B0500000000000000" charset="-122"/>
            </a:endParaRPr>
          </a:p>
          <a:p>
            <a:pPr algn="l" rtl="0" eaLnBrk="0">
              <a:lnSpc>
                <a:spcPct val="103000"/>
              </a:lnSpc>
              <a:tabLst/>
            </a:pPr>
            <a:endParaRPr sz="1000" dirty="0">
              <a:latin typeface="Noto Sans CJK SC Regular" panose="020B0500000000000000" charset="-122"/>
              <a:ea typeface="Noto Sans CJK SC Regular" panose="020B0500000000000000" charset="-122"/>
              <a:cs typeface="Noto Sans CJK SC Regular" panose="020B0500000000000000" charset="-122"/>
            </a:endParaRPr>
          </a:p>
          <a:p>
            <a:pPr algn="l" rtl="0" eaLnBrk="0">
              <a:lnSpc>
                <a:spcPct val="103000"/>
              </a:lnSpc>
              <a:tabLst/>
            </a:pPr>
            <a:endParaRPr sz="1000" dirty="0">
              <a:latin typeface="Noto Sans CJK SC Regular" panose="020B0500000000000000" charset="-122"/>
              <a:ea typeface="Noto Sans CJK SC Regular" panose="020B0500000000000000" charset="-122"/>
              <a:cs typeface="Noto Sans CJK SC Regular" panose="020B0500000000000000" charset="-122"/>
            </a:endParaRPr>
          </a:p>
          <a:p>
            <a:pPr algn="l" rtl="0" eaLnBrk="0">
              <a:lnSpc>
                <a:spcPct val="103000"/>
              </a:lnSpc>
              <a:tabLst/>
            </a:pPr>
            <a:endParaRPr sz="1000" dirty="0">
              <a:latin typeface="Noto Sans CJK SC Regular" panose="020B0500000000000000" charset="-122"/>
              <a:ea typeface="Noto Sans CJK SC Regular" panose="020B0500000000000000" charset="-122"/>
              <a:cs typeface="Noto Sans CJK SC Regular" panose="020B0500000000000000" charset="-122"/>
            </a:endParaRPr>
          </a:p>
          <a:p>
            <a:pPr algn="l" rtl="0" eaLnBrk="0">
              <a:lnSpc>
                <a:spcPct val="103000"/>
              </a:lnSpc>
              <a:tabLst/>
            </a:pPr>
            <a:endParaRPr sz="1000" dirty="0">
              <a:latin typeface="Noto Sans CJK SC Regular" panose="020B0500000000000000" charset="-122"/>
              <a:ea typeface="Noto Sans CJK SC Regular" panose="020B0500000000000000" charset="-122"/>
              <a:cs typeface="Noto Sans CJK SC Regular" panose="020B0500000000000000" charset="-122"/>
            </a:endParaRPr>
          </a:p>
          <a:p>
            <a:pPr algn="l" rtl="0" eaLnBrk="0">
              <a:lnSpc>
                <a:spcPct val="103000"/>
              </a:lnSpc>
              <a:tabLst/>
            </a:pPr>
            <a:endParaRPr sz="1000" dirty="0">
              <a:latin typeface="Noto Sans CJK SC Regular" panose="020B0500000000000000" charset="-122"/>
              <a:ea typeface="Noto Sans CJK SC Regular" panose="020B0500000000000000" charset="-122"/>
              <a:cs typeface="Noto Sans CJK SC Regular" panose="020B0500000000000000" charset="-122"/>
            </a:endParaRPr>
          </a:p>
          <a:p>
            <a:pPr marL="932814" algn="l" rtl="0" eaLnBrk="0">
              <a:lnSpc>
                <a:spcPct val="88000"/>
              </a:lnSpc>
              <a:spcBef>
                <a:spcPts val="3"/>
              </a:spcBef>
              <a:tabLst/>
            </a:pPr>
            <a:r>
              <a:rPr sz="6500" b="1" kern="0" spc="200" baseline="-4006" dirty="0">
                <a:solidFill>
                  <a:srgbClr val="0E6940">
                    <a:alpha val="100000"/>
                  </a:srgbClr>
                </a:solidFill>
                <a:latin typeface="Source Han Serif SC"/>
                <a:ea typeface="Source Han Serif SC"/>
                <a:cs typeface="Source Han Serif SC"/>
              </a:rPr>
              <a:t>01</a:t>
            </a:r>
            <a:r>
              <a:rPr sz="4200" kern="0" spc="220" dirty="0">
                <a:solidFill>
                  <a:srgbClr val="0E6940">
                    <a:alpha val="100000"/>
                  </a:srgbClr>
                </a:solidFill>
                <a:latin typeface="Source Han Serif SC"/>
                <a:ea typeface="Source Han Serif SC"/>
                <a:cs typeface="Source Han Serif SC"/>
              </a:rPr>
              <a:t>   </a:t>
            </a:r>
            <a:r>
              <a:rPr sz="4200" b="1" kern="0" spc="200" dirty="0">
                <a:solidFill>
                  <a:srgbClr val="0E6940">
                    <a:alpha val="100000"/>
                  </a:srgbClr>
                </a:solidFill>
                <a:latin typeface="Source Han Serif SC"/>
                <a:ea typeface="Source Han Serif SC"/>
                <a:cs typeface="Source Han Serif SC"/>
              </a:rPr>
              <a:t>企业介绍</a:t>
            </a:r>
            <a:endParaRPr sz="4200" dirty="0">
              <a:latin typeface="Source Han Serif SC"/>
              <a:ea typeface="Source Han Serif SC"/>
              <a:cs typeface="Source Han Serif SC"/>
            </a:endParaRPr>
          </a:p>
          <a:p>
            <a:pPr algn="l" rtl="0" eaLnBrk="0">
              <a:lnSpc>
                <a:spcPct val="118000"/>
              </a:lnSpc>
              <a:tabLst/>
            </a:pPr>
            <a:endParaRPr sz="1000" dirty="0">
              <a:latin typeface="Noto Sans CJK SC Regular" panose="020B0500000000000000" charset="-122"/>
              <a:ea typeface="Noto Sans CJK SC Regular" panose="020B0500000000000000" charset="-122"/>
              <a:cs typeface="Noto Sans CJK SC Regular" panose="020B0500000000000000" charset="-122"/>
            </a:endParaRPr>
          </a:p>
          <a:p>
            <a:pPr algn="l" rtl="0" eaLnBrk="0">
              <a:lnSpc>
                <a:spcPct val="119000"/>
              </a:lnSpc>
              <a:tabLst/>
            </a:pPr>
            <a:endParaRPr sz="1000" dirty="0">
              <a:latin typeface="Noto Sans CJK SC Regular" panose="020B0500000000000000" charset="-122"/>
              <a:ea typeface="Noto Sans CJK SC Regular" panose="020B0500000000000000" charset="-122"/>
              <a:cs typeface="Noto Sans CJK SC Regular" panose="020B0500000000000000" charset="-122"/>
            </a:endParaRPr>
          </a:p>
          <a:p>
            <a:pPr marL="932814" algn="l" rtl="0" eaLnBrk="0">
              <a:lnSpc>
                <a:spcPct val="87000"/>
              </a:lnSpc>
              <a:spcBef>
                <a:spcPts val="1267"/>
              </a:spcBef>
              <a:tabLst/>
            </a:pPr>
            <a:r>
              <a:rPr sz="4200" b="1" kern="0" spc="100" dirty="0">
                <a:solidFill>
                  <a:srgbClr val="0E6940">
                    <a:alpha val="100000"/>
                  </a:srgbClr>
                </a:solidFill>
                <a:latin typeface="Source Han Serif SC"/>
                <a:ea typeface="Source Han Serif SC"/>
                <a:cs typeface="Source Han Serif SC"/>
              </a:rPr>
              <a:t>02</a:t>
            </a:r>
            <a:r>
              <a:rPr sz="4200" kern="0" spc="310" dirty="0">
                <a:solidFill>
                  <a:srgbClr val="0E6940">
                    <a:alpha val="100000"/>
                  </a:srgbClr>
                </a:solidFill>
                <a:latin typeface="Source Han Serif SC"/>
                <a:ea typeface="Source Han Serif SC"/>
                <a:cs typeface="Source Han Serif SC"/>
              </a:rPr>
              <a:t>   </a:t>
            </a:r>
            <a:r>
              <a:rPr sz="4200" b="1" kern="0" spc="100" dirty="0">
                <a:solidFill>
                  <a:srgbClr val="0E6940">
                    <a:alpha val="100000"/>
                  </a:srgbClr>
                </a:solidFill>
                <a:latin typeface="Source Han Serif SC"/>
                <a:ea typeface="Source Han Serif SC"/>
                <a:cs typeface="Source Han Serif SC"/>
              </a:rPr>
              <a:t>品质优势</a:t>
            </a:r>
            <a:endParaRPr sz="4200" dirty="0">
              <a:latin typeface="Source Han Serif SC"/>
              <a:ea typeface="Source Han Serif SC"/>
              <a:cs typeface="Source Han Serif SC"/>
            </a:endParaRPr>
          </a:p>
          <a:p>
            <a:pPr algn="l" rtl="0" eaLnBrk="0">
              <a:lnSpc>
                <a:spcPct val="119000"/>
              </a:lnSpc>
              <a:tabLst/>
            </a:pPr>
            <a:endParaRPr sz="1000" dirty="0">
              <a:latin typeface="Noto Sans CJK SC Regular" panose="020B0500000000000000" charset="-122"/>
              <a:ea typeface="Noto Sans CJK SC Regular" panose="020B0500000000000000" charset="-122"/>
              <a:cs typeface="Noto Sans CJK SC Regular" panose="020B0500000000000000" charset="-122"/>
            </a:endParaRPr>
          </a:p>
          <a:p>
            <a:pPr algn="l" rtl="0" eaLnBrk="0">
              <a:lnSpc>
                <a:spcPct val="120000"/>
              </a:lnSpc>
              <a:tabLst/>
            </a:pPr>
            <a:endParaRPr sz="1000" dirty="0">
              <a:latin typeface="Noto Sans CJK SC Regular" panose="020B0500000000000000" charset="-122"/>
              <a:ea typeface="Noto Sans CJK SC Regular" panose="020B0500000000000000" charset="-122"/>
              <a:cs typeface="Noto Sans CJK SC Regular" panose="020B0500000000000000" charset="-122"/>
            </a:endParaRPr>
          </a:p>
          <a:p>
            <a:pPr marL="932814" algn="l" rtl="0" eaLnBrk="0">
              <a:lnSpc>
                <a:spcPct val="87000"/>
              </a:lnSpc>
              <a:spcBef>
                <a:spcPts val="1271"/>
              </a:spcBef>
              <a:tabLst/>
            </a:pPr>
            <a:r>
              <a:rPr sz="4200" b="1" kern="0" spc="100" dirty="0">
                <a:solidFill>
                  <a:srgbClr val="0E6940">
                    <a:alpha val="100000"/>
                  </a:srgbClr>
                </a:solidFill>
                <a:latin typeface="Source Han Serif SC"/>
                <a:ea typeface="Source Han Serif SC"/>
                <a:cs typeface="Source Han Serif SC"/>
              </a:rPr>
              <a:t>03</a:t>
            </a:r>
            <a:r>
              <a:rPr sz="4200" kern="0" spc="310" dirty="0">
                <a:solidFill>
                  <a:srgbClr val="0E6940">
                    <a:alpha val="100000"/>
                  </a:srgbClr>
                </a:solidFill>
                <a:latin typeface="Source Han Serif SC"/>
                <a:ea typeface="Source Han Serif SC"/>
                <a:cs typeface="Source Han Serif SC"/>
              </a:rPr>
              <a:t>   </a:t>
            </a:r>
            <a:r>
              <a:rPr sz="4200" b="1" kern="0" spc="100" dirty="0">
                <a:solidFill>
                  <a:srgbClr val="0E6940">
                    <a:alpha val="100000"/>
                  </a:srgbClr>
                </a:solidFill>
                <a:latin typeface="Source Han Serif SC"/>
                <a:ea typeface="Source Han Serif SC"/>
                <a:cs typeface="Source Han Serif SC"/>
              </a:rPr>
              <a:t>品牌打造</a:t>
            </a:r>
            <a:endParaRPr sz="4200" dirty="0">
              <a:latin typeface="Source Han Serif SC"/>
              <a:ea typeface="Source Han Serif SC"/>
              <a:cs typeface="Source Han Serif SC"/>
            </a:endParaRPr>
          </a:p>
          <a:p>
            <a:pPr algn="l" rtl="0" eaLnBrk="0">
              <a:lnSpc>
                <a:spcPct val="133000"/>
              </a:lnSpc>
              <a:tabLst/>
            </a:pPr>
            <a:endParaRPr sz="1000" dirty="0">
              <a:latin typeface="Noto Sans CJK SC Regular" panose="020B0500000000000000" charset="-122"/>
              <a:ea typeface="Noto Sans CJK SC Regular" panose="020B0500000000000000" charset="-122"/>
              <a:cs typeface="Noto Sans CJK SC Regular" panose="020B0500000000000000" charset="-122"/>
            </a:endParaRPr>
          </a:p>
          <a:p>
            <a:pPr algn="l" rtl="0" eaLnBrk="0">
              <a:lnSpc>
                <a:spcPct val="133000"/>
              </a:lnSpc>
              <a:tabLst/>
            </a:pPr>
            <a:endParaRPr sz="1000" dirty="0">
              <a:latin typeface="Noto Sans CJK SC Regular" panose="020B0500000000000000" charset="-122"/>
              <a:ea typeface="Noto Sans CJK SC Regular" panose="020B0500000000000000" charset="-122"/>
              <a:cs typeface="Noto Sans CJK SC Regular" panose="020B0500000000000000" charset="-122"/>
            </a:endParaRPr>
          </a:p>
          <a:p>
            <a:pPr algn="l" rtl="0" eaLnBrk="0">
              <a:lnSpc>
                <a:spcPct val="105000"/>
              </a:lnSpc>
              <a:tabLst/>
            </a:pPr>
            <a:endParaRPr sz="1000" dirty="0">
              <a:latin typeface="Noto Sans CJK SC Regular" panose="020B0500000000000000" charset="-122"/>
              <a:ea typeface="Noto Sans CJK SC Regular" panose="020B0500000000000000" charset="-122"/>
              <a:cs typeface="Noto Sans CJK SC Regular" panose="020B0500000000000000" charset="-122"/>
            </a:endParaRPr>
          </a:p>
          <a:p>
            <a:pPr marL="932814" algn="l" rtl="0" eaLnBrk="0">
              <a:lnSpc>
                <a:spcPct val="87000"/>
              </a:lnSpc>
              <a:spcBef>
                <a:spcPts val="5"/>
              </a:spcBef>
              <a:tabLst/>
            </a:pPr>
            <a:r>
              <a:rPr sz="4200" b="1" kern="0" spc="140" dirty="0">
                <a:solidFill>
                  <a:srgbClr val="0E6940">
                    <a:alpha val="100000"/>
                  </a:srgbClr>
                </a:solidFill>
                <a:latin typeface="Source Han Serif SC"/>
                <a:ea typeface="Source Han Serif SC"/>
                <a:cs typeface="Source Han Serif SC"/>
              </a:rPr>
              <a:t>04</a:t>
            </a:r>
            <a:r>
              <a:rPr sz="4200" kern="0" spc="230" dirty="0">
                <a:solidFill>
                  <a:srgbClr val="0E6940">
                    <a:alpha val="100000"/>
                  </a:srgbClr>
                </a:solidFill>
                <a:latin typeface="Source Han Serif SC"/>
                <a:ea typeface="Source Han Serif SC"/>
                <a:cs typeface="Source Han Serif SC"/>
              </a:rPr>
              <a:t>   </a:t>
            </a:r>
            <a:r>
              <a:rPr sz="4200" b="1" kern="0" spc="140" dirty="0">
                <a:solidFill>
                  <a:srgbClr val="0E6940">
                    <a:alpha val="100000"/>
                  </a:srgbClr>
                </a:solidFill>
                <a:latin typeface="Source Han Serif SC"/>
                <a:ea typeface="Source Han Serif SC"/>
                <a:cs typeface="Source Han Serif SC"/>
              </a:rPr>
              <a:t>渠道建设</a:t>
            </a:r>
            <a:endParaRPr sz="4200" dirty="0">
              <a:latin typeface="Source Han Serif SC"/>
              <a:ea typeface="Source Han Serif SC"/>
              <a:cs typeface="Source Han Serif SC"/>
            </a:endParaRPr>
          </a:p>
        </p:txBody>
      </p:sp>
      <p:sp>
        <p:nvSpPr>
          <p:cNvPr id="22" name="path 22"/>
          <p:cNvSpPr/>
          <p:nvPr/>
        </p:nvSpPr>
        <p:spPr>
          <a:xfrm>
            <a:off x="2010863" y="648093"/>
            <a:ext cx="1044863" cy="947152"/>
          </a:xfrm>
          <a:custGeom>
            <a:avLst/>
            <a:gdLst/>
            <a:ahLst/>
            <a:cxnLst/>
            <a:rect l="0" t="0" r="0" b="0"/>
            <a:pathLst>
              <a:path w="1645" h="1491">
                <a:moveTo>
                  <a:pt x="262" y="1467"/>
                </a:moveTo>
                <a:lnTo>
                  <a:pt x="52" y="1467"/>
                </a:lnTo>
                <a:lnTo>
                  <a:pt x="52" y="1455"/>
                </a:lnTo>
                <a:lnTo>
                  <a:pt x="262" y="1455"/>
                </a:lnTo>
                <a:lnTo>
                  <a:pt x="262" y="1467"/>
                </a:lnTo>
                <a:close/>
                <a:moveTo>
                  <a:pt x="856" y="836"/>
                </a:moveTo>
                <a:cubicBezTo>
                  <a:pt x="808" y="836"/>
                  <a:pt x="759" y="829"/>
                  <a:pt x="712" y="816"/>
                </a:cubicBezTo>
                <a:cubicBezTo>
                  <a:pt x="595" y="784"/>
                  <a:pt x="497" y="712"/>
                  <a:pt x="444" y="619"/>
                </a:cubicBezTo>
                <a:cubicBezTo>
                  <a:pt x="441" y="613"/>
                  <a:pt x="444" y="608"/>
                  <a:pt x="447" y="607"/>
                </a:cubicBezTo>
                <a:lnTo>
                  <a:pt x="448" y="606"/>
                </a:lnTo>
                <a:lnTo>
                  <a:pt x="450" y="606"/>
                </a:lnTo>
                <a:cubicBezTo>
                  <a:pt x="454" y="606"/>
                  <a:pt x="458" y="609"/>
                  <a:pt x="459" y="610"/>
                </a:cubicBezTo>
                <a:cubicBezTo>
                  <a:pt x="493" y="641"/>
                  <a:pt x="523" y="663"/>
                  <a:pt x="556" y="683"/>
                </a:cubicBezTo>
                <a:cubicBezTo>
                  <a:pt x="636" y="730"/>
                  <a:pt x="729" y="755"/>
                  <a:pt x="824" y="755"/>
                </a:cubicBezTo>
                <a:lnTo>
                  <a:pt x="824" y="755"/>
                </a:lnTo>
                <a:cubicBezTo>
                  <a:pt x="996" y="755"/>
                  <a:pt x="1148" y="672"/>
                  <a:pt x="1219" y="538"/>
                </a:cubicBezTo>
                <a:cubicBezTo>
                  <a:pt x="1247" y="486"/>
                  <a:pt x="1262" y="426"/>
                  <a:pt x="1262" y="367"/>
                </a:cubicBezTo>
                <a:cubicBezTo>
                  <a:pt x="1262" y="362"/>
                  <a:pt x="1261" y="358"/>
                  <a:pt x="1261" y="354"/>
                </a:cubicBezTo>
                <a:cubicBezTo>
                  <a:pt x="1261" y="351"/>
                  <a:pt x="1261" y="347"/>
                  <a:pt x="1261" y="344"/>
                </a:cubicBezTo>
                <a:lnTo>
                  <a:pt x="1261" y="342"/>
                </a:lnTo>
                <a:lnTo>
                  <a:pt x="1261" y="340"/>
                </a:lnTo>
                <a:cubicBezTo>
                  <a:pt x="1259" y="318"/>
                  <a:pt x="1255" y="294"/>
                  <a:pt x="1249" y="266"/>
                </a:cubicBezTo>
                <a:cubicBezTo>
                  <a:pt x="1248" y="260"/>
                  <a:pt x="1249" y="257"/>
                  <a:pt x="1253" y="255"/>
                </a:cubicBezTo>
                <a:lnTo>
                  <a:pt x="1254" y="254"/>
                </a:lnTo>
                <a:lnTo>
                  <a:pt x="1257" y="254"/>
                </a:lnTo>
                <a:cubicBezTo>
                  <a:pt x="1261" y="254"/>
                  <a:pt x="1264" y="259"/>
                  <a:pt x="1265" y="260"/>
                </a:cubicBezTo>
                <a:cubicBezTo>
                  <a:pt x="1293" y="304"/>
                  <a:pt x="1311" y="355"/>
                  <a:pt x="1317" y="407"/>
                </a:cubicBezTo>
                <a:cubicBezTo>
                  <a:pt x="1327" y="505"/>
                  <a:pt x="1294" y="603"/>
                  <a:pt x="1224" y="680"/>
                </a:cubicBezTo>
                <a:cubicBezTo>
                  <a:pt x="1136" y="778"/>
                  <a:pt x="999" y="836"/>
                  <a:pt x="856" y="836"/>
                </a:cubicBezTo>
                <a:lnTo>
                  <a:pt x="856" y="836"/>
                </a:lnTo>
                <a:close/>
                <a:moveTo>
                  <a:pt x="434" y="581"/>
                </a:moveTo>
                <a:cubicBezTo>
                  <a:pt x="429" y="581"/>
                  <a:pt x="426" y="577"/>
                  <a:pt x="425" y="576"/>
                </a:cubicBezTo>
                <a:cubicBezTo>
                  <a:pt x="397" y="531"/>
                  <a:pt x="379" y="480"/>
                  <a:pt x="373" y="429"/>
                </a:cubicBezTo>
                <a:cubicBezTo>
                  <a:pt x="363" y="330"/>
                  <a:pt x="396" y="233"/>
                  <a:pt x="466" y="155"/>
                </a:cubicBezTo>
                <a:cubicBezTo>
                  <a:pt x="554" y="58"/>
                  <a:pt x="691" y="0"/>
                  <a:pt x="834" y="0"/>
                </a:cubicBezTo>
                <a:cubicBezTo>
                  <a:pt x="882" y="0"/>
                  <a:pt x="931" y="6"/>
                  <a:pt x="978" y="19"/>
                </a:cubicBezTo>
                <a:cubicBezTo>
                  <a:pt x="1095" y="51"/>
                  <a:pt x="1193" y="123"/>
                  <a:pt x="1246" y="217"/>
                </a:cubicBezTo>
                <a:cubicBezTo>
                  <a:pt x="1249" y="223"/>
                  <a:pt x="1247" y="227"/>
                  <a:pt x="1243" y="229"/>
                </a:cubicBezTo>
                <a:lnTo>
                  <a:pt x="1242" y="229"/>
                </a:lnTo>
                <a:lnTo>
                  <a:pt x="1240" y="229"/>
                </a:lnTo>
                <a:cubicBezTo>
                  <a:pt x="1236" y="229"/>
                  <a:pt x="1233" y="226"/>
                  <a:pt x="1231" y="225"/>
                </a:cubicBezTo>
                <a:cubicBezTo>
                  <a:pt x="1197" y="195"/>
                  <a:pt x="1167" y="172"/>
                  <a:pt x="1134" y="153"/>
                </a:cubicBezTo>
                <a:cubicBezTo>
                  <a:pt x="1054" y="105"/>
                  <a:pt x="961" y="80"/>
                  <a:pt x="867" y="80"/>
                </a:cubicBezTo>
                <a:cubicBezTo>
                  <a:pt x="694" y="80"/>
                  <a:pt x="542" y="163"/>
                  <a:pt x="471" y="297"/>
                </a:cubicBezTo>
                <a:cubicBezTo>
                  <a:pt x="443" y="349"/>
                  <a:pt x="428" y="410"/>
                  <a:pt x="429" y="469"/>
                </a:cubicBezTo>
                <a:cubicBezTo>
                  <a:pt x="428" y="473"/>
                  <a:pt x="429" y="477"/>
                  <a:pt x="429" y="482"/>
                </a:cubicBezTo>
                <a:cubicBezTo>
                  <a:pt x="429" y="485"/>
                  <a:pt x="429" y="488"/>
                  <a:pt x="429" y="491"/>
                </a:cubicBezTo>
                <a:lnTo>
                  <a:pt x="429" y="493"/>
                </a:lnTo>
                <a:lnTo>
                  <a:pt x="429" y="495"/>
                </a:lnTo>
                <a:cubicBezTo>
                  <a:pt x="431" y="518"/>
                  <a:pt x="435" y="542"/>
                  <a:pt x="441" y="569"/>
                </a:cubicBezTo>
                <a:cubicBezTo>
                  <a:pt x="442" y="575"/>
                  <a:pt x="441" y="579"/>
                  <a:pt x="437" y="581"/>
                </a:cubicBezTo>
                <a:lnTo>
                  <a:pt x="436" y="581"/>
                </a:lnTo>
                <a:lnTo>
                  <a:pt x="434" y="581"/>
                </a:lnTo>
                <a:close/>
                <a:moveTo>
                  <a:pt x="989" y="209"/>
                </a:moveTo>
                <a:cubicBezTo>
                  <a:pt x="1000" y="203"/>
                  <a:pt x="1013" y="201"/>
                  <a:pt x="1026" y="204"/>
                </a:cubicBezTo>
                <a:cubicBezTo>
                  <a:pt x="1029" y="205"/>
                  <a:pt x="1033" y="203"/>
                  <a:pt x="1034" y="200"/>
                </a:cubicBezTo>
                <a:cubicBezTo>
                  <a:pt x="1035" y="196"/>
                  <a:pt x="1033" y="193"/>
                  <a:pt x="1029" y="193"/>
                </a:cubicBezTo>
                <a:cubicBezTo>
                  <a:pt x="931" y="172"/>
                  <a:pt x="831" y="224"/>
                  <a:pt x="807" y="308"/>
                </a:cubicBezTo>
                <a:lnTo>
                  <a:pt x="718" y="601"/>
                </a:lnTo>
                <a:cubicBezTo>
                  <a:pt x="715" y="612"/>
                  <a:pt x="707" y="621"/>
                  <a:pt x="696" y="627"/>
                </a:cubicBezTo>
                <a:cubicBezTo>
                  <a:pt x="684" y="633"/>
                  <a:pt x="671" y="634"/>
                  <a:pt x="659" y="632"/>
                </a:cubicBezTo>
                <a:cubicBezTo>
                  <a:pt x="655" y="631"/>
                  <a:pt x="652" y="633"/>
                  <a:pt x="651" y="636"/>
                </a:cubicBezTo>
                <a:cubicBezTo>
                  <a:pt x="650" y="639"/>
                  <a:pt x="652" y="642"/>
                  <a:pt x="656" y="643"/>
                </a:cubicBezTo>
                <a:cubicBezTo>
                  <a:pt x="670" y="646"/>
                  <a:pt x="685" y="647"/>
                  <a:pt x="700" y="647"/>
                </a:cubicBezTo>
                <a:cubicBezTo>
                  <a:pt x="782" y="647"/>
                  <a:pt x="857" y="599"/>
                  <a:pt x="877" y="527"/>
                </a:cubicBezTo>
                <a:lnTo>
                  <a:pt x="967" y="234"/>
                </a:lnTo>
                <a:cubicBezTo>
                  <a:pt x="970" y="224"/>
                  <a:pt x="978" y="214"/>
                  <a:pt x="989" y="209"/>
                </a:cubicBezTo>
                <a:moveTo>
                  <a:pt x="1227" y="241"/>
                </a:moveTo>
                <a:cubicBezTo>
                  <a:pt x="1129" y="220"/>
                  <a:pt x="1029" y="272"/>
                  <a:pt x="1005" y="357"/>
                </a:cubicBezTo>
                <a:lnTo>
                  <a:pt x="950" y="552"/>
                </a:lnTo>
                <a:cubicBezTo>
                  <a:pt x="944" y="575"/>
                  <a:pt x="918" y="589"/>
                  <a:pt x="892" y="583"/>
                </a:cubicBezTo>
                <a:cubicBezTo>
                  <a:pt x="888" y="582"/>
                  <a:pt x="884" y="584"/>
                  <a:pt x="883" y="587"/>
                </a:cubicBezTo>
                <a:cubicBezTo>
                  <a:pt x="883" y="590"/>
                  <a:pt x="885" y="593"/>
                  <a:pt x="888" y="594"/>
                </a:cubicBezTo>
                <a:cubicBezTo>
                  <a:pt x="903" y="597"/>
                  <a:pt x="918" y="599"/>
                  <a:pt x="932" y="599"/>
                </a:cubicBezTo>
                <a:cubicBezTo>
                  <a:pt x="1015" y="599"/>
                  <a:pt x="1090" y="551"/>
                  <a:pt x="1110" y="479"/>
                </a:cubicBezTo>
                <a:lnTo>
                  <a:pt x="1165" y="283"/>
                </a:lnTo>
                <a:cubicBezTo>
                  <a:pt x="1172" y="261"/>
                  <a:pt x="1198" y="247"/>
                  <a:pt x="1224" y="252"/>
                </a:cubicBezTo>
                <a:cubicBezTo>
                  <a:pt x="1227" y="253"/>
                  <a:pt x="1231" y="251"/>
                  <a:pt x="1232" y="248"/>
                </a:cubicBezTo>
                <a:cubicBezTo>
                  <a:pt x="1233" y="245"/>
                  <a:pt x="1231" y="242"/>
                  <a:pt x="1227" y="241"/>
                </a:cubicBezTo>
                <a:moveTo>
                  <a:pt x="732" y="283"/>
                </a:moveTo>
                <a:cubicBezTo>
                  <a:pt x="735" y="272"/>
                  <a:pt x="743" y="263"/>
                  <a:pt x="754" y="257"/>
                </a:cubicBezTo>
                <a:cubicBezTo>
                  <a:pt x="765" y="252"/>
                  <a:pt x="778" y="250"/>
                  <a:pt x="790" y="252"/>
                </a:cubicBezTo>
                <a:cubicBezTo>
                  <a:pt x="794" y="253"/>
                  <a:pt x="798" y="251"/>
                  <a:pt x="798" y="248"/>
                </a:cubicBezTo>
                <a:cubicBezTo>
                  <a:pt x="799" y="245"/>
                  <a:pt x="797" y="242"/>
                  <a:pt x="794" y="241"/>
                </a:cubicBezTo>
                <a:cubicBezTo>
                  <a:pt x="696" y="220"/>
                  <a:pt x="596" y="272"/>
                  <a:pt x="572" y="357"/>
                </a:cubicBezTo>
                <a:lnTo>
                  <a:pt x="517" y="552"/>
                </a:lnTo>
                <a:cubicBezTo>
                  <a:pt x="510" y="575"/>
                  <a:pt x="484" y="589"/>
                  <a:pt x="458" y="583"/>
                </a:cubicBezTo>
                <a:cubicBezTo>
                  <a:pt x="455" y="582"/>
                  <a:pt x="451" y="584"/>
                  <a:pt x="450" y="587"/>
                </a:cubicBezTo>
                <a:cubicBezTo>
                  <a:pt x="449" y="590"/>
                  <a:pt x="451" y="593"/>
                  <a:pt x="455" y="594"/>
                </a:cubicBezTo>
                <a:cubicBezTo>
                  <a:pt x="470" y="597"/>
                  <a:pt x="484" y="599"/>
                  <a:pt x="499" y="599"/>
                </a:cubicBezTo>
                <a:cubicBezTo>
                  <a:pt x="581" y="599"/>
                  <a:pt x="656" y="551"/>
                  <a:pt x="677" y="479"/>
                </a:cubicBezTo>
                <a:lnTo>
                  <a:pt x="732" y="283"/>
                </a:lnTo>
                <a:close/>
                <a:moveTo>
                  <a:pt x="1335" y="1454"/>
                </a:moveTo>
                <a:cubicBezTo>
                  <a:pt x="1337" y="1454"/>
                  <a:pt x="1340" y="1455"/>
                  <a:pt x="1343" y="1455"/>
                </a:cubicBezTo>
                <a:cubicBezTo>
                  <a:pt x="1350" y="1455"/>
                  <a:pt x="1358" y="1451"/>
                  <a:pt x="1358" y="1437"/>
                </a:cubicBezTo>
                <a:cubicBezTo>
                  <a:pt x="1358" y="1425"/>
                  <a:pt x="1351" y="1420"/>
                  <a:pt x="1342" y="1420"/>
                </a:cubicBezTo>
                <a:cubicBezTo>
                  <a:pt x="1339" y="1420"/>
                  <a:pt x="1337" y="1420"/>
                  <a:pt x="1336" y="1421"/>
                </a:cubicBezTo>
                <a:cubicBezTo>
                  <a:pt x="1336" y="1422"/>
                  <a:pt x="1335" y="1423"/>
                  <a:pt x="1335" y="1426"/>
                </a:cubicBezTo>
                <a:lnTo>
                  <a:pt x="1335" y="1454"/>
                </a:lnTo>
                <a:close/>
                <a:moveTo>
                  <a:pt x="1344" y="1416"/>
                </a:moveTo>
                <a:cubicBezTo>
                  <a:pt x="1352" y="1416"/>
                  <a:pt x="1358" y="1417"/>
                  <a:pt x="1362" y="1421"/>
                </a:cubicBezTo>
                <a:cubicBezTo>
                  <a:pt x="1367" y="1424"/>
                  <a:pt x="1369" y="1429"/>
                  <a:pt x="1369" y="1437"/>
                </a:cubicBezTo>
                <a:cubicBezTo>
                  <a:pt x="1369" y="1451"/>
                  <a:pt x="1359" y="1459"/>
                  <a:pt x="1348" y="1460"/>
                </a:cubicBezTo>
                <a:cubicBezTo>
                  <a:pt x="1347" y="1460"/>
                  <a:pt x="1344" y="1460"/>
                  <a:pt x="1343" y="1460"/>
                </a:cubicBezTo>
                <a:lnTo>
                  <a:pt x="1335" y="1458"/>
                </a:lnTo>
                <a:lnTo>
                  <a:pt x="1335" y="1475"/>
                </a:lnTo>
                <a:cubicBezTo>
                  <a:pt x="1335" y="1485"/>
                  <a:pt x="1336" y="1485"/>
                  <a:pt x="1346" y="1486"/>
                </a:cubicBezTo>
                <a:lnTo>
                  <a:pt x="1346" y="1489"/>
                </a:lnTo>
                <a:lnTo>
                  <a:pt x="1316" y="1489"/>
                </a:lnTo>
                <a:lnTo>
                  <a:pt x="1316" y="1486"/>
                </a:lnTo>
                <a:cubicBezTo>
                  <a:pt x="1325" y="1485"/>
                  <a:pt x="1325" y="1484"/>
                  <a:pt x="1325" y="1475"/>
                </a:cubicBezTo>
                <a:lnTo>
                  <a:pt x="1325" y="1430"/>
                </a:lnTo>
                <a:cubicBezTo>
                  <a:pt x="1325" y="1420"/>
                  <a:pt x="1325" y="1420"/>
                  <a:pt x="1317" y="1419"/>
                </a:cubicBezTo>
                <a:lnTo>
                  <a:pt x="1317" y="1416"/>
                </a:lnTo>
                <a:lnTo>
                  <a:pt x="1344" y="1416"/>
                </a:lnTo>
                <a:close/>
                <a:moveTo>
                  <a:pt x="1310" y="1419"/>
                </a:moveTo>
                <a:cubicBezTo>
                  <a:pt x="1304" y="1420"/>
                  <a:pt x="1301" y="1421"/>
                  <a:pt x="1300" y="1426"/>
                </a:cubicBezTo>
                <a:cubicBezTo>
                  <a:pt x="1300" y="1429"/>
                  <a:pt x="1300" y="1434"/>
                  <a:pt x="1300" y="1444"/>
                </a:cubicBezTo>
                <a:lnTo>
                  <a:pt x="1300" y="1453"/>
                </a:lnTo>
                <a:cubicBezTo>
                  <a:pt x="1300" y="1466"/>
                  <a:pt x="1298" y="1476"/>
                  <a:pt x="1292" y="1483"/>
                </a:cubicBezTo>
                <a:cubicBezTo>
                  <a:pt x="1286" y="1488"/>
                  <a:pt x="1279" y="1491"/>
                  <a:pt x="1272" y="1491"/>
                </a:cubicBezTo>
                <a:cubicBezTo>
                  <a:pt x="1265" y="1491"/>
                  <a:pt x="1259" y="1489"/>
                  <a:pt x="1254" y="1485"/>
                </a:cubicBezTo>
                <a:cubicBezTo>
                  <a:pt x="1248" y="1480"/>
                  <a:pt x="1244" y="1472"/>
                  <a:pt x="1244" y="1458"/>
                </a:cubicBezTo>
                <a:lnTo>
                  <a:pt x="1244" y="1431"/>
                </a:lnTo>
                <a:cubicBezTo>
                  <a:pt x="1244" y="1421"/>
                  <a:pt x="1244" y="1420"/>
                  <a:pt x="1235" y="1419"/>
                </a:cubicBezTo>
                <a:lnTo>
                  <a:pt x="1235" y="1416"/>
                </a:lnTo>
                <a:lnTo>
                  <a:pt x="1264" y="1416"/>
                </a:lnTo>
                <a:lnTo>
                  <a:pt x="1264" y="1419"/>
                </a:lnTo>
                <a:cubicBezTo>
                  <a:pt x="1255" y="1420"/>
                  <a:pt x="1254" y="1421"/>
                  <a:pt x="1254" y="1431"/>
                </a:cubicBezTo>
                <a:lnTo>
                  <a:pt x="1254" y="1456"/>
                </a:lnTo>
                <a:cubicBezTo>
                  <a:pt x="1254" y="1474"/>
                  <a:pt x="1262" y="1484"/>
                  <a:pt x="1275" y="1484"/>
                </a:cubicBezTo>
                <a:cubicBezTo>
                  <a:pt x="1290" y="1484"/>
                  <a:pt x="1295" y="1471"/>
                  <a:pt x="1295" y="1453"/>
                </a:cubicBezTo>
                <a:lnTo>
                  <a:pt x="1295" y="1444"/>
                </a:lnTo>
                <a:cubicBezTo>
                  <a:pt x="1295" y="1434"/>
                  <a:pt x="1295" y="1429"/>
                  <a:pt x="1294" y="1426"/>
                </a:cubicBezTo>
                <a:cubicBezTo>
                  <a:pt x="1294" y="1421"/>
                  <a:pt x="1291" y="1420"/>
                  <a:pt x="1284" y="1419"/>
                </a:cubicBezTo>
                <a:lnTo>
                  <a:pt x="1284" y="1416"/>
                </a:lnTo>
                <a:lnTo>
                  <a:pt x="1310" y="1416"/>
                </a:lnTo>
                <a:lnTo>
                  <a:pt x="1310" y="1419"/>
                </a:lnTo>
                <a:close/>
                <a:moveTo>
                  <a:pt x="1190" y="1418"/>
                </a:moveTo>
                <a:cubicBezTo>
                  <a:pt x="1178" y="1418"/>
                  <a:pt x="1166" y="1429"/>
                  <a:pt x="1166" y="1450"/>
                </a:cubicBezTo>
                <a:cubicBezTo>
                  <a:pt x="1166" y="1471"/>
                  <a:pt x="1178" y="1487"/>
                  <a:pt x="1193" y="1487"/>
                </a:cubicBezTo>
                <a:cubicBezTo>
                  <a:pt x="1205" y="1487"/>
                  <a:pt x="1216" y="1476"/>
                  <a:pt x="1216" y="1455"/>
                </a:cubicBezTo>
                <a:cubicBezTo>
                  <a:pt x="1216" y="1431"/>
                  <a:pt x="1204" y="1418"/>
                  <a:pt x="1190" y="1418"/>
                </a:cubicBezTo>
                <a:lnTo>
                  <a:pt x="1190" y="1418"/>
                </a:lnTo>
                <a:close/>
                <a:moveTo>
                  <a:pt x="1192" y="1414"/>
                </a:moveTo>
                <a:cubicBezTo>
                  <a:pt x="1211" y="1414"/>
                  <a:pt x="1228" y="1429"/>
                  <a:pt x="1228" y="1452"/>
                </a:cubicBezTo>
                <a:cubicBezTo>
                  <a:pt x="1228" y="1476"/>
                  <a:pt x="1211" y="1491"/>
                  <a:pt x="1191" y="1491"/>
                </a:cubicBezTo>
                <a:cubicBezTo>
                  <a:pt x="1171" y="1491"/>
                  <a:pt x="1155" y="1475"/>
                  <a:pt x="1155" y="1453"/>
                </a:cubicBezTo>
                <a:cubicBezTo>
                  <a:pt x="1155" y="1433"/>
                  <a:pt x="1169" y="1414"/>
                  <a:pt x="1192" y="1414"/>
                </a:cubicBezTo>
                <a:lnTo>
                  <a:pt x="1192" y="1414"/>
                </a:lnTo>
                <a:close/>
                <a:moveTo>
                  <a:pt x="1112" y="1454"/>
                </a:moveTo>
                <a:cubicBezTo>
                  <a:pt x="1117" y="1454"/>
                  <a:pt x="1121" y="1453"/>
                  <a:pt x="1123" y="1450"/>
                </a:cubicBezTo>
                <a:cubicBezTo>
                  <a:pt x="1127" y="1447"/>
                  <a:pt x="1129" y="1443"/>
                  <a:pt x="1129" y="1436"/>
                </a:cubicBezTo>
                <a:cubicBezTo>
                  <a:pt x="1129" y="1424"/>
                  <a:pt x="1122" y="1420"/>
                  <a:pt x="1114" y="1420"/>
                </a:cubicBezTo>
                <a:cubicBezTo>
                  <a:pt x="1110" y="1420"/>
                  <a:pt x="1109" y="1420"/>
                  <a:pt x="1108" y="1421"/>
                </a:cubicBezTo>
                <a:cubicBezTo>
                  <a:pt x="1107" y="1422"/>
                  <a:pt x="1107" y="1423"/>
                  <a:pt x="1107" y="1426"/>
                </a:cubicBezTo>
                <a:lnTo>
                  <a:pt x="1107" y="1454"/>
                </a:lnTo>
                <a:lnTo>
                  <a:pt x="1112" y="1454"/>
                </a:lnTo>
                <a:close/>
                <a:moveTo>
                  <a:pt x="1151" y="1490"/>
                </a:moveTo>
                <a:cubicBezTo>
                  <a:pt x="1150" y="1490"/>
                  <a:pt x="1149" y="1490"/>
                  <a:pt x="1148" y="1490"/>
                </a:cubicBezTo>
                <a:cubicBezTo>
                  <a:pt x="1139" y="1490"/>
                  <a:pt x="1134" y="1487"/>
                  <a:pt x="1129" y="1480"/>
                </a:cubicBezTo>
                <a:cubicBezTo>
                  <a:pt x="1126" y="1474"/>
                  <a:pt x="1122" y="1467"/>
                  <a:pt x="1119" y="1462"/>
                </a:cubicBezTo>
                <a:cubicBezTo>
                  <a:pt x="1117" y="1459"/>
                  <a:pt x="1115" y="1457"/>
                  <a:pt x="1110" y="1457"/>
                </a:cubicBezTo>
                <a:lnTo>
                  <a:pt x="1107" y="1457"/>
                </a:lnTo>
                <a:lnTo>
                  <a:pt x="1107" y="1475"/>
                </a:lnTo>
                <a:cubicBezTo>
                  <a:pt x="1107" y="1484"/>
                  <a:pt x="1108" y="1485"/>
                  <a:pt x="1116" y="1486"/>
                </a:cubicBezTo>
                <a:lnTo>
                  <a:pt x="1116" y="1489"/>
                </a:lnTo>
                <a:lnTo>
                  <a:pt x="1087" y="1489"/>
                </a:lnTo>
                <a:lnTo>
                  <a:pt x="1087" y="1486"/>
                </a:lnTo>
                <a:cubicBezTo>
                  <a:pt x="1096" y="1485"/>
                  <a:pt x="1097" y="1484"/>
                  <a:pt x="1097" y="1475"/>
                </a:cubicBezTo>
                <a:lnTo>
                  <a:pt x="1097" y="1430"/>
                </a:lnTo>
                <a:cubicBezTo>
                  <a:pt x="1097" y="1421"/>
                  <a:pt x="1096" y="1420"/>
                  <a:pt x="1088" y="1419"/>
                </a:cubicBezTo>
                <a:lnTo>
                  <a:pt x="1088" y="1416"/>
                </a:lnTo>
                <a:lnTo>
                  <a:pt x="1115" y="1416"/>
                </a:lnTo>
                <a:cubicBezTo>
                  <a:pt x="1123" y="1416"/>
                  <a:pt x="1129" y="1417"/>
                  <a:pt x="1133" y="1420"/>
                </a:cubicBezTo>
                <a:cubicBezTo>
                  <a:pt x="1137" y="1423"/>
                  <a:pt x="1140" y="1428"/>
                  <a:pt x="1140" y="1435"/>
                </a:cubicBezTo>
                <a:cubicBezTo>
                  <a:pt x="1140" y="1444"/>
                  <a:pt x="1134" y="1450"/>
                  <a:pt x="1126" y="1454"/>
                </a:cubicBezTo>
                <a:cubicBezTo>
                  <a:pt x="1128" y="1458"/>
                  <a:pt x="1132" y="1465"/>
                  <a:pt x="1136" y="1470"/>
                </a:cubicBezTo>
                <a:cubicBezTo>
                  <a:pt x="1139" y="1476"/>
                  <a:pt x="1142" y="1479"/>
                  <a:pt x="1144" y="1482"/>
                </a:cubicBezTo>
                <a:cubicBezTo>
                  <a:pt x="1147" y="1485"/>
                  <a:pt x="1149" y="1487"/>
                  <a:pt x="1152" y="1487"/>
                </a:cubicBezTo>
                <a:lnTo>
                  <a:pt x="1151" y="1490"/>
                </a:lnTo>
                <a:close/>
                <a:moveTo>
                  <a:pt x="1081" y="1458"/>
                </a:moveTo>
                <a:cubicBezTo>
                  <a:pt x="1074" y="1459"/>
                  <a:pt x="1074" y="1460"/>
                  <a:pt x="1074" y="1467"/>
                </a:cubicBezTo>
                <a:lnTo>
                  <a:pt x="1074" y="1476"/>
                </a:lnTo>
                <a:cubicBezTo>
                  <a:pt x="1074" y="1480"/>
                  <a:pt x="1074" y="1484"/>
                  <a:pt x="1075" y="1487"/>
                </a:cubicBezTo>
                <a:cubicBezTo>
                  <a:pt x="1068" y="1488"/>
                  <a:pt x="1059" y="1491"/>
                  <a:pt x="1050" y="1491"/>
                </a:cubicBezTo>
                <a:cubicBezTo>
                  <a:pt x="1026" y="1491"/>
                  <a:pt x="1009" y="1476"/>
                  <a:pt x="1009" y="1453"/>
                </a:cubicBezTo>
                <a:cubicBezTo>
                  <a:pt x="1009" y="1427"/>
                  <a:pt x="1030" y="1414"/>
                  <a:pt x="1051" y="1414"/>
                </a:cubicBezTo>
                <a:cubicBezTo>
                  <a:pt x="1061" y="1414"/>
                  <a:pt x="1069" y="1417"/>
                  <a:pt x="1073" y="1418"/>
                </a:cubicBezTo>
                <a:cubicBezTo>
                  <a:pt x="1073" y="1422"/>
                  <a:pt x="1074" y="1428"/>
                  <a:pt x="1075" y="1436"/>
                </a:cubicBezTo>
                <a:lnTo>
                  <a:pt x="1071" y="1437"/>
                </a:lnTo>
                <a:cubicBezTo>
                  <a:pt x="1069" y="1423"/>
                  <a:pt x="1060" y="1418"/>
                  <a:pt x="1050" y="1418"/>
                </a:cubicBezTo>
                <a:cubicBezTo>
                  <a:pt x="1033" y="1418"/>
                  <a:pt x="1021" y="1431"/>
                  <a:pt x="1021" y="1452"/>
                </a:cubicBezTo>
                <a:cubicBezTo>
                  <a:pt x="1021" y="1468"/>
                  <a:pt x="1030" y="1487"/>
                  <a:pt x="1051" y="1487"/>
                </a:cubicBezTo>
                <a:cubicBezTo>
                  <a:pt x="1055" y="1487"/>
                  <a:pt x="1058" y="1486"/>
                  <a:pt x="1060" y="1485"/>
                </a:cubicBezTo>
                <a:cubicBezTo>
                  <a:pt x="1063" y="1484"/>
                  <a:pt x="1064" y="1482"/>
                  <a:pt x="1064" y="1478"/>
                </a:cubicBezTo>
                <a:lnTo>
                  <a:pt x="1064" y="1468"/>
                </a:lnTo>
                <a:cubicBezTo>
                  <a:pt x="1064" y="1460"/>
                  <a:pt x="1063" y="1459"/>
                  <a:pt x="1053" y="1458"/>
                </a:cubicBezTo>
                <a:lnTo>
                  <a:pt x="1053" y="1455"/>
                </a:lnTo>
                <a:lnTo>
                  <a:pt x="1081" y="1455"/>
                </a:lnTo>
                <a:lnTo>
                  <a:pt x="1081" y="1458"/>
                </a:lnTo>
                <a:close/>
                <a:moveTo>
                  <a:pt x="936" y="1430"/>
                </a:moveTo>
                <a:lnTo>
                  <a:pt x="936" y="1430"/>
                </a:lnTo>
                <a:cubicBezTo>
                  <a:pt x="933" y="1439"/>
                  <a:pt x="929" y="1449"/>
                  <a:pt x="926" y="1458"/>
                </a:cubicBezTo>
                <a:lnTo>
                  <a:pt x="946" y="1458"/>
                </a:lnTo>
                <a:lnTo>
                  <a:pt x="936" y="1430"/>
                </a:lnTo>
                <a:close/>
                <a:moveTo>
                  <a:pt x="947" y="1489"/>
                </a:moveTo>
                <a:lnTo>
                  <a:pt x="947" y="1486"/>
                </a:lnTo>
                <a:cubicBezTo>
                  <a:pt x="953" y="1485"/>
                  <a:pt x="954" y="1484"/>
                  <a:pt x="953" y="1480"/>
                </a:cubicBezTo>
                <a:cubicBezTo>
                  <a:pt x="951" y="1475"/>
                  <a:pt x="950" y="1469"/>
                  <a:pt x="947" y="1463"/>
                </a:cubicBezTo>
                <a:lnTo>
                  <a:pt x="924" y="1463"/>
                </a:lnTo>
                <a:cubicBezTo>
                  <a:pt x="922" y="1468"/>
                  <a:pt x="921" y="1472"/>
                  <a:pt x="920" y="1477"/>
                </a:cubicBezTo>
                <a:cubicBezTo>
                  <a:pt x="917" y="1484"/>
                  <a:pt x="918" y="1485"/>
                  <a:pt x="926" y="1486"/>
                </a:cubicBezTo>
                <a:lnTo>
                  <a:pt x="926" y="1489"/>
                </a:lnTo>
                <a:lnTo>
                  <a:pt x="903" y="1489"/>
                </a:lnTo>
                <a:lnTo>
                  <a:pt x="903" y="1486"/>
                </a:lnTo>
                <a:cubicBezTo>
                  <a:pt x="910" y="1485"/>
                  <a:pt x="911" y="1484"/>
                  <a:pt x="915" y="1474"/>
                </a:cubicBezTo>
                <a:lnTo>
                  <a:pt x="937" y="1415"/>
                </a:lnTo>
                <a:lnTo>
                  <a:pt x="941" y="1414"/>
                </a:lnTo>
                <a:cubicBezTo>
                  <a:pt x="948" y="1434"/>
                  <a:pt x="955" y="1454"/>
                  <a:pt x="962" y="1474"/>
                </a:cubicBezTo>
                <a:cubicBezTo>
                  <a:pt x="965" y="1484"/>
                  <a:pt x="967" y="1485"/>
                  <a:pt x="974" y="1486"/>
                </a:cubicBezTo>
                <a:lnTo>
                  <a:pt x="974" y="1489"/>
                </a:lnTo>
                <a:lnTo>
                  <a:pt x="947" y="1489"/>
                </a:lnTo>
                <a:close/>
                <a:moveTo>
                  <a:pt x="898" y="1471"/>
                </a:moveTo>
                <a:cubicBezTo>
                  <a:pt x="898" y="1475"/>
                  <a:pt x="896" y="1486"/>
                  <a:pt x="895" y="1489"/>
                </a:cubicBezTo>
                <a:lnTo>
                  <a:pt x="842" y="1489"/>
                </a:lnTo>
                <a:lnTo>
                  <a:pt x="842" y="1486"/>
                </a:lnTo>
                <a:cubicBezTo>
                  <a:pt x="852" y="1485"/>
                  <a:pt x="853" y="1484"/>
                  <a:pt x="853" y="1475"/>
                </a:cubicBezTo>
                <a:lnTo>
                  <a:pt x="853" y="1431"/>
                </a:lnTo>
                <a:cubicBezTo>
                  <a:pt x="853" y="1420"/>
                  <a:pt x="852" y="1420"/>
                  <a:pt x="844" y="1419"/>
                </a:cubicBezTo>
                <a:lnTo>
                  <a:pt x="844" y="1416"/>
                </a:lnTo>
                <a:lnTo>
                  <a:pt x="892" y="1416"/>
                </a:lnTo>
                <a:cubicBezTo>
                  <a:pt x="892" y="1419"/>
                  <a:pt x="893" y="1426"/>
                  <a:pt x="893" y="1433"/>
                </a:cubicBezTo>
                <a:lnTo>
                  <a:pt x="890" y="1433"/>
                </a:lnTo>
                <a:cubicBezTo>
                  <a:pt x="889" y="1428"/>
                  <a:pt x="888" y="1426"/>
                  <a:pt x="886" y="1423"/>
                </a:cubicBezTo>
                <a:cubicBezTo>
                  <a:pt x="885" y="1421"/>
                  <a:pt x="882" y="1420"/>
                  <a:pt x="874" y="1420"/>
                </a:cubicBezTo>
                <a:lnTo>
                  <a:pt x="866" y="1420"/>
                </a:lnTo>
                <a:cubicBezTo>
                  <a:pt x="863" y="1420"/>
                  <a:pt x="863" y="1420"/>
                  <a:pt x="863" y="1424"/>
                </a:cubicBezTo>
                <a:lnTo>
                  <a:pt x="863" y="1449"/>
                </a:lnTo>
                <a:lnTo>
                  <a:pt x="873" y="1449"/>
                </a:lnTo>
                <a:cubicBezTo>
                  <a:pt x="882" y="1449"/>
                  <a:pt x="883" y="1448"/>
                  <a:pt x="884" y="1441"/>
                </a:cubicBezTo>
                <a:lnTo>
                  <a:pt x="887" y="1441"/>
                </a:lnTo>
                <a:lnTo>
                  <a:pt x="887" y="1463"/>
                </a:lnTo>
                <a:lnTo>
                  <a:pt x="884" y="1463"/>
                </a:lnTo>
                <a:cubicBezTo>
                  <a:pt x="883" y="1454"/>
                  <a:pt x="882" y="1454"/>
                  <a:pt x="873" y="1454"/>
                </a:cubicBezTo>
                <a:lnTo>
                  <a:pt x="863" y="1454"/>
                </a:lnTo>
                <a:lnTo>
                  <a:pt x="863" y="1475"/>
                </a:lnTo>
                <a:cubicBezTo>
                  <a:pt x="863" y="1480"/>
                  <a:pt x="863" y="1482"/>
                  <a:pt x="865" y="1484"/>
                </a:cubicBezTo>
                <a:cubicBezTo>
                  <a:pt x="867" y="1485"/>
                  <a:pt x="871" y="1485"/>
                  <a:pt x="876" y="1485"/>
                </a:cubicBezTo>
                <a:cubicBezTo>
                  <a:pt x="884" y="1485"/>
                  <a:pt x="887" y="1484"/>
                  <a:pt x="890" y="1481"/>
                </a:cubicBezTo>
                <a:cubicBezTo>
                  <a:pt x="892" y="1479"/>
                  <a:pt x="894" y="1475"/>
                  <a:pt x="895" y="1471"/>
                </a:cubicBezTo>
                <a:lnTo>
                  <a:pt x="898" y="1471"/>
                </a:lnTo>
                <a:close/>
                <a:moveTo>
                  <a:pt x="833" y="1434"/>
                </a:moveTo>
                <a:cubicBezTo>
                  <a:pt x="832" y="1429"/>
                  <a:pt x="831" y="1425"/>
                  <a:pt x="829" y="1424"/>
                </a:cubicBezTo>
                <a:cubicBezTo>
                  <a:pt x="828" y="1421"/>
                  <a:pt x="826" y="1420"/>
                  <a:pt x="818" y="1420"/>
                </a:cubicBezTo>
                <a:lnTo>
                  <a:pt x="810" y="1420"/>
                </a:lnTo>
                <a:lnTo>
                  <a:pt x="810" y="1475"/>
                </a:lnTo>
                <a:cubicBezTo>
                  <a:pt x="810" y="1484"/>
                  <a:pt x="811" y="1485"/>
                  <a:pt x="821" y="1486"/>
                </a:cubicBezTo>
                <a:lnTo>
                  <a:pt x="821" y="1489"/>
                </a:lnTo>
                <a:lnTo>
                  <a:pt x="790" y="1489"/>
                </a:lnTo>
                <a:lnTo>
                  <a:pt x="790" y="1486"/>
                </a:lnTo>
                <a:cubicBezTo>
                  <a:pt x="799" y="1485"/>
                  <a:pt x="800" y="1484"/>
                  <a:pt x="800" y="1475"/>
                </a:cubicBezTo>
                <a:lnTo>
                  <a:pt x="800" y="1420"/>
                </a:lnTo>
                <a:lnTo>
                  <a:pt x="794" y="1420"/>
                </a:lnTo>
                <a:cubicBezTo>
                  <a:pt x="785" y="1420"/>
                  <a:pt x="783" y="1421"/>
                  <a:pt x="781" y="1424"/>
                </a:cubicBezTo>
                <a:cubicBezTo>
                  <a:pt x="780" y="1425"/>
                  <a:pt x="779" y="1429"/>
                  <a:pt x="778" y="1434"/>
                </a:cubicBezTo>
                <a:lnTo>
                  <a:pt x="774" y="1434"/>
                </a:lnTo>
                <a:cubicBezTo>
                  <a:pt x="775" y="1427"/>
                  <a:pt x="775" y="1419"/>
                  <a:pt x="776" y="1413"/>
                </a:cubicBezTo>
                <a:lnTo>
                  <a:pt x="778" y="1413"/>
                </a:lnTo>
                <a:cubicBezTo>
                  <a:pt x="779" y="1416"/>
                  <a:pt x="781" y="1416"/>
                  <a:pt x="784" y="1416"/>
                </a:cubicBezTo>
                <a:lnTo>
                  <a:pt x="827" y="1416"/>
                </a:lnTo>
                <a:cubicBezTo>
                  <a:pt x="830" y="1416"/>
                  <a:pt x="831" y="1415"/>
                  <a:pt x="833" y="1413"/>
                </a:cubicBezTo>
                <a:lnTo>
                  <a:pt x="835" y="1413"/>
                </a:lnTo>
                <a:cubicBezTo>
                  <a:pt x="835" y="1418"/>
                  <a:pt x="836" y="1427"/>
                  <a:pt x="836" y="1434"/>
                </a:cubicBezTo>
                <a:lnTo>
                  <a:pt x="833" y="1434"/>
                </a:lnTo>
                <a:close/>
                <a:moveTo>
                  <a:pt x="740" y="1419"/>
                </a:moveTo>
                <a:cubicBezTo>
                  <a:pt x="734" y="1420"/>
                  <a:pt x="732" y="1421"/>
                  <a:pt x="731" y="1426"/>
                </a:cubicBezTo>
                <a:cubicBezTo>
                  <a:pt x="731" y="1430"/>
                  <a:pt x="731" y="1435"/>
                  <a:pt x="731" y="1445"/>
                </a:cubicBezTo>
                <a:lnTo>
                  <a:pt x="731" y="1490"/>
                </a:lnTo>
                <a:lnTo>
                  <a:pt x="727" y="1490"/>
                </a:lnTo>
                <a:lnTo>
                  <a:pt x="680" y="1432"/>
                </a:lnTo>
                <a:lnTo>
                  <a:pt x="680" y="1432"/>
                </a:lnTo>
                <a:lnTo>
                  <a:pt x="680" y="1459"/>
                </a:lnTo>
                <a:cubicBezTo>
                  <a:pt x="680" y="1470"/>
                  <a:pt x="680" y="1475"/>
                  <a:pt x="681" y="1478"/>
                </a:cubicBezTo>
                <a:cubicBezTo>
                  <a:pt x="681" y="1484"/>
                  <a:pt x="684" y="1485"/>
                  <a:pt x="691" y="1486"/>
                </a:cubicBezTo>
                <a:lnTo>
                  <a:pt x="691" y="1489"/>
                </a:lnTo>
                <a:lnTo>
                  <a:pt x="665" y="1489"/>
                </a:lnTo>
                <a:lnTo>
                  <a:pt x="665" y="1486"/>
                </a:lnTo>
                <a:cubicBezTo>
                  <a:pt x="672" y="1486"/>
                  <a:pt x="674" y="1484"/>
                  <a:pt x="675" y="1479"/>
                </a:cubicBezTo>
                <a:cubicBezTo>
                  <a:pt x="675" y="1475"/>
                  <a:pt x="676" y="1470"/>
                  <a:pt x="676" y="1459"/>
                </a:cubicBezTo>
                <a:lnTo>
                  <a:pt x="676" y="1435"/>
                </a:lnTo>
                <a:cubicBezTo>
                  <a:pt x="676" y="1427"/>
                  <a:pt x="675" y="1426"/>
                  <a:pt x="673" y="1423"/>
                </a:cubicBezTo>
                <a:cubicBezTo>
                  <a:pt x="671" y="1421"/>
                  <a:pt x="669" y="1420"/>
                  <a:pt x="664" y="1419"/>
                </a:cubicBezTo>
                <a:lnTo>
                  <a:pt x="664" y="1416"/>
                </a:lnTo>
                <a:lnTo>
                  <a:pt x="680" y="1416"/>
                </a:lnTo>
                <a:lnTo>
                  <a:pt x="726" y="1472"/>
                </a:lnTo>
                <a:lnTo>
                  <a:pt x="726" y="1472"/>
                </a:lnTo>
                <a:lnTo>
                  <a:pt x="726" y="1445"/>
                </a:lnTo>
                <a:cubicBezTo>
                  <a:pt x="726" y="1435"/>
                  <a:pt x="726" y="1430"/>
                  <a:pt x="725" y="1426"/>
                </a:cubicBezTo>
                <a:cubicBezTo>
                  <a:pt x="725" y="1421"/>
                  <a:pt x="722" y="1420"/>
                  <a:pt x="715" y="1419"/>
                </a:cubicBezTo>
                <a:lnTo>
                  <a:pt x="715" y="1416"/>
                </a:lnTo>
                <a:lnTo>
                  <a:pt x="740" y="1416"/>
                </a:lnTo>
                <a:lnTo>
                  <a:pt x="740" y="1419"/>
                </a:lnTo>
                <a:close/>
                <a:moveTo>
                  <a:pt x="622" y="1430"/>
                </a:moveTo>
                <a:lnTo>
                  <a:pt x="622" y="1430"/>
                </a:lnTo>
                <a:cubicBezTo>
                  <a:pt x="618" y="1439"/>
                  <a:pt x="615" y="1449"/>
                  <a:pt x="612" y="1458"/>
                </a:cubicBezTo>
                <a:lnTo>
                  <a:pt x="632" y="1458"/>
                </a:lnTo>
                <a:lnTo>
                  <a:pt x="622" y="1430"/>
                </a:lnTo>
                <a:close/>
                <a:moveTo>
                  <a:pt x="633" y="1489"/>
                </a:moveTo>
                <a:lnTo>
                  <a:pt x="633" y="1486"/>
                </a:lnTo>
                <a:cubicBezTo>
                  <a:pt x="639" y="1485"/>
                  <a:pt x="640" y="1484"/>
                  <a:pt x="639" y="1480"/>
                </a:cubicBezTo>
                <a:cubicBezTo>
                  <a:pt x="637" y="1475"/>
                  <a:pt x="635" y="1469"/>
                  <a:pt x="633" y="1463"/>
                </a:cubicBezTo>
                <a:lnTo>
                  <a:pt x="610" y="1463"/>
                </a:lnTo>
                <a:cubicBezTo>
                  <a:pt x="608" y="1468"/>
                  <a:pt x="607" y="1472"/>
                  <a:pt x="606" y="1477"/>
                </a:cubicBezTo>
                <a:cubicBezTo>
                  <a:pt x="603" y="1484"/>
                  <a:pt x="604" y="1485"/>
                  <a:pt x="612" y="1486"/>
                </a:cubicBezTo>
                <a:lnTo>
                  <a:pt x="612" y="1489"/>
                </a:lnTo>
                <a:lnTo>
                  <a:pt x="589" y="1489"/>
                </a:lnTo>
                <a:lnTo>
                  <a:pt x="589" y="1486"/>
                </a:lnTo>
                <a:cubicBezTo>
                  <a:pt x="596" y="1485"/>
                  <a:pt x="597" y="1484"/>
                  <a:pt x="601" y="1474"/>
                </a:cubicBezTo>
                <a:lnTo>
                  <a:pt x="623" y="1415"/>
                </a:lnTo>
                <a:lnTo>
                  <a:pt x="627" y="1414"/>
                </a:lnTo>
                <a:cubicBezTo>
                  <a:pt x="634" y="1434"/>
                  <a:pt x="641" y="1454"/>
                  <a:pt x="648" y="1474"/>
                </a:cubicBezTo>
                <a:cubicBezTo>
                  <a:pt x="651" y="1484"/>
                  <a:pt x="653" y="1485"/>
                  <a:pt x="660" y="1486"/>
                </a:cubicBezTo>
                <a:lnTo>
                  <a:pt x="660" y="1489"/>
                </a:lnTo>
                <a:lnTo>
                  <a:pt x="633" y="1489"/>
                </a:lnTo>
                <a:close/>
                <a:moveTo>
                  <a:pt x="593" y="1419"/>
                </a:moveTo>
                <a:cubicBezTo>
                  <a:pt x="587" y="1420"/>
                  <a:pt x="584" y="1421"/>
                  <a:pt x="583" y="1426"/>
                </a:cubicBezTo>
                <a:cubicBezTo>
                  <a:pt x="583" y="1429"/>
                  <a:pt x="583" y="1434"/>
                  <a:pt x="583" y="1444"/>
                </a:cubicBezTo>
                <a:lnTo>
                  <a:pt x="583" y="1453"/>
                </a:lnTo>
                <a:cubicBezTo>
                  <a:pt x="583" y="1466"/>
                  <a:pt x="581" y="1476"/>
                  <a:pt x="575" y="1483"/>
                </a:cubicBezTo>
                <a:cubicBezTo>
                  <a:pt x="570" y="1488"/>
                  <a:pt x="562" y="1491"/>
                  <a:pt x="555" y="1491"/>
                </a:cubicBezTo>
                <a:cubicBezTo>
                  <a:pt x="548" y="1491"/>
                  <a:pt x="542" y="1489"/>
                  <a:pt x="537" y="1485"/>
                </a:cubicBezTo>
                <a:cubicBezTo>
                  <a:pt x="531" y="1480"/>
                  <a:pt x="528" y="1472"/>
                  <a:pt x="528" y="1458"/>
                </a:cubicBezTo>
                <a:lnTo>
                  <a:pt x="528" y="1431"/>
                </a:lnTo>
                <a:cubicBezTo>
                  <a:pt x="528" y="1421"/>
                  <a:pt x="527" y="1420"/>
                  <a:pt x="518" y="1419"/>
                </a:cubicBezTo>
                <a:lnTo>
                  <a:pt x="518" y="1416"/>
                </a:lnTo>
                <a:lnTo>
                  <a:pt x="547" y="1416"/>
                </a:lnTo>
                <a:lnTo>
                  <a:pt x="547" y="1419"/>
                </a:lnTo>
                <a:cubicBezTo>
                  <a:pt x="538" y="1420"/>
                  <a:pt x="538" y="1421"/>
                  <a:pt x="538" y="1431"/>
                </a:cubicBezTo>
                <a:lnTo>
                  <a:pt x="538" y="1456"/>
                </a:lnTo>
                <a:cubicBezTo>
                  <a:pt x="538" y="1474"/>
                  <a:pt x="545" y="1484"/>
                  <a:pt x="558" y="1484"/>
                </a:cubicBezTo>
                <a:cubicBezTo>
                  <a:pt x="573" y="1484"/>
                  <a:pt x="578" y="1471"/>
                  <a:pt x="578" y="1453"/>
                </a:cubicBezTo>
                <a:lnTo>
                  <a:pt x="578" y="1444"/>
                </a:lnTo>
                <a:cubicBezTo>
                  <a:pt x="578" y="1434"/>
                  <a:pt x="578" y="1429"/>
                  <a:pt x="577" y="1426"/>
                </a:cubicBezTo>
                <a:cubicBezTo>
                  <a:pt x="577" y="1421"/>
                  <a:pt x="574" y="1420"/>
                  <a:pt x="567" y="1419"/>
                </a:cubicBezTo>
                <a:lnTo>
                  <a:pt x="567" y="1416"/>
                </a:lnTo>
                <a:lnTo>
                  <a:pt x="593" y="1416"/>
                </a:lnTo>
                <a:lnTo>
                  <a:pt x="593" y="1419"/>
                </a:lnTo>
                <a:close/>
                <a:moveTo>
                  <a:pt x="511" y="1419"/>
                </a:moveTo>
                <a:cubicBezTo>
                  <a:pt x="502" y="1420"/>
                  <a:pt x="501" y="1421"/>
                  <a:pt x="501" y="1430"/>
                </a:cubicBezTo>
                <a:lnTo>
                  <a:pt x="501" y="1475"/>
                </a:lnTo>
                <a:cubicBezTo>
                  <a:pt x="501" y="1485"/>
                  <a:pt x="502" y="1485"/>
                  <a:pt x="511" y="1486"/>
                </a:cubicBezTo>
                <a:lnTo>
                  <a:pt x="511" y="1489"/>
                </a:lnTo>
                <a:lnTo>
                  <a:pt x="481" y="1489"/>
                </a:lnTo>
                <a:lnTo>
                  <a:pt x="481" y="1486"/>
                </a:lnTo>
                <a:cubicBezTo>
                  <a:pt x="490" y="1485"/>
                  <a:pt x="491" y="1485"/>
                  <a:pt x="491" y="1475"/>
                </a:cubicBezTo>
                <a:lnTo>
                  <a:pt x="491" y="1453"/>
                </a:lnTo>
                <a:lnTo>
                  <a:pt x="454" y="1453"/>
                </a:lnTo>
                <a:lnTo>
                  <a:pt x="454" y="1475"/>
                </a:lnTo>
                <a:cubicBezTo>
                  <a:pt x="454" y="1485"/>
                  <a:pt x="455" y="1485"/>
                  <a:pt x="464" y="1486"/>
                </a:cubicBezTo>
                <a:lnTo>
                  <a:pt x="464" y="1489"/>
                </a:lnTo>
                <a:lnTo>
                  <a:pt x="435" y="1489"/>
                </a:lnTo>
                <a:lnTo>
                  <a:pt x="435" y="1486"/>
                </a:lnTo>
                <a:cubicBezTo>
                  <a:pt x="444" y="1485"/>
                  <a:pt x="444" y="1485"/>
                  <a:pt x="444" y="1475"/>
                </a:cubicBezTo>
                <a:lnTo>
                  <a:pt x="444" y="1430"/>
                </a:lnTo>
                <a:cubicBezTo>
                  <a:pt x="444" y="1421"/>
                  <a:pt x="444" y="1420"/>
                  <a:pt x="435" y="1419"/>
                </a:cubicBezTo>
                <a:lnTo>
                  <a:pt x="435" y="1416"/>
                </a:lnTo>
                <a:lnTo>
                  <a:pt x="464" y="1416"/>
                </a:lnTo>
                <a:lnTo>
                  <a:pt x="464" y="1419"/>
                </a:lnTo>
                <a:cubicBezTo>
                  <a:pt x="455" y="1420"/>
                  <a:pt x="454" y="1421"/>
                  <a:pt x="454" y="1430"/>
                </a:cubicBezTo>
                <a:lnTo>
                  <a:pt x="454" y="1448"/>
                </a:lnTo>
                <a:lnTo>
                  <a:pt x="491" y="1448"/>
                </a:lnTo>
                <a:lnTo>
                  <a:pt x="491" y="1430"/>
                </a:lnTo>
                <a:cubicBezTo>
                  <a:pt x="491" y="1421"/>
                  <a:pt x="490" y="1420"/>
                  <a:pt x="482" y="1419"/>
                </a:cubicBezTo>
                <a:lnTo>
                  <a:pt x="482" y="1416"/>
                </a:lnTo>
                <a:lnTo>
                  <a:pt x="511" y="1416"/>
                </a:lnTo>
                <a:lnTo>
                  <a:pt x="511" y="1419"/>
                </a:lnTo>
                <a:close/>
                <a:moveTo>
                  <a:pt x="428" y="1470"/>
                </a:moveTo>
                <a:cubicBezTo>
                  <a:pt x="427" y="1475"/>
                  <a:pt x="424" y="1484"/>
                  <a:pt x="422" y="1488"/>
                </a:cubicBezTo>
                <a:cubicBezTo>
                  <a:pt x="419" y="1489"/>
                  <a:pt x="410" y="1491"/>
                  <a:pt x="402" y="1491"/>
                </a:cubicBezTo>
                <a:cubicBezTo>
                  <a:pt x="374" y="1491"/>
                  <a:pt x="362" y="1471"/>
                  <a:pt x="362" y="1454"/>
                </a:cubicBezTo>
                <a:cubicBezTo>
                  <a:pt x="362" y="1430"/>
                  <a:pt x="380" y="1414"/>
                  <a:pt x="404" y="1414"/>
                </a:cubicBezTo>
                <a:cubicBezTo>
                  <a:pt x="414" y="1414"/>
                  <a:pt x="421" y="1417"/>
                  <a:pt x="424" y="1417"/>
                </a:cubicBezTo>
                <a:cubicBezTo>
                  <a:pt x="425" y="1424"/>
                  <a:pt x="426" y="1429"/>
                  <a:pt x="427" y="1435"/>
                </a:cubicBezTo>
                <a:lnTo>
                  <a:pt x="423" y="1436"/>
                </a:lnTo>
                <a:cubicBezTo>
                  <a:pt x="420" y="1423"/>
                  <a:pt x="413" y="1418"/>
                  <a:pt x="402" y="1418"/>
                </a:cubicBezTo>
                <a:cubicBezTo>
                  <a:pt x="383" y="1418"/>
                  <a:pt x="374" y="1434"/>
                  <a:pt x="374" y="1451"/>
                </a:cubicBezTo>
                <a:cubicBezTo>
                  <a:pt x="374" y="1472"/>
                  <a:pt x="386" y="1487"/>
                  <a:pt x="403" y="1487"/>
                </a:cubicBezTo>
                <a:cubicBezTo>
                  <a:pt x="414" y="1487"/>
                  <a:pt x="420" y="1480"/>
                  <a:pt x="425" y="1469"/>
                </a:cubicBezTo>
                <a:lnTo>
                  <a:pt x="428" y="1470"/>
                </a:lnTo>
                <a:close/>
                <a:moveTo>
                  <a:pt x="325" y="1489"/>
                </a:moveTo>
                <a:lnTo>
                  <a:pt x="325" y="1486"/>
                </a:lnTo>
                <a:cubicBezTo>
                  <a:pt x="334" y="1485"/>
                  <a:pt x="335" y="1485"/>
                  <a:pt x="335" y="1475"/>
                </a:cubicBezTo>
                <a:lnTo>
                  <a:pt x="335" y="1430"/>
                </a:lnTo>
                <a:cubicBezTo>
                  <a:pt x="335" y="1421"/>
                  <a:pt x="334" y="1420"/>
                  <a:pt x="325" y="1419"/>
                </a:cubicBezTo>
                <a:lnTo>
                  <a:pt x="325" y="1416"/>
                </a:lnTo>
                <a:lnTo>
                  <a:pt x="354" y="1416"/>
                </a:lnTo>
                <a:lnTo>
                  <a:pt x="354" y="1419"/>
                </a:lnTo>
                <a:cubicBezTo>
                  <a:pt x="346" y="1420"/>
                  <a:pt x="345" y="1421"/>
                  <a:pt x="345" y="1430"/>
                </a:cubicBezTo>
                <a:lnTo>
                  <a:pt x="345" y="1475"/>
                </a:lnTo>
                <a:cubicBezTo>
                  <a:pt x="345" y="1485"/>
                  <a:pt x="346" y="1485"/>
                  <a:pt x="354" y="1486"/>
                </a:cubicBezTo>
                <a:lnTo>
                  <a:pt x="354" y="1489"/>
                </a:lnTo>
                <a:lnTo>
                  <a:pt x="325" y="1489"/>
                </a:lnTo>
                <a:close/>
                <a:moveTo>
                  <a:pt x="312" y="1434"/>
                </a:moveTo>
                <a:cubicBezTo>
                  <a:pt x="310" y="1426"/>
                  <a:pt x="307" y="1418"/>
                  <a:pt x="298" y="1418"/>
                </a:cubicBezTo>
                <a:cubicBezTo>
                  <a:pt x="290" y="1418"/>
                  <a:pt x="286" y="1424"/>
                  <a:pt x="286" y="1430"/>
                </a:cubicBezTo>
                <a:cubicBezTo>
                  <a:pt x="286" y="1438"/>
                  <a:pt x="291" y="1442"/>
                  <a:pt x="300" y="1447"/>
                </a:cubicBezTo>
                <a:cubicBezTo>
                  <a:pt x="309" y="1452"/>
                  <a:pt x="318" y="1457"/>
                  <a:pt x="318" y="1469"/>
                </a:cubicBezTo>
                <a:cubicBezTo>
                  <a:pt x="318" y="1481"/>
                  <a:pt x="309" y="1491"/>
                  <a:pt x="294" y="1491"/>
                </a:cubicBezTo>
                <a:cubicBezTo>
                  <a:pt x="290" y="1491"/>
                  <a:pt x="286" y="1490"/>
                  <a:pt x="283" y="1489"/>
                </a:cubicBezTo>
                <a:cubicBezTo>
                  <a:pt x="281" y="1488"/>
                  <a:pt x="279" y="1487"/>
                  <a:pt x="278" y="1487"/>
                </a:cubicBezTo>
                <a:cubicBezTo>
                  <a:pt x="277" y="1485"/>
                  <a:pt x="276" y="1474"/>
                  <a:pt x="275" y="1469"/>
                </a:cubicBezTo>
                <a:lnTo>
                  <a:pt x="278" y="1468"/>
                </a:lnTo>
                <a:cubicBezTo>
                  <a:pt x="280" y="1475"/>
                  <a:pt x="285" y="1487"/>
                  <a:pt x="296" y="1487"/>
                </a:cubicBezTo>
                <a:cubicBezTo>
                  <a:pt x="304" y="1487"/>
                  <a:pt x="309" y="1482"/>
                  <a:pt x="309" y="1474"/>
                </a:cubicBezTo>
                <a:cubicBezTo>
                  <a:pt x="309" y="1465"/>
                  <a:pt x="303" y="1462"/>
                  <a:pt x="295" y="1457"/>
                </a:cubicBezTo>
                <a:cubicBezTo>
                  <a:pt x="287" y="1453"/>
                  <a:pt x="277" y="1447"/>
                  <a:pt x="277" y="1435"/>
                </a:cubicBezTo>
                <a:cubicBezTo>
                  <a:pt x="277" y="1424"/>
                  <a:pt x="286" y="1414"/>
                  <a:pt x="300" y="1414"/>
                </a:cubicBezTo>
                <a:cubicBezTo>
                  <a:pt x="305" y="1414"/>
                  <a:pt x="310" y="1416"/>
                  <a:pt x="314" y="1417"/>
                </a:cubicBezTo>
                <a:cubicBezTo>
                  <a:pt x="314" y="1421"/>
                  <a:pt x="314" y="1426"/>
                  <a:pt x="315" y="1433"/>
                </a:cubicBezTo>
                <a:lnTo>
                  <a:pt x="312" y="1434"/>
                </a:lnTo>
                <a:close/>
                <a:moveTo>
                  <a:pt x="1569" y="1072"/>
                </a:moveTo>
                <a:lnTo>
                  <a:pt x="1544" y="1072"/>
                </a:lnTo>
                <a:lnTo>
                  <a:pt x="1544" y="1039"/>
                </a:lnTo>
                <a:lnTo>
                  <a:pt x="1475" y="1039"/>
                </a:lnTo>
                <a:lnTo>
                  <a:pt x="1475" y="1072"/>
                </a:lnTo>
                <a:lnTo>
                  <a:pt x="1372" y="1072"/>
                </a:lnTo>
                <a:lnTo>
                  <a:pt x="1372" y="1088"/>
                </a:lnTo>
                <a:lnTo>
                  <a:pt x="1466" y="1088"/>
                </a:lnTo>
                <a:cubicBezTo>
                  <a:pt x="1443" y="1123"/>
                  <a:pt x="1384" y="1194"/>
                  <a:pt x="1374" y="1203"/>
                </a:cubicBezTo>
                <a:lnTo>
                  <a:pt x="1374" y="1210"/>
                </a:lnTo>
                <a:cubicBezTo>
                  <a:pt x="1390" y="1204"/>
                  <a:pt x="1437" y="1176"/>
                  <a:pt x="1475" y="1147"/>
                </a:cubicBezTo>
                <a:lnTo>
                  <a:pt x="1475" y="1210"/>
                </a:lnTo>
                <a:lnTo>
                  <a:pt x="1421" y="1210"/>
                </a:lnTo>
                <a:lnTo>
                  <a:pt x="1421" y="1216"/>
                </a:lnTo>
                <a:cubicBezTo>
                  <a:pt x="1431" y="1219"/>
                  <a:pt x="1439" y="1224"/>
                  <a:pt x="1447" y="1230"/>
                </a:cubicBezTo>
                <a:cubicBezTo>
                  <a:pt x="1454" y="1238"/>
                  <a:pt x="1459" y="1249"/>
                  <a:pt x="1461" y="1264"/>
                </a:cubicBezTo>
                <a:cubicBezTo>
                  <a:pt x="1499" y="1264"/>
                  <a:pt x="1522" y="1261"/>
                  <a:pt x="1531" y="1254"/>
                </a:cubicBezTo>
                <a:cubicBezTo>
                  <a:pt x="1539" y="1248"/>
                  <a:pt x="1544" y="1241"/>
                  <a:pt x="1544" y="1233"/>
                </a:cubicBezTo>
                <a:lnTo>
                  <a:pt x="1544" y="1088"/>
                </a:lnTo>
                <a:lnTo>
                  <a:pt x="1569" y="1088"/>
                </a:lnTo>
                <a:lnTo>
                  <a:pt x="1569" y="1072"/>
                </a:lnTo>
                <a:close/>
                <a:moveTo>
                  <a:pt x="1365" y="1019"/>
                </a:moveTo>
                <a:lnTo>
                  <a:pt x="1575" y="1019"/>
                </a:lnTo>
                <a:lnTo>
                  <a:pt x="1575" y="1275"/>
                </a:lnTo>
                <a:lnTo>
                  <a:pt x="1365" y="1275"/>
                </a:lnTo>
                <a:lnTo>
                  <a:pt x="1365" y="1019"/>
                </a:lnTo>
                <a:close/>
                <a:moveTo>
                  <a:pt x="1618" y="1003"/>
                </a:moveTo>
                <a:lnTo>
                  <a:pt x="1618" y="1003"/>
                </a:lnTo>
                <a:lnTo>
                  <a:pt x="1323" y="1003"/>
                </a:lnTo>
                <a:lnTo>
                  <a:pt x="1323" y="1003"/>
                </a:lnTo>
                <a:lnTo>
                  <a:pt x="1295" y="1003"/>
                </a:lnTo>
                <a:lnTo>
                  <a:pt x="1295" y="1311"/>
                </a:lnTo>
                <a:lnTo>
                  <a:pt x="1365" y="1300"/>
                </a:lnTo>
                <a:lnTo>
                  <a:pt x="1365" y="1291"/>
                </a:lnTo>
                <a:lnTo>
                  <a:pt x="1575" y="1291"/>
                </a:lnTo>
                <a:lnTo>
                  <a:pt x="1575" y="1311"/>
                </a:lnTo>
                <a:lnTo>
                  <a:pt x="1645" y="1300"/>
                </a:lnTo>
                <a:lnTo>
                  <a:pt x="1645" y="1003"/>
                </a:lnTo>
                <a:lnTo>
                  <a:pt x="1618" y="1003"/>
                </a:lnTo>
                <a:close/>
                <a:moveTo>
                  <a:pt x="1100" y="1204"/>
                </a:moveTo>
                <a:cubicBezTo>
                  <a:pt x="1120" y="1245"/>
                  <a:pt x="1150" y="1280"/>
                  <a:pt x="1181" y="1297"/>
                </a:cubicBezTo>
                <a:cubicBezTo>
                  <a:pt x="1198" y="1284"/>
                  <a:pt x="1222" y="1248"/>
                  <a:pt x="1222" y="1248"/>
                </a:cubicBezTo>
                <a:cubicBezTo>
                  <a:pt x="1158" y="1229"/>
                  <a:pt x="1123" y="1209"/>
                  <a:pt x="1105" y="1200"/>
                </a:cubicBezTo>
                <a:cubicBezTo>
                  <a:pt x="1102" y="1202"/>
                  <a:pt x="1102" y="1202"/>
                  <a:pt x="1100" y="1204"/>
                </a:cubicBezTo>
                <a:moveTo>
                  <a:pt x="997" y="1222"/>
                </a:moveTo>
                <a:lnTo>
                  <a:pt x="937" y="1203"/>
                </a:lnTo>
                <a:cubicBezTo>
                  <a:pt x="928" y="1225"/>
                  <a:pt x="919" y="1241"/>
                  <a:pt x="911" y="1252"/>
                </a:cubicBezTo>
                <a:cubicBezTo>
                  <a:pt x="902" y="1265"/>
                  <a:pt x="891" y="1278"/>
                  <a:pt x="878" y="1290"/>
                </a:cubicBezTo>
                <a:lnTo>
                  <a:pt x="878" y="1297"/>
                </a:lnTo>
                <a:cubicBezTo>
                  <a:pt x="902" y="1288"/>
                  <a:pt x="924" y="1279"/>
                  <a:pt x="945" y="1268"/>
                </a:cubicBezTo>
                <a:cubicBezTo>
                  <a:pt x="959" y="1261"/>
                  <a:pt x="974" y="1250"/>
                  <a:pt x="991" y="1236"/>
                </a:cubicBezTo>
                <a:cubicBezTo>
                  <a:pt x="999" y="1234"/>
                  <a:pt x="1003" y="1232"/>
                  <a:pt x="1004" y="1229"/>
                </a:cubicBezTo>
                <a:cubicBezTo>
                  <a:pt x="1004" y="1226"/>
                  <a:pt x="1002" y="1223"/>
                  <a:pt x="997" y="1222"/>
                </a:cubicBezTo>
                <a:moveTo>
                  <a:pt x="1022" y="1079"/>
                </a:moveTo>
                <a:lnTo>
                  <a:pt x="964" y="1079"/>
                </a:lnTo>
                <a:lnTo>
                  <a:pt x="964" y="1062"/>
                </a:lnTo>
                <a:lnTo>
                  <a:pt x="1022" y="1062"/>
                </a:lnTo>
                <a:lnTo>
                  <a:pt x="1022" y="1079"/>
                </a:lnTo>
                <a:close/>
                <a:moveTo>
                  <a:pt x="1022" y="1113"/>
                </a:moveTo>
                <a:lnTo>
                  <a:pt x="964" y="1113"/>
                </a:lnTo>
                <a:lnTo>
                  <a:pt x="964" y="1095"/>
                </a:lnTo>
                <a:lnTo>
                  <a:pt x="1022" y="1095"/>
                </a:lnTo>
                <a:lnTo>
                  <a:pt x="1022" y="1113"/>
                </a:lnTo>
                <a:close/>
                <a:moveTo>
                  <a:pt x="1022" y="1146"/>
                </a:moveTo>
                <a:lnTo>
                  <a:pt x="964" y="1146"/>
                </a:lnTo>
                <a:lnTo>
                  <a:pt x="964" y="1129"/>
                </a:lnTo>
                <a:lnTo>
                  <a:pt x="1022" y="1129"/>
                </a:lnTo>
                <a:lnTo>
                  <a:pt x="1022" y="1146"/>
                </a:lnTo>
                <a:close/>
                <a:moveTo>
                  <a:pt x="1092" y="1177"/>
                </a:moveTo>
                <a:lnTo>
                  <a:pt x="1092" y="1162"/>
                </a:lnTo>
                <a:lnTo>
                  <a:pt x="1212" y="1162"/>
                </a:lnTo>
                <a:lnTo>
                  <a:pt x="1212" y="1146"/>
                </a:lnTo>
                <a:lnTo>
                  <a:pt x="1092" y="1146"/>
                </a:lnTo>
                <a:lnTo>
                  <a:pt x="1092" y="1129"/>
                </a:lnTo>
                <a:lnTo>
                  <a:pt x="1203" y="1129"/>
                </a:lnTo>
                <a:lnTo>
                  <a:pt x="1203" y="1113"/>
                </a:lnTo>
                <a:lnTo>
                  <a:pt x="1092" y="1113"/>
                </a:lnTo>
                <a:lnTo>
                  <a:pt x="1092" y="1095"/>
                </a:lnTo>
                <a:lnTo>
                  <a:pt x="1203" y="1095"/>
                </a:lnTo>
                <a:lnTo>
                  <a:pt x="1203" y="1079"/>
                </a:lnTo>
                <a:lnTo>
                  <a:pt x="1092" y="1079"/>
                </a:lnTo>
                <a:lnTo>
                  <a:pt x="1092" y="1062"/>
                </a:lnTo>
                <a:lnTo>
                  <a:pt x="1212" y="1062"/>
                </a:lnTo>
                <a:lnTo>
                  <a:pt x="1212" y="1046"/>
                </a:lnTo>
                <a:lnTo>
                  <a:pt x="1085" y="1046"/>
                </a:lnTo>
                <a:cubicBezTo>
                  <a:pt x="1085" y="1045"/>
                  <a:pt x="1085" y="1045"/>
                  <a:pt x="1086" y="1045"/>
                </a:cubicBezTo>
                <a:cubicBezTo>
                  <a:pt x="1088" y="1037"/>
                  <a:pt x="1089" y="1030"/>
                  <a:pt x="1086" y="1023"/>
                </a:cubicBezTo>
                <a:cubicBezTo>
                  <a:pt x="1083" y="1015"/>
                  <a:pt x="1075" y="1007"/>
                  <a:pt x="1061" y="1004"/>
                </a:cubicBezTo>
                <a:cubicBezTo>
                  <a:pt x="1037" y="998"/>
                  <a:pt x="999" y="1014"/>
                  <a:pt x="999" y="1014"/>
                </a:cubicBezTo>
                <a:cubicBezTo>
                  <a:pt x="1018" y="1018"/>
                  <a:pt x="1023" y="1028"/>
                  <a:pt x="1031" y="1039"/>
                </a:cubicBezTo>
                <a:cubicBezTo>
                  <a:pt x="1032" y="1042"/>
                  <a:pt x="1034" y="1044"/>
                  <a:pt x="1035" y="1046"/>
                </a:cubicBezTo>
                <a:lnTo>
                  <a:pt x="964" y="1046"/>
                </a:lnTo>
                <a:lnTo>
                  <a:pt x="964" y="1043"/>
                </a:lnTo>
                <a:cubicBezTo>
                  <a:pt x="964" y="1042"/>
                  <a:pt x="965" y="1042"/>
                  <a:pt x="966" y="1041"/>
                </a:cubicBezTo>
                <a:cubicBezTo>
                  <a:pt x="974" y="1039"/>
                  <a:pt x="978" y="1037"/>
                  <a:pt x="979" y="1034"/>
                </a:cubicBezTo>
                <a:cubicBezTo>
                  <a:pt x="979" y="1031"/>
                  <a:pt x="977" y="1029"/>
                  <a:pt x="973" y="1027"/>
                </a:cubicBezTo>
                <a:lnTo>
                  <a:pt x="912" y="1008"/>
                </a:lnTo>
                <a:cubicBezTo>
                  <a:pt x="903" y="1030"/>
                  <a:pt x="894" y="1046"/>
                  <a:pt x="887" y="1057"/>
                </a:cubicBezTo>
                <a:cubicBezTo>
                  <a:pt x="877" y="1071"/>
                  <a:pt x="866" y="1083"/>
                  <a:pt x="853" y="1095"/>
                </a:cubicBezTo>
                <a:lnTo>
                  <a:pt x="853" y="1102"/>
                </a:lnTo>
                <a:cubicBezTo>
                  <a:pt x="868" y="1097"/>
                  <a:pt x="881" y="1092"/>
                  <a:pt x="894" y="1086"/>
                </a:cubicBezTo>
                <a:lnTo>
                  <a:pt x="894" y="1170"/>
                </a:lnTo>
                <a:lnTo>
                  <a:pt x="949" y="1162"/>
                </a:lnTo>
                <a:lnTo>
                  <a:pt x="1022" y="1162"/>
                </a:lnTo>
                <a:lnTo>
                  <a:pt x="1022" y="1177"/>
                </a:lnTo>
                <a:lnTo>
                  <a:pt x="853" y="1177"/>
                </a:lnTo>
                <a:lnTo>
                  <a:pt x="853" y="1193"/>
                </a:lnTo>
                <a:lnTo>
                  <a:pt x="1022" y="1193"/>
                </a:lnTo>
                <a:lnTo>
                  <a:pt x="1022" y="1311"/>
                </a:lnTo>
                <a:lnTo>
                  <a:pt x="1092" y="1300"/>
                </a:lnTo>
                <a:lnTo>
                  <a:pt x="1092" y="1193"/>
                </a:lnTo>
                <a:lnTo>
                  <a:pt x="1225" y="1193"/>
                </a:lnTo>
                <a:lnTo>
                  <a:pt x="1225" y="1177"/>
                </a:lnTo>
                <a:lnTo>
                  <a:pt x="1092" y="1177"/>
                </a:lnTo>
                <a:close/>
                <a:moveTo>
                  <a:pt x="607" y="1062"/>
                </a:moveTo>
                <a:lnTo>
                  <a:pt x="673" y="1086"/>
                </a:lnTo>
                <a:cubicBezTo>
                  <a:pt x="670" y="1088"/>
                  <a:pt x="661" y="1094"/>
                  <a:pt x="661" y="1094"/>
                </a:cubicBezTo>
                <a:cubicBezTo>
                  <a:pt x="710" y="1111"/>
                  <a:pt x="762" y="1118"/>
                  <a:pt x="816" y="1124"/>
                </a:cubicBezTo>
                <a:cubicBezTo>
                  <a:pt x="805" y="1142"/>
                  <a:pt x="795" y="1158"/>
                  <a:pt x="785" y="1174"/>
                </a:cubicBezTo>
                <a:cubicBezTo>
                  <a:pt x="778" y="1173"/>
                  <a:pt x="758" y="1168"/>
                  <a:pt x="750" y="1165"/>
                </a:cubicBezTo>
                <a:cubicBezTo>
                  <a:pt x="709" y="1151"/>
                  <a:pt x="671" y="1135"/>
                  <a:pt x="639" y="1111"/>
                </a:cubicBezTo>
                <a:cubicBezTo>
                  <a:pt x="639" y="1111"/>
                  <a:pt x="635" y="1114"/>
                  <a:pt x="633" y="1115"/>
                </a:cubicBezTo>
                <a:cubicBezTo>
                  <a:pt x="581" y="1146"/>
                  <a:pt x="520" y="1163"/>
                  <a:pt x="455" y="1175"/>
                </a:cubicBezTo>
                <a:cubicBezTo>
                  <a:pt x="451" y="1176"/>
                  <a:pt x="441" y="1177"/>
                  <a:pt x="441" y="1177"/>
                </a:cubicBezTo>
                <a:lnTo>
                  <a:pt x="441" y="1170"/>
                </a:lnTo>
                <a:cubicBezTo>
                  <a:pt x="467" y="1157"/>
                  <a:pt x="491" y="1144"/>
                  <a:pt x="514" y="1130"/>
                </a:cubicBezTo>
                <a:cubicBezTo>
                  <a:pt x="538" y="1115"/>
                  <a:pt x="607" y="1062"/>
                  <a:pt x="607" y="1062"/>
                </a:cubicBezTo>
                <a:moveTo>
                  <a:pt x="769" y="1232"/>
                </a:moveTo>
                <a:cubicBezTo>
                  <a:pt x="755" y="1223"/>
                  <a:pt x="725" y="1215"/>
                  <a:pt x="681" y="1208"/>
                </a:cubicBezTo>
                <a:lnTo>
                  <a:pt x="677" y="1212"/>
                </a:lnTo>
                <a:cubicBezTo>
                  <a:pt x="700" y="1227"/>
                  <a:pt x="717" y="1247"/>
                  <a:pt x="726" y="1270"/>
                </a:cubicBezTo>
                <a:cubicBezTo>
                  <a:pt x="733" y="1292"/>
                  <a:pt x="745" y="1302"/>
                  <a:pt x="761" y="1302"/>
                </a:cubicBezTo>
                <a:cubicBezTo>
                  <a:pt x="768" y="1302"/>
                  <a:pt x="775" y="1298"/>
                  <a:pt x="782" y="1290"/>
                </a:cubicBezTo>
                <a:cubicBezTo>
                  <a:pt x="788" y="1281"/>
                  <a:pt x="791" y="1273"/>
                  <a:pt x="790" y="1264"/>
                </a:cubicBezTo>
                <a:cubicBezTo>
                  <a:pt x="790" y="1252"/>
                  <a:pt x="783" y="1242"/>
                  <a:pt x="769" y="1232"/>
                </a:cubicBezTo>
                <a:moveTo>
                  <a:pt x="566" y="1229"/>
                </a:moveTo>
                <a:cubicBezTo>
                  <a:pt x="566" y="1226"/>
                  <a:pt x="564" y="1223"/>
                  <a:pt x="560" y="1222"/>
                </a:cubicBezTo>
                <a:lnTo>
                  <a:pt x="500" y="1203"/>
                </a:lnTo>
                <a:cubicBezTo>
                  <a:pt x="490" y="1225"/>
                  <a:pt x="482" y="1241"/>
                  <a:pt x="474" y="1252"/>
                </a:cubicBezTo>
                <a:cubicBezTo>
                  <a:pt x="465" y="1265"/>
                  <a:pt x="454" y="1278"/>
                  <a:pt x="441" y="1290"/>
                </a:cubicBezTo>
                <a:lnTo>
                  <a:pt x="441" y="1297"/>
                </a:lnTo>
                <a:cubicBezTo>
                  <a:pt x="465" y="1288"/>
                  <a:pt x="487" y="1279"/>
                  <a:pt x="507" y="1268"/>
                </a:cubicBezTo>
                <a:cubicBezTo>
                  <a:pt x="522" y="1261"/>
                  <a:pt x="537" y="1250"/>
                  <a:pt x="553" y="1236"/>
                </a:cubicBezTo>
                <a:cubicBezTo>
                  <a:pt x="562" y="1234"/>
                  <a:pt x="566" y="1232"/>
                  <a:pt x="566" y="1229"/>
                </a:cubicBezTo>
                <a:moveTo>
                  <a:pt x="777" y="1193"/>
                </a:moveTo>
                <a:lnTo>
                  <a:pt x="777" y="1177"/>
                </a:lnTo>
                <a:lnTo>
                  <a:pt x="663" y="1177"/>
                </a:lnTo>
                <a:lnTo>
                  <a:pt x="663" y="1155"/>
                </a:lnTo>
                <a:lnTo>
                  <a:pt x="594" y="1155"/>
                </a:lnTo>
                <a:lnTo>
                  <a:pt x="594" y="1177"/>
                </a:lnTo>
                <a:lnTo>
                  <a:pt x="480" y="1177"/>
                </a:lnTo>
                <a:lnTo>
                  <a:pt x="480" y="1193"/>
                </a:lnTo>
                <a:lnTo>
                  <a:pt x="594" y="1193"/>
                </a:lnTo>
                <a:lnTo>
                  <a:pt x="594" y="1255"/>
                </a:lnTo>
                <a:lnTo>
                  <a:pt x="540" y="1255"/>
                </a:lnTo>
                <a:lnTo>
                  <a:pt x="540" y="1261"/>
                </a:lnTo>
                <a:cubicBezTo>
                  <a:pt x="550" y="1264"/>
                  <a:pt x="559" y="1261"/>
                  <a:pt x="566" y="1268"/>
                </a:cubicBezTo>
                <a:cubicBezTo>
                  <a:pt x="573" y="1276"/>
                  <a:pt x="578" y="1294"/>
                  <a:pt x="580" y="1309"/>
                </a:cubicBezTo>
                <a:cubicBezTo>
                  <a:pt x="618" y="1309"/>
                  <a:pt x="641" y="1306"/>
                  <a:pt x="650" y="1299"/>
                </a:cubicBezTo>
                <a:cubicBezTo>
                  <a:pt x="659" y="1293"/>
                  <a:pt x="663" y="1286"/>
                  <a:pt x="663" y="1278"/>
                </a:cubicBezTo>
                <a:lnTo>
                  <a:pt x="663" y="1193"/>
                </a:lnTo>
                <a:lnTo>
                  <a:pt x="777" y="1193"/>
                </a:lnTo>
                <a:close/>
                <a:moveTo>
                  <a:pt x="736" y="1034"/>
                </a:moveTo>
                <a:lnTo>
                  <a:pt x="736" y="1002"/>
                </a:lnTo>
                <a:lnTo>
                  <a:pt x="666" y="1002"/>
                </a:lnTo>
                <a:lnTo>
                  <a:pt x="666" y="1034"/>
                </a:lnTo>
                <a:lnTo>
                  <a:pt x="591" y="1034"/>
                </a:lnTo>
                <a:lnTo>
                  <a:pt x="591" y="1002"/>
                </a:lnTo>
                <a:lnTo>
                  <a:pt x="521" y="1002"/>
                </a:lnTo>
                <a:lnTo>
                  <a:pt x="521" y="1034"/>
                </a:lnTo>
                <a:lnTo>
                  <a:pt x="438" y="1034"/>
                </a:lnTo>
                <a:lnTo>
                  <a:pt x="438" y="1050"/>
                </a:lnTo>
                <a:lnTo>
                  <a:pt x="521" y="1050"/>
                </a:lnTo>
                <a:lnTo>
                  <a:pt x="521" y="1083"/>
                </a:lnTo>
                <a:lnTo>
                  <a:pt x="591" y="1073"/>
                </a:lnTo>
                <a:lnTo>
                  <a:pt x="591" y="1050"/>
                </a:lnTo>
                <a:lnTo>
                  <a:pt x="666" y="1050"/>
                </a:lnTo>
                <a:lnTo>
                  <a:pt x="666" y="1083"/>
                </a:lnTo>
                <a:lnTo>
                  <a:pt x="736" y="1073"/>
                </a:lnTo>
                <a:lnTo>
                  <a:pt x="736" y="1050"/>
                </a:lnTo>
                <a:lnTo>
                  <a:pt x="819" y="1050"/>
                </a:lnTo>
                <a:lnTo>
                  <a:pt x="819" y="1034"/>
                </a:lnTo>
                <a:lnTo>
                  <a:pt x="736" y="1034"/>
                </a:lnTo>
                <a:close/>
                <a:moveTo>
                  <a:pt x="43" y="1002"/>
                </a:moveTo>
                <a:lnTo>
                  <a:pt x="43" y="1130"/>
                </a:lnTo>
                <a:cubicBezTo>
                  <a:pt x="43" y="1174"/>
                  <a:pt x="40" y="1202"/>
                  <a:pt x="33" y="1228"/>
                </a:cubicBezTo>
                <a:cubicBezTo>
                  <a:pt x="26" y="1256"/>
                  <a:pt x="15" y="1283"/>
                  <a:pt x="0" y="1311"/>
                </a:cubicBezTo>
                <a:lnTo>
                  <a:pt x="5" y="1316"/>
                </a:lnTo>
                <a:cubicBezTo>
                  <a:pt x="48" y="1282"/>
                  <a:pt x="78" y="1247"/>
                  <a:pt x="93" y="1213"/>
                </a:cubicBezTo>
                <a:cubicBezTo>
                  <a:pt x="106" y="1185"/>
                  <a:pt x="112" y="1162"/>
                  <a:pt x="112" y="1130"/>
                </a:cubicBezTo>
                <a:lnTo>
                  <a:pt x="112" y="1002"/>
                </a:lnTo>
                <a:lnTo>
                  <a:pt x="43" y="1002"/>
                </a:lnTo>
                <a:close/>
                <a:moveTo>
                  <a:pt x="288" y="1002"/>
                </a:moveTo>
                <a:lnTo>
                  <a:pt x="288" y="1316"/>
                </a:lnTo>
                <a:lnTo>
                  <a:pt x="358" y="1306"/>
                </a:lnTo>
                <a:lnTo>
                  <a:pt x="358" y="1002"/>
                </a:lnTo>
                <a:lnTo>
                  <a:pt x="288" y="1002"/>
                </a:lnTo>
                <a:close/>
                <a:moveTo>
                  <a:pt x="165" y="1003"/>
                </a:moveTo>
                <a:lnTo>
                  <a:pt x="165" y="1300"/>
                </a:lnTo>
                <a:lnTo>
                  <a:pt x="235" y="1290"/>
                </a:lnTo>
                <a:lnTo>
                  <a:pt x="235" y="1003"/>
                </a:lnTo>
                <a:lnTo>
                  <a:pt x="165" y="1003"/>
                </a:lnTo>
                <a:close/>
                <a:moveTo>
                  <a:pt x="1592" y="1467"/>
                </a:moveTo>
                <a:lnTo>
                  <a:pt x="1382" y="1467"/>
                </a:lnTo>
                <a:lnTo>
                  <a:pt x="1382" y="1455"/>
                </a:lnTo>
                <a:lnTo>
                  <a:pt x="1592" y="1455"/>
                </a:lnTo>
                <a:lnTo>
                  <a:pt x="1592" y="1467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0" cap="flat">
            <a:noFill/>
            <a:prstDash val="solid"/>
            <a:miter lim="0"/>
          </a:ln>
        </p:spPr>
        <p:txBody>
          <a:bodyPr rtlCol="0"/>
          <a:lstStyle/>
          <a:p>
            <a:pPr algn="ctr"/>
            <a:endParaRPr lang="zh-CN" altLang="en-US"/>
          </a:p>
        </p:txBody>
      </p:sp>
      <p:pic>
        <p:nvPicPr>
          <p:cNvPr id="24" name="picture 2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1600000">
            <a:off x="755416" y="612765"/>
            <a:ext cx="879764" cy="639630"/>
          </a:xfrm>
          <a:prstGeom prst="rect">
            <a:avLst/>
          </a:prstGeom>
        </p:spPr>
      </p:pic>
      <p:pic>
        <p:nvPicPr>
          <p:cNvPr id="26" name="picture 2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21600000">
            <a:off x="659545" y="1338342"/>
            <a:ext cx="1071508" cy="272621"/>
          </a:xfrm>
          <a:prstGeom prst="rect">
            <a:avLst/>
          </a:prstGeom>
        </p:spPr>
      </p:pic>
      <p:sp>
        <p:nvSpPr>
          <p:cNvPr id="28" name="path 28"/>
          <p:cNvSpPr/>
          <p:nvPr/>
        </p:nvSpPr>
        <p:spPr>
          <a:xfrm>
            <a:off x="1864818" y="612765"/>
            <a:ext cx="12282" cy="982776"/>
          </a:xfrm>
          <a:custGeom>
            <a:avLst/>
            <a:gdLst/>
            <a:ahLst/>
            <a:cxnLst/>
            <a:rect l="0" t="0" r="0" b="0"/>
            <a:pathLst>
              <a:path w="19" h="1547">
                <a:moveTo>
                  <a:pt x="19" y="0"/>
                </a:moveTo>
                <a:lnTo>
                  <a:pt x="0" y="0"/>
                </a:lnTo>
                <a:lnTo>
                  <a:pt x="0" y="1547"/>
                </a:lnTo>
                <a:lnTo>
                  <a:pt x="19" y="1547"/>
                </a:lnTo>
                <a:lnTo>
                  <a:pt x="19" y="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0" cap="flat">
            <a:noFill/>
            <a:prstDash val="solid"/>
            <a:miter lim="0"/>
          </a:ln>
        </p:spPr>
        <p:txBody>
          <a:bodyPr rtlCol="0"/>
          <a:lstStyle/>
          <a:p>
            <a:pPr algn="ctr"/>
            <a:endParaRPr lang="zh-CN" altLang="en-US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08" name="table 708"/>
          <p:cNvGraphicFramePr>
            <a:graphicFrameLocks noGrp="1"/>
          </p:cNvGraphicFramePr>
          <p:nvPr/>
        </p:nvGraphicFramePr>
        <p:xfrm>
          <a:off x="6209515" y="1908281"/>
          <a:ext cx="6807835" cy="4044950"/>
        </p:xfrm>
        <a:graphic>
          <a:graphicData uri="http://schemas.openxmlformats.org/drawingml/2006/table">
            <a:tbl>
              <a:tblPr/>
              <a:tblGrid>
                <a:gridCol w="6807835"/>
              </a:tblGrid>
              <a:tr h="4038600">
                <a:tc>
                  <a:txBody>
                    <a:bodyPr/>
                    <a:lstStyle/>
                    <a:p>
                      <a:pPr algn="l" rtl="0" eaLnBrk="0">
                        <a:lnSpc>
                          <a:spcPct val="100000"/>
                        </a:lnSpc>
                        <a:tabLst/>
                      </a:pPr>
                      <a:endParaRPr sz="1000" dirty="0">
                        <a:latin typeface="Noto Sans CJK SC Regular" panose="020B0500000000000000" charset="-122"/>
                        <a:ea typeface="Noto Sans CJK SC Regular" panose="020B0500000000000000" charset="-122"/>
                        <a:cs typeface="Noto Sans CJK SC Regular" panose="020B0500000000000000" charset="-122"/>
                      </a:endParaRPr>
                    </a:p>
                  </a:txBody>
                  <a:tcPr marL="0" marR="0" marT="0" marB="0" vert="horz">
                    <a:lnL w="6350" cap="flat" cmpd="sng" algn="ctr">
                      <a:solidFill>
                        <a:srgbClr val="EEEF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EEEF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EEEF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EEF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710" name="picture 7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21600000">
            <a:off x="6213114" y="1911881"/>
            <a:ext cx="6801072" cy="4037813"/>
          </a:xfrm>
          <a:prstGeom prst="rect">
            <a:avLst/>
          </a:prstGeom>
        </p:spPr>
      </p:pic>
      <p:pic>
        <p:nvPicPr>
          <p:cNvPr id="712" name="picture 7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1600000">
            <a:off x="2320125" y="2670299"/>
            <a:ext cx="1614542" cy="1614539"/>
          </a:xfrm>
          <a:prstGeom prst="rect">
            <a:avLst/>
          </a:prstGeom>
        </p:spPr>
      </p:pic>
      <p:sp>
        <p:nvSpPr>
          <p:cNvPr id="714" name="textbox 714"/>
          <p:cNvSpPr/>
          <p:nvPr/>
        </p:nvSpPr>
        <p:spPr>
          <a:xfrm>
            <a:off x="1856485" y="4403293"/>
            <a:ext cx="2461895" cy="807085"/>
          </a:xfrm>
          <a:prstGeom prst="rect">
            <a:avLst/>
          </a:prstGeom>
          <a:noFill/>
          <a:ln w="0" cap="flat">
            <a:noFill/>
            <a:prstDash val="solid"/>
            <a:miter lim="0"/>
          </a:ln>
        </p:spPr>
        <p:txBody>
          <a:bodyPr vert="horz" wrap="square" lIns="0" tIns="0" rIns="0" bIns="0"/>
          <a:lstStyle/>
          <a:p>
            <a:pPr algn="l" rtl="0" eaLnBrk="0">
              <a:lnSpc>
                <a:spcPct val="81885"/>
              </a:lnSpc>
              <a:tabLst/>
            </a:pPr>
            <a:endParaRPr sz="100" dirty="0">
              <a:latin typeface="Noto Sans CJK SC Regular" panose="020B0500000000000000" charset="-122"/>
              <a:ea typeface="Noto Sans CJK SC Regular" panose="020B0500000000000000" charset="-122"/>
              <a:cs typeface="Noto Sans CJK SC Regular" panose="020B0500000000000000" charset="-122"/>
            </a:endParaRPr>
          </a:p>
          <a:p>
            <a:pPr marL="1284605" algn="l" rtl="0" eaLnBrk="0">
              <a:lnSpc>
                <a:spcPct val="77000"/>
              </a:lnSpc>
              <a:tabLst/>
            </a:pPr>
            <a:r>
              <a:rPr sz="4700" kern="0" spc="90" dirty="0">
                <a:solidFill>
                  <a:srgbClr val="000000">
                    <a:alpha val="100000"/>
                  </a:srgbClr>
                </a:solidFill>
                <a:latin typeface="Noto Sans CJK SC Regular" panose="020B0500000000000000" charset="-122"/>
                <a:ea typeface="Noto Sans CJK SC Regular" panose="020B0500000000000000" charset="-122"/>
                <a:cs typeface="Noto Sans CJK SC Regular" panose="020B0500000000000000" charset="-122"/>
              </a:rPr>
              <a:t>早</a:t>
            </a:r>
            <a:endParaRPr sz="4700" dirty="0">
              <a:latin typeface="Noto Sans CJK SC Regular" panose="020B0500000000000000" charset="-122"/>
              <a:ea typeface="Noto Sans CJK SC Regular" panose="020B0500000000000000" charset="-122"/>
              <a:cs typeface="Noto Sans CJK SC Regular" panose="020B0500000000000000" charset="-122"/>
            </a:endParaRPr>
          </a:p>
          <a:p>
            <a:pPr marL="12700" algn="l" rtl="0" eaLnBrk="0">
              <a:lnSpc>
                <a:spcPct val="95000"/>
              </a:lnSpc>
              <a:spcBef>
                <a:spcPts val="331"/>
              </a:spcBef>
              <a:tabLst/>
            </a:pPr>
            <a:r>
              <a:rPr sz="1300" kern="0" spc="380" dirty="0">
                <a:solidFill>
                  <a:srgbClr val="000000">
                    <a:alpha val="100000"/>
                  </a:srgbClr>
                </a:solidFill>
                <a:latin typeface="Source Han Serif SC"/>
                <a:ea typeface="Source Han Serif SC"/>
                <a:cs typeface="Source Han Serif SC"/>
              </a:rPr>
              <a:t>yl·</a:t>
            </a:r>
            <a:r>
              <a:rPr sz="1300" kern="0" spc="-190" dirty="0">
                <a:solidFill>
                  <a:srgbClr val="000000">
                    <a:alpha val="100000"/>
                  </a:srgbClr>
                </a:solidFill>
                <a:latin typeface="Source Han Serif SC"/>
                <a:ea typeface="Source Han Serif SC"/>
                <a:cs typeface="Source Han Serif SC"/>
              </a:rPr>
              <a:t> </a:t>
            </a:r>
            <a:r>
              <a:rPr sz="1300" kern="0" spc="380" dirty="0">
                <a:solidFill>
                  <a:srgbClr val="000000">
                    <a:alpha val="100000"/>
                  </a:srgbClr>
                </a:solidFill>
                <a:latin typeface="Source Han Serif SC"/>
                <a:ea typeface="Source Han Serif SC"/>
                <a:cs typeface="Source Han Serif SC"/>
              </a:rPr>
              <a:t>bin</a:t>
            </a:r>
            <a:r>
              <a:rPr sz="1300" kern="0" spc="120" dirty="0">
                <a:solidFill>
                  <a:srgbClr val="000000">
                    <a:alpha val="100000"/>
                  </a:srgbClr>
                </a:solidFill>
                <a:latin typeface="Source Han Serif SC"/>
                <a:ea typeface="Source Han Serif SC"/>
                <a:cs typeface="Source Han Serif SC"/>
              </a:rPr>
              <a:t>  </a:t>
            </a:r>
            <a:r>
              <a:rPr sz="1300" kern="0" spc="380" dirty="0">
                <a:solidFill>
                  <a:srgbClr val="000000">
                    <a:alpha val="100000"/>
                  </a:srgbClr>
                </a:solidFill>
                <a:latin typeface="Source Han Serif SC"/>
                <a:ea typeface="Source Han Serif SC"/>
                <a:cs typeface="Source Han Serif SC"/>
              </a:rPr>
              <a:t>Earlles</a:t>
            </a:r>
            <a:r>
              <a:rPr sz="1300" kern="0" spc="370" dirty="0">
                <a:solidFill>
                  <a:srgbClr val="000000">
                    <a:alpha val="100000"/>
                  </a:srgbClr>
                </a:solidFill>
                <a:latin typeface="Source Han Serif SC"/>
                <a:ea typeface="Source Han Serif SC"/>
                <a:cs typeface="Source Han Serif SC"/>
              </a:rPr>
              <a:t>t</a:t>
            </a:r>
            <a:r>
              <a:rPr sz="1300" kern="0" spc="70" dirty="0">
                <a:solidFill>
                  <a:srgbClr val="000000">
                    <a:alpha val="100000"/>
                  </a:srgbClr>
                </a:solidFill>
                <a:latin typeface="Source Han Serif SC"/>
                <a:ea typeface="Source Han Serif SC"/>
                <a:cs typeface="Source Han Serif SC"/>
              </a:rPr>
              <a:t>  </a:t>
            </a:r>
            <a:r>
              <a:rPr sz="1300" kern="0" spc="370" dirty="0">
                <a:solidFill>
                  <a:srgbClr val="000000">
                    <a:alpha val="100000"/>
                  </a:srgbClr>
                </a:solidFill>
                <a:latin typeface="Source Han Serif SC"/>
                <a:ea typeface="Source Han Serif SC"/>
                <a:cs typeface="Source Han Serif SC"/>
              </a:rPr>
              <a:t>Tea</a:t>
            </a:r>
            <a:endParaRPr sz="1300" dirty="0">
              <a:latin typeface="Source Han Serif SC"/>
              <a:ea typeface="Source Han Serif SC"/>
              <a:cs typeface="Source Han Serif SC"/>
            </a:endParaRPr>
          </a:p>
        </p:txBody>
      </p:sp>
      <p:pic>
        <p:nvPicPr>
          <p:cNvPr id="716" name="picture 71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21600000">
            <a:off x="2678270" y="3102749"/>
            <a:ext cx="885621" cy="875745"/>
          </a:xfrm>
          <a:prstGeom prst="rect">
            <a:avLst/>
          </a:prstGeom>
        </p:spPr>
      </p:pic>
      <p:pic>
        <p:nvPicPr>
          <p:cNvPr id="718" name="picture 71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21600000">
            <a:off x="2413764" y="3520622"/>
            <a:ext cx="1425024" cy="657616"/>
          </a:xfrm>
          <a:prstGeom prst="rect">
            <a:avLst/>
          </a:prstGeom>
        </p:spPr>
      </p:pic>
      <p:pic>
        <p:nvPicPr>
          <p:cNvPr id="720" name="picture 72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21600000">
            <a:off x="2076149" y="660808"/>
            <a:ext cx="986231" cy="894005"/>
          </a:xfrm>
          <a:prstGeom prst="rect">
            <a:avLst/>
          </a:prstGeom>
        </p:spPr>
      </p:pic>
      <p:sp>
        <p:nvSpPr>
          <p:cNvPr id="722" name="path 722"/>
          <p:cNvSpPr/>
          <p:nvPr/>
        </p:nvSpPr>
        <p:spPr>
          <a:xfrm>
            <a:off x="3717842" y="4295404"/>
            <a:ext cx="731239" cy="689796"/>
          </a:xfrm>
          <a:custGeom>
            <a:avLst/>
            <a:gdLst/>
            <a:ahLst/>
            <a:cxnLst/>
            <a:rect l="0" t="0" r="0" b="0"/>
            <a:pathLst>
              <a:path w="1151" h="1086">
                <a:moveTo>
                  <a:pt x="148" y="957"/>
                </a:moveTo>
                <a:cubicBezTo>
                  <a:pt x="150" y="953"/>
                  <a:pt x="150" y="953"/>
                  <a:pt x="153" y="950"/>
                </a:cubicBezTo>
                <a:cubicBezTo>
                  <a:pt x="164" y="938"/>
                  <a:pt x="153" y="942"/>
                  <a:pt x="167" y="937"/>
                </a:cubicBezTo>
                <a:cubicBezTo>
                  <a:pt x="176" y="935"/>
                  <a:pt x="173" y="935"/>
                  <a:pt x="176" y="932"/>
                </a:cubicBezTo>
                <a:cubicBezTo>
                  <a:pt x="170" y="940"/>
                  <a:pt x="170" y="938"/>
                  <a:pt x="167" y="949"/>
                </a:cubicBezTo>
                <a:cubicBezTo>
                  <a:pt x="160" y="952"/>
                  <a:pt x="153" y="956"/>
                  <a:pt x="148" y="957"/>
                </a:cubicBezTo>
                <a:moveTo>
                  <a:pt x="836" y="467"/>
                </a:moveTo>
                <a:cubicBezTo>
                  <a:pt x="839" y="469"/>
                  <a:pt x="840" y="468"/>
                  <a:pt x="844" y="466"/>
                </a:cubicBezTo>
                <a:lnTo>
                  <a:pt x="843" y="474"/>
                </a:lnTo>
                <a:cubicBezTo>
                  <a:pt x="845" y="480"/>
                  <a:pt x="846" y="471"/>
                  <a:pt x="845" y="477"/>
                </a:cubicBezTo>
                <a:cubicBezTo>
                  <a:pt x="845" y="482"/>
                  <a:pt x="848" y="480"/>
                  <a:pt x="840" y="478"/>
                </a:cubicBezTo>
                <a:cubicBezTo>
                  <a:pt x="819" y="470"/>
                  <a:pt x="820" y="456"/>
                  <a:pt x="819" y="455"/>
                </a:cubicBezTo>
                <a:cubicBezTo>
                  <a:pt x="815" y="449"/>
                  <a:pt x="811" y="457"/>
                  <a:pt x="802" y="452"/>
                </a:cubicBezTo>
                <a:cubicBezTo>
                  <a:pt x="801" y="451"/>
                  <a:pt x="800" y="450"/>
                  <a:pt x="798" y="449"/>
                </a:cubicBezTo>
                <a:cubicBezTo>
                  <a:pt x="782" y="440"/>
                  <a:pt x="788" y="447"/>
                  <a:pt x="764" y="441"/>
                </a:cubicBezTo>
                <a:cubicBezTo>
                  <a:pt x="745" y="435"/>
                  <a:pt x="733" y="436"/>
                  <a:pt x="735" y="424"/>
                </a:cubicBezTo>
                <a:lnTo>
                  <a:pt x="784" y="434"/>
                </a:lnTo>
                <a:cubicBezTo>
                  <a:pt x="789" y="437"/>
                  <a:pt x="787" y="438"/>
                  <a:pt x="796" y="440"/>
                </a:cubicBezTo>
                <a:cubicBezTo>
                  <a:pt x="807" y="443"/>
                  <a:pt x="815" y="448"/>
                  <a:pt x="824" y="453"/>
                </a:cubicBezTo>
                <a:cubicBezTo>
                  <a:pt x="827" y="455"/>
                  <a:pt x="833" y="459"/>
                  <a:pt x="835" y="460"/>
                </a:cubicBezTo>
                <a:cubicBezTo>
                  <a:pt x="839" y="463"/>
                  <a:pt x="838" y="464"/>
                  <a:pt x="838" y="464"/>
                </a:cubicBezTo>
                <a:cubicBezTo>
                  <a:pt x="836" y="476"/>
                  <a:pt x="835" y="456"/>
                  <a:pt x="836" y="467"/>
                </a:cubicBezTo>
                <a:moveTo>
                  <a:pt x="660" y="8"/>
                </a:moveTo>
                <a:cubicBezTo>
                  <a:pt x="654" y="8"/>
                  <a:pt x="658" y="8"/>
                  <a:pt x="653" y="4"/>
                </a:cubicBezTo>
                <a:cubicBezTo>
                  <a:pt x="652" y="17"/>
                  <a:pt x="659" y="9"/>
                  <a:pt x="659" y="19"/>
                </a:cubicBezTo>
                <a:cubicBezTo>
                  <a:pt x="659" y="24"/>
                  <a:pt x="657" y="35"/>
                  <a:pt x="658" y="40"/>
                </a:cubicBezTo>
                <a:cubicBezTo>
                  <a:pt x="659" y="49"/>
                  <a:pt x="663" y="39"/>
                  <a:pt x="661" y="56"/>
                </a:cubicBezTo>
                <a:cubicBezTo>
                  <a:pt x="660" y="62"/>
                  <a:pt x="659" y="71"/>
                  <a:pt x="659" y="77"/>
                </a:cubicBezTo>
                <a:cubicBezTo>
                  <a:pt x="667" y="73"/>
                  <a:pt x="660" y="72"/>
                  <a:pt x="667" y="68"/>
                </a:cubicBezTo>
                <a:cubicBezTo>
                  <a:pt x="673" y="98"/>
                  <a:pt x="657" y="134"/>
                  <a:pt x="659" y="167"/>
                </a:cubicBezTo>
                <a:cubicBezTo>
                  <a:pt x="659" y="178"/>
                  <a:pt x="658" y="179"/>
                  <a:pt x="656" y="190"/>
                </a:cubicBezTo>
                <a:cubicBezTo>
                  <a:pt x="656" y="194"/>
                  <a:pt x="655" y="198"/>
                  <a:pt x="655" y="202"/>
                </a:cubicBezTo>
                <a:lnTo>
                  <a:pt x="656" y="213"/>
                </a:lnTo>
                <a:cubicBezTo>
                  <a:pt x="657" y="220"/>
                  <a:pt x="659" y="212"/>
                  <a:pt x="655" y="220"/>
                </a:cubicBezTo>
                <a:cubicBezTo>
                  <a:pt x="651" y="229"/>
                  <a:pt x="643" y="244"/>
                  <a:pt x="657" y="246"/>
                </a:cubicBezTo>
                <a:cubicBezTo>
                  <a:pt x="659" y="240"/>
                  <a:pt x="659" y="227"/>
                  <a:pt x="665" y="217"/>
                </a:cubicBezTo>
                <a:cubicBezTo>
                  <a:pt x="665" y="228"/>
                  <a:pt x="660" y="239"/>
                  <a:pt x="666" y="248"/>
                </a:cubicBezTo>
                <a:cubicBezTo>
                  <a:pt x="666" y="248"/>
                  <a:pt x="667" y="250"/>
                  <a:pt x="667" y="249"/>
                </a:cubicBezTo>
                <a:cubicBezTo>
                  <a:pt x="667" y="249"/>
                  <a:pt x="667" y="250"/>
                  <a:pt x="668" y="250"/>
                </a:cubicBezTo>
                <a:cubicBezTo>
                  <a:pt x="662" y="254"/>
                  <a:pt x="663" y="253"/>
                  <a:pt x="660" y="259"/>
                </a:cubicBezTo>
                <a:cubicBezTo>
                  <a:pt x="657" y="264"/>
                  <a:pt x="657" y="266"/>
                  <a:pt x="659" y="271"/>
                </a:cubicBezTo>
                <a:cubicBezTo>
                  <a:pt x="659" y="271"/>
                  <a:pt x="658" y="271"/>
                  <a:pt x="658" y="272"/>
                </a:cubicBezTo>
                <a:cubicBezTo>
                  <a:pt x="657" y="272"/>
                  <a:pt x="657" y="272"/>
                  <a:pt x="656" y="272"/>
                </a:cubicBezTo>
                <a:lnTo>
                  <a:pt x="652" y="275"/>
                </a:lnTo>
                <a:cubicBezTo>
                  <a:pt x="652" y="283"/>
                  <a:pt x="657" y="282"/>
                  <a:pt x="651" y="289"/>
                </a:cubicBezTo>
                <a:cubicBezTo>
                  <a:pt x="646" y="282"/>
                  <a:pt x="653" y="284"/>
                  <a:pt x="646" y="281"/>
                </a:cubicBezTo>
                <a:cubicBezTo>
                  <a:pt x="644" y="289"/>
                  <a:pt x="647" y="295"/>
                  <a:pt x="644" y="302"/>
                </a:cubicBezTo>
                <a:cubicBezTo>
                  <a:pt x="641" y="310"/>
                  <a:pt x="645" y="311"/>
                  <a:pt x="647" y="318"/>
                </a:cubicBezTo>
                <a:cubicBezTo>
                  <a:pt x="641" y="325"/>
                  <a:pt x="634" y="324"/>
                  <a:pt x="619" y="319"/>
                </a:cubicBezTo>
                <a:cubicBezTo>
                  <a:pt x="616" y="323"/>
                  <a:pt x="619" y="322"/>
                  <a:pt x="619" y="326"/>
                </a:cubicBezTo>
                <a:cubicBezTo>
                  <a:pt x="619" y="326"/>
                  <a:pt x="619" y="327"/>
                  <a:pt x="619" y="327"/>
                </a:cubicBezTo>
                <a:cubicBezTo>
                  <a:pt x="618" y="335"/>
                  <a:pt x="632" y="335"/>
                  <a:pt x="632" y="346"/>
                </a:cubicBezTo>
                <a:cubicBezTo>
                  <a:pt x="622" y="348"/>
                  <a:pt x="628" y="343"/>
                  <a:pt x="619" y="353"/>
                </a:cubicBezTo>
                <a:cubicBezTo>
                  <a:pt x="615" y="358"/>
                  <a:pt x="614" y="360"/>
                  <a:pt x="606" y="362"/>
                </a:cubicBezTo>
                <a:cubicBezTo>
                  <a:pt x="595" y="346"/>
                  <a:pt x="592" y="328"/>
                  <a:pt x="585" y="308"/>
                </a:cubicBezTo>
                <a:cubicBezTo>
                  <a:pt x="579" y="291"/>
                  <a:pt x="570" y="272"/>
                  <a:pt x="565" y="255"/>
                </a:cubicBezTo>
                <a:cubicBezTo>
                  <a:pt x="560" y="238"/>
                  <a:pt x="565" y="247"/>
                  <a:pt x="557" y="226"/>
                </a:cubicBezTo>
                <a:cubicBezTo>
                  <a:pt x="553" y="216"/>
                  <a:pt x="549" y="210"/>
                  <a:pt x="545" y="202"/>
                </a:cubicBezTo>
                <a:cubicBezTo>
                  <a:pt x="533" y="173"/>
                  <a:pt x="544" y="180"/>
                  <a:pt x="521" y="160"/>
                </a:cubicBezTo>
                <a:cubicBezTo>
                  <a:pt x="518" y="157"/>
                  <a:pt x="521" y="158"/>
                  <a:pt x="518" y="157"/>
                </a:cubicBezTo>
                <a:cubicBezTo>
                  <a:pt x="505" y="172"/>
                  <a:pt x="510" y="237"/>
                  <a:pt x="511" y="262"/>
                </a:cubicBezTo>
                <a:cubicBezTo>
                  <a:pt x="512" y="284"/>
                  <a:pt x="510" y="294"/>
                  <a:pt x="507" y="316"/>
                </a:cubicBezTo>
                <a:cubicBezTo>
                  <a:pt x="505" y="334"/>
                  <a:pt x="509" y="354"/>
                  <a:pt x="509" y="372"/>
                </a:cubicBezTo>
                <a:cubicBezTo>
                  <a:pt x="508" y="370"/>
                  <a:pt x="508" y="371"/>
                  <a:pt x="506" y="368"/>
                </a:cubicBezTo>
                <a:cubicBezTo>
                  <a:pt x="506" y="368"/>
                  <a:pt x="505" y="365"/>
                  <a:pt x="504" y="365"/>
                </a:cubicBezTo>
                <a:lnTo>
                  <a:pt x="495" y="344"/>
                </a:lnTo>
                <a:cubicBezTo>
                  <a:pt x="468" y="303"/>
                  <a:pt x="475" y="320"/>
                  <a:pt x="456" y="262"/>
                </a:cubicBezTo>
                <a:lnTo>
                  <a:pt x="454" y="271"/>
                </a:lnTo>
                <a:cubicBezTo>
                  <a:pt x="451" y="267"/>
                  <a:pt x="454" y="267"/>
                  <a:pt x="448" y="268"/>
                </a:cubicBezTo>
                <a:cubicBezTo>
                  <a:pt x="447" y="275"/>
                  <a:pt x="448" y="279"/>
                  <a:pt x="445" y="285"/>
                </a:cubicBezTo>
                <a:lnTo>
                  <a:pt x="438" y="267"/>
                </a:lnTo>
                <a:cubicBezTo>
                  <a:pt x="430" y="271"/>
                  <a:pt x="432" y="277"/>
                  <a:pt x="431" y="287"/>
                </a:cubicBezTo>
                <a:cubicBezTo>
                  <a:pt x="431" y="285"/>
                  <a:pt x="431" y="283"/>
                  <a:pt x="430" y="281"/>
                </a:cubicBezTo>
                <a:cubicBezTo>
                  <a:pt x="427" y="275"/>
                  <a:pt x="428" y="278"/>
                  <a:pt x="426" y="276"/>
                </a:cubicBezTo>
                <a:cubicBezTo>
                  <a:pt x="426" y="276"/>
                  <a:pt x="426" y="277"/>
                  <a:pt x="426" y="277"/>
                </a:cubicBezTo>
                <a:cubicBezTo>
                  <a:pt x="425" y="278"/>
                  <a:pt x="425" y="278"/>
                  <a:pt x="425" y="279"/>
                </a:cubicBezTo>
                <a:lnTo>
                  <a:pt x="422" y="300"/>
                </a:lnTo>
                <a:cubicBezTo>
                  <a:pt x="420" y="311"/>
                  <a:pt x="408" y="332"/>
                  <a:pt x="410" y="342"/>
                </a:cubicBezTo>
                <a:cubicBezTo>
                  <a:pt x="412" y="349"/>
                  <a:pt x="413" y="346"/>
                  <a:pt x="415" y="351"/>
                </a:cubicBezTo>
                <a:lnTo>
                  <a:pt x="416" y="385"/>
                </a:lnTo>
                <a:cubicBezTo>
                  <a:pt x="415" y="399"/>
                  <a:pt x="412" y="451"/>
                  <a:pt x="415" y="460"/>
                </a:cubicBezTo>
                <a:cubicBezTo>
                  <a:pt x="424" y="468"/>
                  <a:pt x="421" y="460"/>
                  <a:pt x="423" y="476"/>
                </a:cubicBezTo>
                <a:cubicBezTo>
                  <a:pt x="426" y="489"/>
                  <a:pt x="423" y="484"/>
                  <a:pt x="431" y="491"/>
                </a:cubicBezTo>
                <a:cubicBezTo>
                  <a:pt x="438" y="496"/>
                  <a:pt x="442" y="506"/>
                  <a:pt x="449" y="512"/>
                </a:cubicBezTo>
                <a:lnTo>
                  <a:pt x="453" y="515"/>
                </a:lnTo>
                <a:cubicBezTo>
                  <a:pt x="450" y="517"/>
                  <a:pt x="449" y="517"/>
                  <a:pt x="449" y="521"/>
                </a:cubicBezTo>
                <a:lnTo>
                  <a:pt x="449" y="523"/>
                </a:lnTo>
                <a:cubicBezTo>
                  <a:pt x="449" y="528"/>
                  <a:pt x="439" y="533"/>
                  <a:pt x="433" y="539"/>
                </a:cubicBezTo>
                <a:lnTo>
                  <a:pt x="408" y="571"/>
                </a:lnTo>
                <a:cubicBezTo>
                  <a:pt x="402" y="578"/>
                  <a:pt x="397" y="578"/>
                  <a:pt x="396" y="587"/>
                </a:cubicBezTo>
                <a:lnTo>
                  <a:pt x="382" y="587"/>
                </a:lnTo>
                <a:cubicBezTo>
                  <a:pt x="383" y="593"/>
                  <a:pt x="384" y="589"/>
                  <a:pt x="381" y="595"/>
                </a:cubicBezTo>
                <a:lnTo>
                  <a:pt x="386" y="597"/>
                </a:lnTo>
                <a:cubicBezTo>
                  <a:pt x="383" y="602"/>
                  <a:pt x="379" y="608"/>
                  <a:pt x="374" y="608"/>
                </a:cubicBezTo>
                <a:cubicBezTo>
                  <a:pt x="369" y="609"/>
                  <a:pt x="373" y="609"/>
                  <a:pt x="369" y="607"/>
                </a:cubicBezTo>
                <a:cubicBezTo>
                  <a:pt x="369" y="619"/>
                  <a:pt x="371" y="613"/>
                  <a:pt x="363" y="624"/>
                </a:cubicBezTo>
                <a:cubicBezTo>
                  <a:pt x="353" y="639"/>
                  <a:pt x="360" y="628"/>
                  <a:pt x="359" y="640"/>
                </a:cubicBezTo>
                <a:lnTo>
                  <a:pt x="341" y="644"/>
                </a:lnTo>
                <a:cubicBezTo>
                  <a:pt x="341" y="645"/>
                  <a:pt x="341" y="646"/>
                  <a:pt x="340" y="646"/>
                </a:cubicBezTo>
                <a:lnTo>
                  <a:pt x="331" y="656"/>
                </a:lnTo>
                <a:cubicBezTo>
                  <a:pt x="330" y="656"/>
                  <a:pt x="330" y="657"/>
                  <a:pt x="330" y="657"/>
                </a:cubicBezTo>
                <a:lnTo>
                  <a:pt x="327" y="660"/>
                </a:lnTo>
                <a:cubicBezTo>
                  <a:pt x="323" y="665"/>
                  <a:pt x="317" y="664"/>
                  <a:pt x="323" y="671"/>
                </a:cubicBezTo>
                <a:cubicBezTo>
                  <a:pt x="331" y="668"/>
                  <a:pt x="328" y="657"/>
                  <a:pt x="342" y="655"/>
                </a:cubicBezTo>
                <a:cubicBezTo>
                  <a:pt x="342" y="656"/>
                  <a:pt x="341" y="656"/>
                  <a:pt x="341" y="656"/>
                </a:cubicBezTo>
                <a:lnTo>
                  <a:pt x="335" y="664"/>
                </a:lnTo>
                <a:cubicBezTo>
                  <a:pt x="333" y="667"/>
                  <a:pt x="331" y="671"/>
                  <a:pt x="329" y="674"/>
                </a:cubicBezTo>
                <a:cubicBezTo>
                  <a:pt x="315" y="676"/>
                  <a:pt x="315" y="674"/>
                  <a:pt x="307" y="685"/>
                </a:cubicBezTo>
                <a:cubicBezTo>
                  <a:pt x="302" y="694"/>
                  <a:pt x="302" y="690"/>
                  <a:pt x="297" y="697"/>
                </a:cubicBezTo>
                <a:cubicBezTo>
                  <a:pt x="286" y="713"/>
                  <a:pt x="288" y="703"/>
                  <a:pt x="279" y="711"/>
                </a:cubicBezTo>
                <a:lnTo>
                  <a:pt x="272" y="719"/>
                </a:lnTo>
                <a:cubicBezTo>
                  <a:pt x="272" y="719"/>
                  <a:pt x="272" y="719"/>
                  <a:pt x="271" y="720"/>
                </a:cubicBezTo>
                <a:lnTo>
                  <a:pt x="269" y="724"/>
                </a:lnTo>
                <a:cubicBezTo>
                  <a:pt x="266" y="734"/>
                  <a:pt x="264" y="746"/>
                  <a:pt x="251" y="748"/>
                </a:cubicBezTo>
                <a:cubicBezTo>
                  <a:pt x="244" y="749"/>
                  <a:pt x="247" y="745"/>
                  <a:pt x="243" y="752"/>
                </a:cubicBezTo>
                <a:cubicBezTo>
                  <a:pt x="237" y="761"/>
                  <a:pt x="255" y="757"/>
                  <a:pt x="237" y="770"/>
                </a:cubicBezTo>
                <a:cubicBezTo>
                  <a:pt x="228" y="777"/>
                  <a:pt x="221" y="785"/>
                  <a:pt x="215" y="793"/>
                </a:cubicBezTo>
                <a:cubicBezTo>
                  <a:pt x="210" y="798"/>
                  <a:pt x="208" y="797"/>
                  <a:pt x="203" y="802"/>
                </a:cubicBezTo>
                <a:lnTo>
                  <a:pt x="158" y="844"/>
                </a:lnTo>
                <a:cubicBezTo>
                  <a:pt x="161" y="846"/>
                  <a:pt x="166" y="844"/>
                  <a:pt x="168" y="846"/>
                </a:cubicBezTo>
                <a:cubicBezTo>
                  <a:pt x="164" y="855"/>
                  <a:pt x="145" y="867"/>
                  <a:pt x="136" y="872"/>
                </a:cubicBezTo>
                <a:cubicBezTo>
                  <a:pt x="141" y="867"/>
                  <a:pt x="142" y="869"/>
                  <a:pt x="144" y="860"/>
                </a:cubicBezTo>
                <a:cubicBezTo>
                  <a:pt x="133" y="863"/>
                  <a:pt x="114" y="877"/>
                  <a:pt x="113" y="886"/>
                </a:cubicBezTo>
                <a:cubicBezTo>
                  <a:pt x="120" y="884"/>
                  <a:pt x="125" y="879"/>
                  <a:pt x="131" y="875"/>
                </a:cubicBezTo>
                <a:cubicBezTo>
                  <a:pt x="129" y="882"/>
                  <a:pt x="122" y="885"/>
                  <a:pt x="117" y="890"/>
                </a:cubicBezTo>
                <a:cubicBezTo>
                  <a:pt x="112" y="894"/>
                  <a:pt x="108" y="900"/>
                  <a:pt x="102" y="905"/>
                </a:cubicBezTo>
                <a:cubicBezTo>
                  <a:pt x="86" y="917"/>
                  <a:pt x="75" y="939"/>
                  <a:pt x="62" y="953"/>
                </a:cubicBezTo>
                <a:cubicBezTo>
                  <a:pt x="57" y="959"/>
                  <a:pt x="53" y="963"/>
                  <a:pt x="50" y="971"/>
                </a:cubicBezTo>
                <a:lnTo>
                  <a:pt x="39" y="990"/>
                </a:lnTo>
                <a:cubicBezTo>
                  <a:pt x="36" y="995"/>
                  <a:pt x="37" y="993"/>
                  <a:pt x="34" y="995"/>
                </a:cubicBezTo>
                <a:cubicBezTo>
                  <a:pt x="28" y="999"/>
                  <a:pt x="31" y="1001"/>
                  <a:pt x="23" y="1003"/>
                </a:cubicBezTo>
                <a:cubicBezTo>
                  <a:pt x="20" y="996"/>
                  <a:pt x="24" y="987"/>
                  <a:pt x="17" y="979"/>
                </a:cubicBezTo>
                <a:cubicBezTo>
                  <a:pt x="13" y="982"/>
                  <a:pt x="13" y="981"/>
                  <a:pt x="10" y="986"/>
                </a:cubicBezTo>
                <a:cubicBezTo>
                  <a:pt x="11" y="993"/>
                  <a:pt x="10" y="986"/>
                  <a:pt x="12" y="990"/>
                </a:cubicBezTo>
                <a:lnTo>
                  <a:pt x="14" y="993"/>
                </a:lnTo>
                <a:cubicBezTo>
                  <a:pt x="14" y="993"/>
                  <a:pt x="14" y="994"/>
                  <a:pt x="14" y="994"/>
                </a:cubicBezTo>
                <a:cubicBezTo>
                  <a:pt x="12" y="997"/>
                  <a:pt x="19" y="992"/>
                  <a:pt x="12" y="995"/>
                </a:cubicBezTo>
                <a:cubicBezTo>
                  <a:pt x="5" y="998"/>
                  <a:pt x="0" y="999"/>
                  <a:pt x="2" y="1009"/>
                </a:cubicBezTo>
                <a:lnTo>
                  <a:pt x="12" y="1008"/>
                </a:lnTo>
                <a:cubicBezTo>
                  <a:pt x="13" y="1006"/>
                  <a:pt x="13" y="1005"/>
                  <a:pt x="13" y="1003"/>
                </a:cubicBezTo>
                <a:cubicBezTo>
                  <a:pt x="14" y="998"/>
                  <a:pt x="14" y="1000"/>
                  <a:pt x="15" y="998"/>
                </a:cubicBezTo>
                <a:cubicBezTo>
                  <a:pt x="22" y="1009"/>
                  <a:pt x="14" y="1006"/>
                  <a:pt x="10" y="1015"/>
                </a:cubicBezTo>
                <a:cubicBezTo>
                  <a:pt x="8" y="1021"/>
                  <a:pt x="12" y="1026"/>
                  <a:pt x="17" y="1028"/>
                </a:cubicBezTo>
                <a:cubicBezTo>
                  <a:pt x="23" y="1028"/>
                  <a:pt x="18" y="1021"/>
                  <a:pt x="24" y="1020"/>
                </a:cubicBezTo>
                <a:lnTo>
                  <a:pt x="20" y="1038"/>
                </a:lnTo>
                <a:cubicBezTo>
                  <a:pt x="25" y="1042"/>
                  <a:pt x="31" y="1039"/>
                  <a:pt x="40" y="1039"/>
                </a:cubicBezTo>
                <a:cubicBezTo>
                  <a:pt x="47" y="1050"/>
                  <a:pt x="37" y="1039"/>
                  <a:pt x="41" y="1047"/>
                </a:cubicBezTo>
                <a:cubicBezTo>
                  <a:pt x="43" y="1050"/>
                  <a:pt x="43" y="1049"/>
                  <a:pt x="47" y="1052"/>
                </a:cubicBezTo>
                <a:cubicBezTo>
                  <a:pt x="48" y="1063"/>
                  <a:pt x="46" y="1069"/>
                  <a:pt x="59" y="1064"/>
                </a:cubicBezTo>
                <a:cubicBezTo>
                  <a:pt x="59" y="1078"/>
                  <a:pt x="57" y="1074"/>
                  <a:pt x="66" y="1085"/>
                </a:cubicBezTo>
                <a:cubicBezTo>
                  <a:pt x="83" y="1085"/>
                  <a:pt x="87" y="1070"/>
                  <a:pt x="96" y="1057"/>
                </a:cubicBezTo>
                <a:cubicBezTo>
                  <a:pt x="107" y="1043"/>
                  <a:pt x="106" y="1046"/>
                  <a:pt x="110" y="1041"/>
                </a:cubicBezTo>
                <a:cubicBezTo>
                  <a:pt x="116" y="1035"/>
                  <a:pt x="113" y="1032"/>
                  <a:pt x="121" y="1024"/>
                </a:cubicBezTo>
                <a:lnTo>
                  <a:pt x="155" y="977"/>
                </a:lnTo>
                <a:cubicBezTo>
                  <a:pt x="158" y="972"/>
                  <a:pt x="160" y="974"/>
                  <a:pt x="164" y="968"/>
                </a:cubicBezTo>
                <a:cubicBezTo>
                  <a:pt x="165" y="965"/>
                  <a:pt x="166" y="965"/>
                  <a:pt x="163" y="962"/>
                </a:cubicBezTo>
                <a:cubicBezTo>
                  <a:pt x="172" y="959"/>
                  <a:pt x="171" y="957"/>
                  <a:pt x="173" y="956"/>
                </a:cubicBezTo>
                <a:cubicBezTo>
                  <a:pt x="182" y="947"/>
                  <a:pt x="191" y="944"/>
                  <a:pt x="203" y="937"/>
                </a:cubicBezTo>
                <a:cubicBezTo>
                  <a:pt x="216" y="930"/>
                  <a:pt x="215" y="932"/>
                  <a:pt x="228" y="921"/>
                </a:cubicBezTo>
                <a:lnTo>
                  <a:pt x="236" y="912"/>
                </a:lnTo>
                <a:cubicBezTo>
                  <a:pt x="247" y="898"/>
                  <a:pt x="252" y="896"/>
                  <a:pt x="261" y="906"/>
                </a:cubicBezTo>
                <a:cubicBezTo>
                  <a:pt x="268" y="902"/>
                  <a:pt x="263" y="904"/>
                  <a:pt x="269" y="901"/>
                </a:cubicBezTo>
                <a:cubicBezTo>
                  <a:pt x="272" y="899"/>
                  <a:pt x="265" y="904"/>
                  <a:pt x="271" y="900"/>
                </a:cubicBezTo>
                <a:cubicBezTo>
                  <a:pt x="278" y="895"/>
                  <a:pt x="280" y="874"/>
                  <a:pt x="294" y="857"/>
                </a:cubicBezTo>
                <a:cubicBezTo>
                  <a:pt x="300" y="851"/>
                  <a:pt x="304" y="838"/>
                  <a:pt x="308" y="829"/>
                </a:cubicBezTo>
                <a:cubicBezTo>
                  <a:pt x="313" y="816"/>
                  <a:pt x="322" y="807"/>
                  <a:pt x="326" y="795"/>
                </a:cubicBezTo>
                <a:cubicBezTo>
                  <a:pt x="330" y="783"/>
                  <a:pt x="332" y="790"/>
                  <a:pt x="338" y="776"/>
                </a:cubicBezTo>
                <a:cubicBezTo>
                  <a:pt x="339" y="771"/>
                  <a:pt x="339" y="773"/>
                  <a:pt x="342" y="770"/>
                </a:cubicBezTo>
                <a:lnTo>
                  <a:pt x="381" y="715"/>
                </a:lnTo>
                <a:cubicBezTo>
                  <a:pt x="386" y="706"/>
                  <a:pt x="381" y="713"/>
                  <a:pt x="390" y="713"/>
                </a:cubicBezTo>
                <a:cubicBezTo>
                  <a:pt x="391" y="712"/>
                  <a:pt x="394" y="708"/>
                  <a:pt x="394" y="706"/>
                </a:cubicBezTo>
                <a:cubicBezTo>
                  <a:pt x="399" y="694"/>
                  <a:pt x="398" y="695"/>
                  <a:pt x="409" y="688"/>
                </a:cubicBezTo>
                <a:cubicBezTo>
                  <a:pt x="408" y="684"/>
                  <a:pt x="408" y="686"/>
                  <a:pt x="407" y="684"/>
                </a:cubicBezTo>
                <a:lnTo>
                  <a:pt x="404" y="682"/>
                </a:lnTo>
                <a:cubicBezTo>
                  <a:pt x="410" y="682"/>
                  <a:pt x="409" y="682"/>
                  <a:pt x="415" y="680"/>
                </a:cubicBezTo>
                <a:cubicBezTo>
                  <a:pt x="420" y="678"/>
                  <a:pt x="426" y="674"/>
                  <a:pt x="429" y="670"/>
                </a:cubicBezTo>
                <a:lnTo>
                  <a:pt x="430" y="663"/>
                </a:lnTo>
                <a:cubicBezTo>
                  <a:pt x="429" y="659"/>
                  <a:pt x="433" y="660"/>
                  <a:pt x="435" y="657"/>
                </a:cubicBezTo>
                <a:cubicBezTo>
                  <a:pt x="442" y="651"/>
                  <a:pt x="436" y="648"/>
                  <a:pt x="447" y="647"/>
                </a:cubicBezTo>
                <a:cubicBezTo>
                  <a:pt x="448" y="639"/>
                  <a:pt x="448" y="641"/>
                  <a:pt x="450" y="638"/>
                </a:cubicBezTo>
                <a:cubicBezTo>
                  <a:pt x="452" y="635"/>
                  <a:pt x="451" y="633"/>
                  <a:pt x="451" y="632"/>
                </a:cubicBezTo>
                <a:cubicBezTo>
                  <a:pt x="461" y="628"/>
                  <a:pt x="465" y="622"/>
                  <a:pt x="475" y="614"/>
                </a:cubicBezTo>
                <a:cubicBezTo>
                  <a:pt x="474" y="614"/>
                  <a:pt x="474" y="613"/>
                  <a:pt x="474" y="613"/>
                </a:cubicBezTo>
                <a:lnTo>
                  <a:pt x="469" y="610"/>
                </a:lnTo>
                <a:cubicBezTo>
                  <a:pt x="475" y="608"/>
                  <a:pt x="478" y="605"/>
                  <a:pt x="482" y="602"/>
                </a:cubicBezTo>
                <a:lnTo>
                  <a:pt x="502" y="586"/>
                </a:lnTo>
                <a:cubicBezTo>
                  <a:pt x="503" y="586"/>
                  <a:pt x="503" y="585"/>
                  <a:pt x="503" y="585"/>
                </a:cubicBezTo>
                <a:lnTo>
                  <a:pt x="510" y="578"/>
                </a:lnTo>
                <a:cubicBezTo>
                  <a:pt x="511" y="577"/>
                  <a:pt x="511" y="577"/>
                  <a:pt x="511" y="576"/>
                </a:cubicBezTo>
                <a:cubicBezTo>
                  <a:pt x="515" y="571"/>
                  <a:pt x="518" y="571"/>
                  <a:pt x="522" y="566"/>
                </a:cubicBezTo>
                <a:cubicBezTo>
                  <a:pt x="533" y="553"/>
                  <a:pt x="539" y="545"/>
                  <a:pt x="554" y="532"/>
                </a:cubicBezTo>
                <a:cubicBezTo>
                  <a:pt x="566" y="522"/>
                  <a:pt x="576" y="512"/>
                  <a:pt x="585" y="501"/>
                </a:cubicBezTo>
                <a:cubicBezTo>
                  <a:pt x="589" y="496"/>
                  <a:pt x="592" y="495"/>
                  <a:pt x="596" y="491"/>
                </a:cubicBezTo>
                <a:cubicBezTo>
                  <a:pt x="602" y="484"/>
                  <a:pt x="612" y="479"/>
                  <a:pt x="619" y="473"/>
                </a:cubicBezTo>
                <a:cubicBezTo>
                  <a:pt x="635" y="460"/>
                  <a:pt x="632" y="470"/>
                  <a:pt x="646" y="457"/>
                </a:cubicBezTo>
                <a:lnTo>
                  <a:pt x="649" y="468"/>
                </a:lnTo>
                <a:cubicBezTo>
                  <a:pt x="651" y="465"/>
                  <a:pt x="650" y="466"/>
                  <a:pt x="652" y="463"/>
                </a:cubicBezTo>
                <a:cubicBezTo>
                  <a:pt x="658" y="457"/>
                  <a:pt x="664" y="457"/>
                  <a:pt x="670" y="454"/>
                </a:cubicBezTo>
                <a:cubicBezTo>
                  <a:pt x="678" y="464"/>
                  <a:pt x="688" y="469"/>
                  <a:pt x="701" y="471"/>
                </a:cubicBezTo>
                <a:cubicBezTo>
                  <a:pt x="697" y="459"/>
                  <a:pt x="693" y="466"/>
                  <a:pt x="694" y="452"/>
                </a:cubicBezTo>
                <a:cubicBezTo>
                  <a:pt x="707" y="451"/>
                  <a:pt x="699" y="453"/>
                  <a:pt x="714" y="458"/>
                </a:cubicBezTo>
                <a:cubicBezTo>
                  <a:pt x="726" y="462"/>
                  <a:pt x="720" y="465"/>
                  <a:pt x="727" y="472"/>
                </a:cubicBezTo>
                <a:cubicBezTo>
                  <a:pt x="729" y="475"/>
                  <a:pt x="730" y="475"/>
                  <a:pt x="731" y="475"/>
                </a:cubicBezTo>
                <a:lnTo>
                  <a:pt x="742" y="486"/>
                </a:lnTo>
                <a:cubicBezTo>
                  <a:pt x="751" y="491"/>
                  <a:pt x="752" y="497"/>
                  <a:pt x="764" y="505"/>
                </a:cubicBezTo>
                <a:cubicBezTo>
                  <a:pt x="771" y="510"/>
                  <a:pt x="775" y="517"/>
                  <a:pt x="780" y="524"/>
                </a:cubicBezTo>
                <a:cubicBezTo>
                  <a:pt x="784" y="530"/>
                  <a:pt x="786" y="531"/>
                  <a:pt x="792" y="533"/>
                </a:cubicBezTo>
                <a:cubicBezTo>
                  <a:pt x="793" y="533"/>
                  <a:pt x="793" y="534"/>
                  <a:pt x="794" y="534"/>
                </a:cubicBezTo>
                <a:lnTo>
                  <a:pt x="805" y="541"/>
                </a:lnTo>
                <a:cubicBezTo>
                  <a:pt x="807" y="543"/>
                  <a:pt x="806" y="542"/>
                  <a:pt x="808" y="544"/>
                </a:cubicBezTo>
                <a:cubicBezTo>
                  <a:pt x="812" y="549"/>
                  <a:pt x="810" y="546"/>
                  <a:pt x="811" y="553"/>
                </a:cubicBezTo>
                <a:cubicBezTo>
                  <a:pt x="791" y="553"/>
                  <a:pt x="806" y="548"/>
                  <a:pt x="789" y="544"/>
                </a:cubicBezTo>
                <a:cubicBezTo>
                  <a:pt x="787" y="545"/>
                  <a:pt x="787" y="544"/>
                  <a:pt x="786" y="548"/>
                </a:cubicBezTo>
                <a:cubicBezTo>
                  <a:pt x="784" y="554"/>
                  <a:pt x="791" y="556"/>
                  <a:pt x="795" y="559"/>
                </a:cubicBezTo>
                <a:cubicBezTo>
                  <a:pt x="802" y="563"/>
                  <a:pt x="793" y="562"/>
                  <a:pt x="803" y="564"/>
                </a:cubicBezTo>
                <a:cubicBezTo>
                  <a:pt x="799" y="566"/>
                  <a:pt x="798" y="564"/>
                  <a:pt x="799" y="572"/>
                </a:cubicBezTo>
                <a:cubicBezTo>
                  <a:pt x="800" y="579"/>
                  <a:pt x="800" y="572"/>
                  <a:pt x="800" y="577"/>
                </a:cubicBezTo>
                <a:cubicBezTo>
                  <a:pt x="800" y="580"/>
                  <a:pt x="800" y="578"/>
                  <a:pt x="799" y="581"/>
                </a:cubicBezTo>
                <a:cubicBezTo>
                  <a:pt x="797" y="587"/>
                  <a:pt x="799" y="586"/>
                  <a:pt x="799" y="590"/>
                </a:cubicBezTo>
                <a:cubicBezTo>
                  <a:pt x="798" y="595"/>
                  <a:pt x="799" y="590"/>
                  <a:pt x="797" y="594"/>
                </a:cubicBezTo>
                <a:cubicBezTo>
                  <a:pt x="791" y="604"/>
                  <a:pt x="798" y="585"/>
                  <a:pt x="795" y="597"/>
                </a:cubicBezTo>
                <a:lnTo>
                  <a:pt x="819" y="625"/>
                </a:lnTo>
                <a:cubicBezTo>
                  <a:pt x="825" y="631"/>
                  <a:pt x="828" y="635"/>
                  <a:pt x="836" y="639"/>
                </a:cubicBezTo>
                <a:cubicBezTo>
                  <a:pt x="837" y="644"/>
                  <a:pt x="836" y="645"/>
                  <a:pt x="838" y="650"/>
                </a:cubicBezTo>
                <a:cubicBezTo>
                  <a:pt x="841" y="660"/>
                  <a:pt x="839" y="668"/>
                  <a:pt x="849" y="670"/>
                </a:cubicBezTo>
                <a:cubicBezTo>
                  <a:pt x="859" y="672"/>
                  <a:pt x="852" y="666"/>
                  <a:pt x="859" y="674"/>
                </a:cubicBezTo>
                <a:cubicBezTo>
                  <a:pt x="861" y="676"/>
                  <a:pt x="862" y="678"/>
                  <a:pt x="863" y="681"/>
                </a:cubicBezTo>
                <a:cubicBezTo>
                  <a:pt x="867" y="685"/>
                  <a:pt x="866" y="683"/>
                  <a:pt x="871" y="686"/>
                </a:cubicBezTo>
                <a:cubicBezTo>
                  <a:pt x="887" y="695"/>
                  <a:pt x="882" y="682"/>
                  <a:pt x="896" y="683"/>
                </a:cubicBezTo>
                <a:cubicBezTo>
                  <a:pt x="908" y="684"/>
                  <a:pt x="903" y="688"/>
                  <a:pt x="913" y="689"/>
                </a:cubicBezTo>
                <a:cubicBezTo>
                  <a:pt x="920" y="687"/>
                  <a:pt x="916" y="687"/>
                  <a:pt x="921" y="685"/>
                </a:cubicBezTo>
                <a:cubicBezTo>
                  <a:pt x="940" y="676"/>
                  <a:pt x="944" y="680"/>
                  <a:pt x="963" y="689"/>
                </a:cubicBezTo>
                <a:cubicBezTo>
                  <a:pt x="984" y="698"/>
                  <a:pt x="960" y="697"/>
                  <a:pt x="998" y="696"/>
                </a:cubicBezTo>
                <a:cubicBezTo>
                  <a:pt x="1015" y="695"/>
                  <a:pt x="1040" y="691"/>
                  <a:pt x="1053" y="682"/>
                </a:cubicBezTo>
                <a:cubicBezTo>
                  <a:pt x="1058" y="678"/>
                  <a:pt x="1054" y="679"/>
                  <a:pt x="1062" y="678"/>
                </a:cubicBezTo>
                <a:cubicBezTo>
                  <a:pt x="1072" y="677"/>
                  <a:pt x="1080" y="676"/>
                  <a:pt x="1088" y="670"/>
                </a:cubicBezTo>
                <a:cubicBezTo>
                  <a:pt x="1107" y="654"/>
                  <a:pt x="1126" y="677"/>
                  <a:pt x="1138" y="660"/>
                </a:cubicBezTo>
                <a:cubicBezTo>
                  <a:pt x="1142" y="655"/>
                  <a:pt x="1142" y="649"/>
                  <a:pt x="1144" y="643"/>
                </a:cubicBezTo>
                <a:cubicBezTo>
                  <a:pt x="1151" y="627"/>
                  <a:pt x="1140" y="621"/>
                  <a:pt x="1145" y="607"/>
                </a:cubicBezTo>
                <a:cubicBezTo>
                  <a:pt x="1141" y="604"/>
                  <a:pt x="1134" y="601"/>
                  <a:pt x="1129" y="596"/>
                </a:cubicBezTo>
                <a:cubicBezTo>
                  <a:pt x="1120" y="586"/>
                  <a:pt x="1129" y="588"/>
                  <a:pt x="1115" y="584"/>
                </a:cubicBezTo>
                <a:lnTo>
                  <a:pt x="1063" y="557"/>
                </a:lnTo>
                <a:cubicBezTo>
                  <a:pt x="1056" y="553"/>
                  <a:pt x="1050" y="553"/>
                  <a:pt x="1042" y="553"/>
                </a:cubicBezTo>
                <a:cubicBezTo>
                  <a:pt x="1023" y="554"/>
                  <a:pt x="1009" y="548"/>
                  <a:pt x="1002" y="548"/>
                </a:cubicBezTo>
                <a:cubicBezTo>
                  <a:pt x="973" y="549"/>
                  <a:pt x="985" y="554"/>
                  <a:pt x="963" y="538"/>
                </a:cubicBezTo>
                <a:cubicBezTo>
                  <a:pt x="949" y="528"/>
                  <a:pt x="938" y="514"/>
                  <a:pt x="928" y="500"/>
                </a:cubicBezTo>
                <a:cubicBezTo>
                  <a:pt x="919" y="488"/>
                  <a:pt x="908" y="478"/>
                  <a:pt x="899" y="468"/>
                </a:cubicBezTo>
                <a:lnTo>
                  <a:pt x="889" y="456"/>
                </a:lnTo>
                <a:cubicBezTo>
                  <a:pt x="879" y="460"/>
                  <a:pt x="891" y="455"/>
                  <a:pt x="885" y="460"/>
                </a:cubicBezTo>
                <a:cubicBezTo>
                  <a:pt x="885" y="460"/>
                  <a:pt x="889" y="463"/>
                  <a:pt x="880" y="461"/>
                </a:cubicBezTo>
                <a:lnTo>
                  <a:pt x="861" y="453"/>
                </a:lnTo>
                <a:cubicBezTo>
                  <a:pt x="853" y="447"/>
                  <a:pt x="848" y="448"/>
                  <a:pt x="849" y="437"/>
                </a:cubicBezTo>
                <a:cubicBezTo>
                  <a:pt x="849" y="437"/>
                  <a:pt x="848" y="438"/>
                  <a:pt x="848" y="438"/>
                </a:cubicBezTo>
                <a:cubicBezTo>
                  <a:pt x="840" y="447"/>
                  <a:pt x="853" y="441"/>
                  <a:pt x="843" y="442"/>
                </a:cubicBezTo>
                <a:cubicBezTo>
                  <a:pt x="838" y="443"/>
                  <a:pt x="836" y="437"/>
                  <a:pt x="832" y="434"/>
                </a:cubicBezTo>
                <a:cubicBezTo>
                  <a:pt x="832" y="434"/>
                  <a:pt x="831" y="434"/>
                  <a:pt x="831" y="434"/>
                </a:cubicBezTo>
                <a:cubicBezTo>
                  <a:pt x="821" y="428"/>
                  <a:pt x="809" y="421"/>
                  <a:pt x="795" y="421"/>
                </a:cubicBezTo>
                <a:cubicBezTo>
                  <a:pt x="790" y="413"/>
                  <a:pt x="795" y="411"/>
                  <a:pt x="785" y="410"/>
                </a:cubicBezTo>
                <a:cubicBezTo>
                  <a:pt x="778" y="409"/>
                  <a:pt x="775" y="410"/>
                  <a:pt x="768" y="407"/>
                </a:cubicBezTo>
                <a:lnTo>
                  <a:pt x="754" y="400"/>
                </a:lnTo>
                <a:cubicBezTo>
                  <a:pt x="743" y="394"/>
                  <a:pt x="735" y="401"/>
                  <a:pt x="736" y="378"/>
                </a:cubicBezTo>
                <a:cubicBezTo>
                  <a:pt x="736" y="372"/>
                  <a:pt x="737" y="368"/>
                  <a:pt x="737" y="361"/>
                </a:cubicBezTo>
                <a:cubicBezTo>
                  <a:pt x="740" y="359"/>
                  <a:pt x="743" y="362"/>
                  <a:pt x="743" y="356"/>
                </a:cubicBezTo>
                <a:cubicBezTo>
                  <a:pt x="743" y="347"/>
                  <a:pt x="743" y="354"/>
                  <a:pt x="741" y="351"/>
                </a:cubicBezTo>
                <a:cubicBezTo>
                  <a:pt x="739" y="349"/>
                  <a:pt x="740" y="355"/>
                  <a:pt x="738" y="349"/>
                </a:cubicBezTo>
                <a:cubicBezTo>
                  <a:pt x="738" y="348"/>
                  <a:pt x="737" y="349"/>
                  <a:pt x="737" y="348"/>
                </a:cubicBezTo>
                <a:cubicBezTo>
                  <a:pt x="739" y="324"/>
                  <a:pt x="739" y="291"/>
                  <a:pt x="742" y="268"/>
                </a:cubicBezTo>
                <a:cubicBezTo>
                  <a:pt x="746" y="246"/>
                  <a:pt x="747" y="212"/>
                  <a:pt x="747" y="190"/>
                </a:cubicBezTo>
                <a:lnTo>
                  <a:pt x="751" y="114"/>
                </a:lnTo>
                <a:cubicBezTo>
                  <a:pt x="754" y="79"/>
                  <a:pt x="764" y="65"/>
                  <a:pt x="741" y="48"/>
                </a:cubicBezTo>
                <a:lnTo>
                  <a:pt x="741" y="29"/>
                </a:lnTo>
                <a:cubicBezTo>
                  <a:pt x="733" y="27"/>
                  <a:pt x="728" y="25"/>
                  <a:pt x="721" y="20"/>
                </a:cubicBezTo>
                <a:cubicBezTo>
                  <a:pt x="721" y="20"/>
                  <a:pt x="720" y="19"/>
                  <a:pt x="720" y="19"/>
                </a:cubicBezTo>
                <a:cubicBezTo>
                  <a:pt x="720" y="19"/>
                  <a:pt x="719" y="18"/>
                  <a:pt x="719" y="18"/>
                </a:cubicBezTo>
                <a:cubicBezTo>
                  <a:pt x="719" y="18"/>
                  <a:pt x="718" y="18"/>
                  <a:pt x="718" y="17"/>
                </a:cubicBezTo>
                <a:cubicBezTo>
                  <a:pt x="718" y="17"/>
                  <a:pt x="717" y="17"/>
                  <a:pt x="717" y="16"/>
                </a:cubicBezTo>
                <a:cubicBezTo>
                  <a:pt x="699" y="0"/>
                  <a:pt x="672" y="9"/>
                  <a:pt x="660" y="8"/>
                </a:cubicBezTo>
              </a:path>
              <a:path w="1151" h="1086">
                <a:moveTo>
                  <a:pt x="721" y="837"/>
                </a:moveTo>
                <a:cubicBezTo>
                  <a:pt x="720" y="824"/>
                  <a:pt x="716" y="830"/>
                  <a:pt x="719" y="816"/>
                </a:cubicBezTo>
                <a:cubicBezTo>
                  <a:pt x="722" y="807"/>
                  <a:pt x="718" y="802"/>
                  <a:pt x="719" y="791"/>
                </a:cubicBezTo>
                <a:cubicBezTo>
                  <a:pt x="719" y="783"/>
                  <a:pt x="717" y="780"/>
                  <a:pt x="720" y="773"/>
                </a:cubicBezTo>
                <a:cubicBezTo>
                  <a:pt x="726" y="757"/>
                  <a:pt x="736" y="757"/>
                  <a:pt x="749" y="748"/>
                </a:cubicBezTo>
                <a:cubicBezTo>
                  <a:pt x="754" y="744"/>
                  <a:pt x="759" y="740"/>
                  <a:pt x="764" y="736"/>
                </a:cubicBezTo>
                <a:lnTo>
                  <a:pt x="780" y="727"/>
                </a:lnTo>
                <a:cubicBezTo>
                  <a:pt x="778" y="725"/>
                  <a:pt x="780" y="726"/>
                  <a:pt x="776" y="726"/>
                </a:cubicBezTo>
                <a:cubicBezTo>
                  <a:pt x="768" y="723"/>
                  <a:pt x="780" y="729"/>
                  <a:pt x="774" y="725"/>
                </a:cubicBezTo>
                <a:cubicBezTo>
                  <a:pt x="774" y="719"/>
                  <a:pt x="777" y="706"/>
                  <a:pt x="781" y="701"/>
                </a:cubicBezTo>
                <a:cubicBezTo>
                  <a:pt x="782" y="699"/>
                  <a:pt x="783" y="698"/>
                  <a:pt x="785" y="695"/>
                </a:cubicBezTo>
                <a:cubicBezTo>
                  <a:pt x="780" y="686"/>
                  <a:pt x="782" y="699"/>
                  <a:pt x="777" y="688"/>
                </a:cubicBezTo>
                <a:cubicBezTo>
                  <a:pt x="782" y="680"/>
                  <a:pt x="790" y="679"/>
                  <a:pt x="797" y="675"/>
                </a:cubicBezTo>
                <a:cubicBezTo>
                  <a:pt x="805" y="671"/>
                  <a:pt x="801" y="675"/>
                  <a:pt x="804" y="666"/>
                </a:cubicBezTo>
                <a:cubicBezTo>
                  <a:pt x="806" y="661"/>
                  <a:pt x="807" y="659"/>
                  <a:pt x="807" y="654"/>
                </a:cubicBezTo>
                <a:cubicBezTo>
                  <a:pt x="798" y="654"/>
                  <a:pt x="797" y="657"/>
                  <a:pt x="790" y="661"/>
                </a:cubicBezTo>
                <a:cubicBezTo>
                  <a:pt x="792" y="667"/>
                  <a:pt x="792" y="663"/>
                  <a:pt x="797" y="664"/>
                </a:cubicBezTo>
                <a:cubicBezTo>
                  <a:pt x="796" y="666"/>
                  <a:pt x="795" y="667"/>
                  <a:pt x="792" y="669"/>
                </a:cubicBezTo>
                <a:cubicBezTo>
                  <a:pt x="778" y="661"/>
                  <a:pt x="778" y="638"/>
                  <a:pt x="767" y="633"/>
                </a:cubicBezTo>
                <a:lnTo>
                  <a:pt x="755" y="629"/>
                </a:lnTo>
                <a:cubicBezTo>
                  <a:pt x="754" y="629"/>
                  <a:pt x="754" y="628"/>
                  <a:pt x="753" y="628"/>
                </a:cubicBezTo>
                <a:cubicBezTo>
                  <a:pt x="742" y="623"/>
                  <a:pt x="730" y="629"/>
                  <a:pt x="722" y="630"/>
                </a:cubicBezTo>
                <a:cubicBezTo>
                  <a:pt x="712" y="598"/>
                  <a:pt x="729" y="595"/>
                  <a:pt x="711" y="565"/>
                </a:cubicBezTo>
                <a:cubicBezTo>
                  <a:pt x="706" y="557"/>
                  <a:pt x="699" y="544"/>
                  <a:pt x="690" y="539"/>
                </a:cubicBezTo>
                <a:cubicBezTo>
                  <a:pt x="683" y="536"/>
                  <a:pt x="689" y="542"/>
                  <a:pt x="683" y="535"/>
                </a:cubicBezTo>
                <a:cubicBezTo>
                  <a:pt x="676" y="525"/>
                  <a:pt x="684" y="528"/>
                  <a:pt x="672" y="521"/>
                </a:cubicBezTo>
                <a:cubicBezTo>
                  <a:pt x="653" y="510"/>
                  <a:pt x="642" y="517"/>
                  <a:pt x="630" y="535"/>
                </a:cubicBezTo>
                <a:cubicBezTo>
                  <a:pt x="622" y="548"/>
                  <a:pt x="630" y="544"/>
                  <a:pt x="625" y="554"/>
                </a:cubicBezTo>
                <a:cubicBezTo>
                  <a:pt x="623" y="561"/>
                  <a:pt x="624" y="554"/>
                  <a:pt x="621" y="562"/>
                </a:cubicBezTo>
                <a:cubicBezTo>
                  <a:pt x="620" y="564"/>
                  <a:pt x="619" y="568"/>
                  <a:pt x="618" y="571"/>
                </a:cubicBezTo>
                <a:cubicBezTo>
                  <a:pt x="614" y="582"/>
                  <a:pt x="611" y="595"/>
                  <a:pt x="613" y="608"/>
                </a:cubicBezTo>
                <a:cubicBezTo>
                  <a:pt x="614" y="613"/>
                  <a:pt x="613" y="612"/>
                  <a:pt x="617" y="616"/>
                </a:cubicBezTo>
                <a:cubicBezTo>
                  <a:pt x="633" y="633"/>
                  <a:pt x="637" y="623"/>
                  <a:pt x="637" y="652"/>
                </a:cubicBezTo>
                <a:cubicBezTo>
                  <a:pt x="638" y="669"/>
                  <a:pt x="619" y="670"/>
                  <a:pt x="604" y="677"/>
                </a:cubicBezTo>
                <a:lnTo>
                  <a:pt x="586" y="687"/>
                </a:lnTo>
                <a:cubicBezTo>
                  <a:pt x="580" y="690"/>
                  <a:pt x="577" y="691"/>
                  <a:pt x="572" y="694"/>
                </a:cubicBezTo>
                <a:cubicBezTo>
                  <a:pt x="563" y="699"/>
                  <a:pt x="552" y="702"/>
                  <a:pt x="543" y="707"/>
                </a:cubicBezTo>
                <a:cubicBezTo>
                  <a:pt x="536" y="711"/>
                  <a:pt x="527" y="718"/>
                  <a:pt x="517" y="724"/>
                </a:cubicBezTo>
                <a:lnTo>
                  <a:pt x="510" y="728"/>
                </a:lnTo>
                <a:cubicBezTo>
                  <a:pt x="494" y="740"/>
                  <a:pt x="442" y="757"/>
                  <a:pt x="435" y="769"/>
                </a:cubicBezTo>
                <a:cubicBezTo>
                  <a:pt x="439" y="777"/>
                  <a:pt x="444" y="776"/>
                  <a:pt x="451" y="780"/>
                </a:cubicBezTo>
                <a:cubicBezTo>
                  <a:pt x="477" y="793"/>
                  <a:pt x="477" y="786"/>
                  <a:pt x="511" y="793"/>
                </a:cubicBezTo>
                <a:cubicBezTo>
                  <a:pt x="506" y="804"/>
                  <a:pt x="479" y="828"/>
                  <a:pt x="467" y="836"/>
                </a:cubicBezTo>
                <a:cubicBezTo>
                  <a:pt x="463" y="839"/>
                  <a:pt x="460" y="843"/>
                  <a:pt x="456" y="847"/>
                </a:cubicBezTo>
                <a:cubicBezTo>
                  <a:pt x="450" y="854"/>
                  <a:pt x="451" y="851"/>
                  <a:pt x="444" y="856"/>
                </a:cubicBezTo>
                <a:cubicBezTo>
                  <a:pt x="436" y="861"/>
                  <a:pt x="430" y="867"/>
                  <a:pt x="419" y="869"/>
                </a:cubicBezTo>
                <a:lnTo>
                  <a:pt x="414" y="863"/>
                </a:lnTo>
                <a:cubicBezTo>
                  <a:pt x="414" y="863"/>
                  <a:pt x="414" y="863"/>
                  <a:pt x="413" y="862"/>
                </a:cubicBezTo>
                <a:cubicBezTo>
                  <a:pt x="410" y="862"/>
                  <a:pt x="405" y="862"/>
                  <a:pt x="402" y="863"/>
                </a:cubicBezTo>
                <a:cubicBezTo>
                  <a:pt x="392" y="866"/>
                  <a:pt x="382" y="871"/>
                  <a:pt x="371" y="879"/>
                </a:cubicBezTo>
                <a:cubicBezTo>
                  <a:pt x="362" y="886"/>
                  <a:pt x="375" y="876"/>
                  <a:pt x="369" y="881"/>
                </a:cubicBezTo>
                <a:cubicBezTo>
                  <a:pt x="356" y="890"/>
                  <a:pt x="346" y="902"/>
                  <a:pt x="345" y="920"/>
                </a:cubicBezTo>
                <a:cubicBezTo>
                  <a:pt x="344" y="927"/>
                  <a:pt x="350" y="947"/>
                  <a:pt x="352" y="952"/>
                </a:cubicBezTo>
                <a:cubicBezTo>
                  <a:pt x="356" y="960"/>
                  <a:pt x="355" y="961"/>
                  <a:pt x="355" y="971"/>
                </a:cubicBezTo>
                <a:cubicBezTo>
                  <a:pt x="355" y="989"/>
                  <a:pt x="362" y="1002"/>
                  <a:pt x="367" y="1018"/>
                </a:cubicBezTo>
                <a:cubicBezTo>
                  <a:pt x="373" y="1033"/>
                  <a:pt x="369" y="1034"/>
                  <a:pt x="383" y="1043"/>
                </a:cubicBezTo>
                <a:cubicBezTo>
                  <a:pt x="397" y="1052"/>
                  <a:pt x="402" y="1050"/>
                  <a:pt x="414" y="1046"/>
                </a:cubicBezTo>
                <a:cubicBezTo>
                  <a:pt x="435" y="1040"/>
                  <a:pt x="424" y="1044"/>
                  <a:pt x="439" y="1030"/>
                </a:cubicBezTo>
                <a:cubicBezTo>
                  <a:pt x="456" y="1015"/>
                  <a:pt x="454" y="1007"/>
                  <a:pt x="464" y="993"/>
                </a:cubicBezTo>
                <a:cubicBezTo>
                  <a:pt x="468" y="987"/>
                  <a:pt x="469" y="987"/>
                  <a:pt x="471" y="980"/>
                </a:cubicBezTo>
                <a:cubicBezTo>
                  <a:pt x="474" y="962"/>
                  <a:pt x="478" y="971"/>
                  <a:pt x="483" y="952"/>
                </a:cubicBezTo>
                <a:cubicBezTo>
                  <a:pt x="484" y="948"/>
                  <a:pt x="503" y="925"/>
                  <a:pt x="507" y="914"/>
                </a:cubicBezTo>
                <a:cubicBezTo>
                  <a:pt x="525" y="867"/>
                  <a:pt x="547" y="871"/>
                  <a:pt x="530" y="852"/>
                </a:cubicBezTo>
                <a:cubicBezTo>
                  <a:pt x="533" y="847"/>
                  <a:pt x="537" y="838"/>
                  <a:pt x="539" y="833"/>
                </a:cubicBezTo>
                <a:lnTo>
                  <a:pt x="530" y="838"/>
                </a:lnTo>
                <a:lnTo>
                  <a:pt x="524" y="833"/>
                </a:lnTo>
                <a:cubicBezTo>
                  <a:pt x="519" y="838"/>
                  <a:pt x="523" y="836"/>
                  <a:pt x="516" y="840"/>
                </a:cubicBezTo>
                <a:cubicBezTo>
                  <a:pt x="511" y="843"/>
                  <a:pt x="511" y="843"/>
                  <a:pt x="506" y="844"/>
                </a:cubicBezTo>
                <a:cubicBezTo>
                  <a:pt x="508" y="835"/>
                  <a:pt x="512" y="828"/>
                  <a:pt x="517" y="821"/>
                </a:cubicBezTo>
                <a:cubicBezTo>
                  <a:pt x="526" y="809"/>
                  <a:pt x="519" y="806"/>
                  <a:pt x="524" y="796"/>
                </a:cubicBezTo>
                <a:cubicBezTo>
                  <a:pt x="528" y="795"/>
                  <a:pt x="537" y="793"/>
                  <a:pt x="542" y="796"/>
                </a:cubicBezTo>
                <a:cubicBezTo>
                  <a:pt x="551" y="800"/>
                  <a:pt x="546" y="804"/>
                  <a:pt x="549" y="810"/>
                </a:cubicBezTo>
                <a:cubicBezTo>
                  <a:pt x="559" y="806"/>
                  <a:pt x="555" y="802"/>
                  <a:pt x="564" y="797"/>
                </a:cubicBezTo>
                <a:cubicBezTo>
                  <a:pt x="572" y="793"/>
                  <a:pt x="579" y="795"/>
                  <a:pt x="589" y="795"/>
                </a:cubicBezTo>
                <a:cubicBezTo>
                  <a:pt x="612" y="794"/>
                  <a:pt x="609" y="792"/>
                  <a:pt x="623" y="790"/>
                </a:cubicBezTo>
                <a:cubicBezTo>
                  <a:pt x="625" y="789"/>
                  <a:pt x="633" y="789"/>
                  <a:pt x="636" y="789"/>
                </a:cubicBezTo>
                <a:cubicBezTo>
                  <a:pt x="638" y="817"/>
                  <a:pt x="637" y="846"/>
                  <a:pt x="638" y="874"/>
                </a:cubicBezTo>
                <a:cubicBezTo>
                  <a:pt x="638" y="885"/>
                  <a:pt x="639" y="908"/>
                  <a:pt x="637" y="917"/>
                </a:cubicBezTo>
                <a:cubicBezTo>
                  <a:pt x="635" y="923"/>
                  <a:pt x="637" y="918"/>
                  <a:pt x="633" y="924"/>
                </a:cubicBezTo>
                <a:cubicBezTo>
                  <a:pt x="629" y="930"/>
                  <a:pt x="632" y="925"/>
                  <a:pt x="629" y="932"/>
                </a:cubicBezTo>
                <a:cubicBezTo>
                  <a:pt x="626" y="940"/>
                  <a:pt x="627" y="941"/>
                  <a:pt x="628" y="947"/>
                </a:cubicBezTo>
                <a:cubicBezTo>
                  <a:pt x="635" y="980"/>
                  <a:pt x="622" y="968"/>
                  <a:pt x="634" y="1018"/>
                </a:cubicBezTo>
                <a:cubicBezTo>
                  <a:pt x="636" y="1028"/>
                  <a:pt x="629" y="1060"/>
                  <a:pt x="642" y="1081"/>
                </a:cubicBezTo>
                <a:lnTo>
                  <a:pt x="647" y="1086"/>
                </a:lnTo>
                <a:cubicBezTo>
                  <a:pt x="658" y="1084"/>
                  <a:pt x="663" y="1082"/>
                  <a:pt x="679" y="1081"/>
                </a:cubicBezTo>
                <a:cubicBezTo>
                  <a:pt x="686" y="1070"/>
                  <a:pt x="685" y="1066"/>
                  <a:pt x="686" y="1053"/>
                </a:cubicBezTo>
                <a:cubicBezTo>
                  <a:pt x="697" y="1048"/>
                  <a:pt x="697" y="1053"/>
                  <a:pt x="708" y="1054"/>
                </a:cubicBezTo>
                <a:cubicBezTo>
                  <a:pt x="710" y="1045"/>
                  <a:pt x="713" y="1048"/>
                  <a:pt x="710" y="1036"/>
                </a:cubicBezTo>
                <a:cubicBezTo>
                  <a:pt x="705" y="1017"/>
                  <a:pt x="709" y="996"/>
                  <a:pt x="710" y="974"/>
                </a:cubicBezTo>
                <a:cubicBezTo>
                  <a:pt x="716" y="971"/>
                  <a:pt x="715" y="974"/>
                  <a:pt x="717" y="966"/>
                </a:cubicBezTo>
                <a:cubicBezTo>
                  <a:pt x="719" y="958"/>
                  <a:pt x="717" y="949"/>
                  <a:pt x="719" y="939"/>
                </a:cubicBezTo>
                <a:cubicBezTo>
                  <a:pt x="726" y="906"/>
                  <a:pt x="714" y="907"/>
                  <a:pt x="726" y="899"/>
                </a:cubicBezTo>
                <a:lnTo>
                  <a:pt x="724" y="896"/>
                </a:lnTo>
                <a:cubicBezTo>
                  <a:pt x="723" y="895"/>
                  <a:pt x="723" y="895"/>
                  <a:pt x="723" y="894"/>
                </a:cubicBezTo>
                <a:lnTo>
                  <a:pt x="722" y="888"/>
                </a:lnTo>
                <a:cubicBezTo>
                  <a:pt x="728" y="885"/>
                  <a:pt x="731" y="888"/>
                  <a:pt x="736" y="891"/>
                </a:cubicBezTo>
                <a:cubicBezTo>
                  <a:pt x="741" y="893"/>
                  <a:pt x="745" y="895"/>
                  <a:pt x="747" y="899"/>
                </a:cubicBezTo>
                <a:lnTo>
                  <a:pt x="731" y="900"/>
                </a:lnTo>
                <a:cubicBezTo>
                  <a:pt x="732" y="907"/>
                  <a:pt x="731" y="900"/>
                  <a:pt x="737" y="906"/>
                </a:cubicBezTo>
                <a:cubicBezTo>
                  <a:pt x="733" y="909"/>
                  <a:pt x="736" y="907"/>
                  <a:pt x="732" y="908"/>
                </a:cubicBezTo>
                <a:lnTo>
                  <a:pt x="728" y="910"/>
                </a:lnTo>
                <a:cubicBezTo>
                  <a:pt x="731" y="914"/>
                  <a:pt x="737" y="915"/>
                  <a:pt x="742" y="917"/>
                </a:cubicBezTo>
                <a:cubicBezTo>
                  <a:pt x="750" y="919"/>
                  <a:pt x="751" y="918"/>
                  <a:pt x="758" y="922"/>
                </a:cubicBezTo>
                <a:cubicBezTo>
                  <a:pt x="766" y="928"/>
                  <a:pt x="777" y="930"/>
                  <a:pt x="789" y="931"/>
                </a:cubicBezTo>
                <a:cubicBezTo>
                  <a:pt x="797" y="949"/>
                  <a:pt x="799" y="945"/>
                  <a:pt x="808" y="949"/>
                </a:cubicBezTo>
                <a:cubicBezTo>
                  <a:pt x="816" y="953"/>
                  <a:pt x="811" y="954"/>
                  <a:pt x="817" y="958"/>
                </a:cubicBezTo>
                <a:cubicBezTo>
                  <a:pt x="824" y="963"/>
                  <a:pt x="821" y="957"/>
                  <a:pt x="828" y="965"/>
                </a:cubicBezTo>
                <a:cubicBezTo>
                  <a:pt x="842" y="979"/>
                  <a:pt x="852" y="979"/>
                  <a:pt x="866" y="998"/>
                </a:cubicBezTo>
                <a:cubicBezTo>
                  <a:pt x="880" y="999"/>
                  <a:pt x="863" y="992"/>
                  <a:pt x="878" y="996"/>
                </a:cubicBezTo>
                <a:lnTo>
                  <a:pt x="889" y="1000"/>
                </a:lnTo>
                <a:cubicBezTo>
                  <a:pt x="898" y="1002"/>
                  <a:pt x="892" y="1000"/>
                  <a:pt x="898" y="1006"/>
                </a:cubicBezTo>
                <a:cubicBezTo>
                  <a:pt x="908" y="1017"/>
                  <a:pt x="923" y="1009"/>
                  <a:pt x="929" y="1002"/>
                </a:cubicBezTo>
                <a:cubicBezTo>
                  <a:pt x="950" y="978"/>
                  <a:pt x="936" y="997"/>
                  <a:pt x="945" y="988"/>
                </a:cubicBezTo>
                <a:cubicBezTo>
                  <a:pt x="948" y="985"/>
                  <a:pt x="953" y="966"/>
                  <a:pt x="953" y="960"/>
                </a:cubicBezTo>
                <a:cubicBezTo>
                  <a:pt x="954" y="950"/>
                  <a:pt x="949" y="942"/>
                  <a:pt x="946" y="934"/>
                </a:cubicBezTo>
                <a:cubicBezTo>
                  <a:pt x="942" y="924"/>
                  <a:pt x="943" y="916"/>
                  <a:pt x="938" y="906"/>
                </a:cubicBezTo>
                <a:cubicBezTo>
                  <a:pt x="934" y="896"/>
                  <a:pt x="934" y="890"/>
                  <a:pt x="927" y="884"/>
                </a:cubicBezTo>
                <a:cubicBezTo>
                  <a:pt x="932" y="878"/>
                  <a:pt x="931" y="879"/>
                  <a:pt x="931" y="867"/>
                </a:cubicBezTo>
                <a:cubicBezTo>
                  <a:pt x="932" y="840"/>
                  <a:pt x="906" y="841"/>
                  <a:pt x="894" y="828"/>
                </a:cubicBezTo>
                <a:lnTo>
                  <a:pt x="860" y="805"/>
                </a:lnTo>
                <a:cubicBezTo>
                  <a:pt x="852" y="798"/>
                  <a:pt x="829" y="790"/>
                  <a:pt x="818" y="791"/>
                </a:cubicBezTo>
                <a:cubicBezTo>
                  <a:pt x="807" y="792"/>
                  <a:pt x="808" y="790"/>
                  <a:pt x="802" y="790"/>
                </a:cubicBezTo>
                <a:cubicBezTo>
                  <a:pt x="796" y="790"/>
                  <a:pt x="792" y="795"/>
                  <a:pt x="786" y="793"/>
                </a:cubicBezTo>
                <a:cubicBezTo>
                  <a:pt x="777" y="790"/>
                  <a:pt x="786" y="785"/>
                  <a:pt x="772" y="788"/>
                </a:cubicBezTo>
                <a:cubicBezTo>
                  <a:pt x="768" y="789"/>
                  <a:pt x="766" y="793"/>
                  <a:pt x="761" y="796"/>
                </a:cubicBezTo>
                <a:cubicBezTo>
                  <a:pt x="749" y="802"/>
                  <a:pt x="760" y="795"/>
                  <a:pt x="750" y="796"/>
                </a:cubicBezTo>
                <a:cubicBezTo>
                  <a:pt x="750" y="804"/>
                  <a:pt x="748" y="807"/>
                  <a:pt x="745" y="811"/>
                </a:cubicBezTo>
                <a:cubicBezTo>
                  <a:pt x="748" y="823"/>
                  <a:pt x="755" y="824"/>
                  <a:pt x="752" y="838"/>
                </a:cubicBezTo>
                <a:cubicBezTo>
                  <a:pt x="748" y="841"/>
                  <a:pt x="738" y="843"/>
                  <a:pt x="731" y="845"/>
                </a:cubicBezTo>
                <a:lnTo>
                  <a:pt x="731" y="860"/>
                </a:lnTo>
                <a:cubicBezTo>
                  <a:pt x="730" y="861"/>
                  <a:pt x="730" y="861"/>
                  <a:pt x="726" y="862"/>
                </a:cubicBezTo>
                <a:cubicBezTo>
                  <a:pt x="721" y="863"/>
                  <a:pt x="724" y="862"/>
                  <a:pt x="721" y="861"/>
                </a:cubicBezTo>
                <a:cubicBezTo>
                  <a:pt x="717" y="854"/>
                  <a:pt x="721" y="844"/>
                  <a:pt x="721" y="837"/>
                </a:cubicBezTo>
              </a:path>
            </a:pathLst>
          </a:custGeom>
          <a:solidFill>
            <a:srgbClr val="000000">
              <a:alpha val="100000"/>
            </a:srgbClr>
          </a:solidFill>
          <a:ln w="0" cap="flat">
            <a:noFill/>
            <a:prstDash val="solid"/>
            <a:miter lim="0"/>
          </a:ln>
        </p:spPr>
        <p:txBody>
          <a:bodyPr rtlCol="0"/>
          <a:lstStyle/>
          <a:p>
            <a:pPr algn="ctr"/>
            <a:endParaRPr lang="zh-CN" altLang="en-US"/>
          </a:p>
        </p:txBody>
      </p:sp>
      <p:pic>
        <p:nvPicPr>
          <p:cNvPr id="724" name="picture 72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rot="21600000">
            <a:off x="891151" y="627460"/>
            <a:ext cx="830393" cy="603741"/>
          </a:xfrm>
          <a:prstGeom prst="rect">
            <a:avLst/>
          </a:prstGeom>
        </p:spPr>
      </p:pic>
      <p:sp>
        <p:nvSpPr>
          <p:cNvPr id="726" name="path 726"/>
          <p:cNvSpPr/>
          <p:nvPr/>
        </p:nvSpPr>
        <p:spPr>
          <a:xfrm>
            <a:off x="2448384" y="4396172"/>
            <a:ext cx="585033" cy="599006"/>
          </a:xfrm>
          <a:custGeom>
            <a:avLst/>
            <a:gdLst/>
            <a:ahLst/>
            <a:cxnLst/>
            <a:rect l="0" t="0" r="0" b="0"/>
            <a:pathLst>
              <a:path w="921" h="943">
                <a:moveTo>
                  <a:pt x="437" y="540"/>
                </a:moveTo>
                <a:cubicBezTo>
                  <a:pt x="447" y="531"/>
                  <a:pt x="444" y="534"/>
                  <a:pt x="449" y="533"/>
                </a:cubicBezTo>
                <a:lnTo>
                  <a:pt x="491" y="521"/>
                </a:lnTo>
                <a:cubicBezTo>
                  <a:pt x="509" y="515"/>
                  <a:pt x="509" y="517"/>
                  <a:pt x="525" y="513"/>
                </a:cubicBezTo>
                <a:cubicBezTo>
                  <a:pt x="531" y="511"/>
                  <a:pt x="535" y="512"/>
                  <a:pt x="540" y="511"/>
                </a:cubicBezTo>
                <a:cubicBezTo>
                  <a:pt x="547" y="509"/>
                  <a:pt x="546" y="506"/>
                  <a:pt x="553" y="510"/>
                </a:cubicBezTo>
                <a:cubicBezTo>
                  <a:pt x="548" y="518"/>
                  <a:pt x="539" y="524"/>
                  <a:pt x="534" y="528"/>
                </a:cubicBezTo>
                <a:cubicBezTo>
                  <a:pt x="531" y="530"/>
                  <a:pt x="534" y="528"/>
                  <a:pt x="532" y="531"/>
                </a:cubicBezTo>
                <a:cubicBezTo>
                  <a:pt x="522" y="541"/>
                  <a:pt x="534" y="526"/>
                  <a:pt x="506" y="539"/>
                </a:cubicBezTo>
                <a:cubicBezTo>
                  <a:pt x="499" y="542"/>
                  <a:pt x="498" y="541"/>
                  <a:pt x="492" y="543"/>
                </a:cubicBezTo>
                <a:cubicBezTo>
                  <a:pt x="487" y="545"/>
                  <a:pt x="487" y="546"/>
                  <a:pt x="483" y="548"/>
                </a:cubicBezTo>
                <a:cubicBezTo>
                  <a:pt x="479" y="550"/>
                  <a:pt x="483" y="548"/>
                  <a:pt x="480" y="549"/>
                </a:cubicBezTo>
                <a:cubicBezTo>
                  <a:pt x="480" y="549"/>
                  <a:pt x="480" y="549"/>
                  <a:pt x="479" y="549"/>
                </a:cubicBezTo>
                <a:cubicBezTo>
                  <a:pt x="479" y="549"/>
                  <a:pt x="479" y="549"/>
                  <a:pt x="479" y="549"/>
                </a:cubicBezTo>
                <a:cubicBezTo>
                  <a:pt x="472" y="552"/>
                  <a:pt x="483" y="547"/>
                  <a:pt x="475" y="551"/>
                </a:cubicBezTo>
                <a:cubicBezTo>
                  <a:pt x="472" y="553"/>
                  <a:pt x="468" y="553"/>
                  <a:pt x="464" y="554"/>
                </a:cubicBezTo>
                <a:lnTo>
                  <a:pt x="450" y="555"/>
                </a:lnTo>
                <a:cubicBezTo>
                  <a:pt x="444" y="555"/>
                  <a:pt x="447" y="557"/>
                  <a:pt x="438" y="555"/>
                </a:cubicBezTo>
                <a:lnTo>
                  <a:pt x="437" y="540"/>
                </a:lnTo>
                <a:close/>
                <a:moveTo>
                  <a:pt x="291" y="202"/>
                </a:moveTo>
                <a:cubicBezTo>
                  <a:pt x="294" y="169"/>
                  <a:pt x="298" y="126"/>
                  <a:pt x="311" y="100"/>
                </a:cubicBezTo>
                <a:cubicBezTo>
                  <a:pt x="318" y="85"/>
                  <a:pt x="333" y="84"/>
                  <a:pt x="341" y="88"/>
                </a:cubicBezTo>
                <a:cubicBezTo>
                  <a:pt x="352" y="92"/>
                  <a:pt x="338" y="88"/>
                  <a:pt x="347" y="93"/>
                </a:cubicBezTo>
                <a:cubicBezTo>
                  <a:pt x="349" y="95"/>
                  <a:pt x="363" y="98"/>
                  <a:pt x="377" y="108"/>
                </a:cubicBezTo>
                <a:cubicBezTo>
                  <a:pt x="381" y="110"/>
                  <a:pt x="382" y="112"/>
                  <a:pt x="386" y="115"/>
                </a:cubicBezTo>
                <a:cubicBezTo>
                  <a:pt x="389" y="111"/>
                  <a:pt x="388" y="115"/>
                  <a:pt x="387" y="110"/>
                </a:cubicBezTo>
                <a:cubicBezTo>
                  <a:pt x="386" y="106"/>
                  <a:pt x="387" y="110"/>
                  <a:pt x="385" y="107"/>
                </a:cubicBezTo>
                <a:cubicBezTo>
                  <a:pt x="389" y="108"/>
                  <a:pt x="388" y="104"/>
                  <a:pt x="391" y="115"/>
                </a:cubicBezTo>
                <a:lnTo>
                  <a:pt x="392" y="117"/>
                </a:lnTo>
                <a:cubicBezTo>
                  <a:pt x="404" y="119"/>
                  <a:pt x="401" y="115"/>
                  <a:pt x="411" y="121"/>
                </a:cubicBezTo>
                <a:cubicBezTo>
                  <a:pt x="415" y="124"/>
                  <a:pt x="413" y="124"/>
                  <a:pt x="418" y="125"/>
                </a:cubicBezTo>
                <a:lnTo>
                  <a:pt x="430" y="127"/>
                </a:lnTo>
                <a:cubicBezTo>
                  <a:pt x="434" y="127"/>
                  <a:pt x="433" y="126"/>
                  <a:pt x="433" y="126"/>
                </a:cubicBezTo>
                <a:cubicBezTo>
                  <a:pt x="439" y="125"/>
                  <a:pt x="431" y="123"/>
                  <a:pt x="440" y="126"/>
                </a:cubicBezTo>
                <a:cubicBezTo>
                  <a:pt x="445" y="127"/>
                  <a:pt x="452" y="130"/>
                  <a:pt x="457" y="131"/>
                </a:cubicBezTo>
                <a:cubicBezTo>
                  <a:pt x="450" y="144"/>
                  <a:pt x="441" y="144"/>
                  <a:pt x="434" y="145"/>
                </a:cubicBezTo>
                <a:cubicBezTo>
                  <a:pt x="414" y="148"/>
                  <a:pt x="410" y="160"/>
                  <a:pt x="397" y="156"/>
                </a:cubicBezTo>
                <a:cubicBezTo>
                  <a:pt x="374" y="149"/>
                  <a:pt x="372" y="163"/>
                  <a:pt x="366" y="168"/>
                </a:cubicBezTo>
                <a:cubicBezTo>
                  <a:pt x="344" y="163"/>
                  <a:pt x="368" y="165"/>
                  <a:pt x="341" y="174"/>
                </a:cubicBezTo>
                <a:lnTo>
                  <a:pt x="333" y="178"/>
                </a:lnTo>
                <a:lnTo>
                  <a:pt x="332" y="171"/>
                </a:lnTo>
                <a:lnTo>
                  <a:pt x="320" y="184"/>
                </a:lnTo>
                <a:cubicBezTo>
                  <a:pt x="309" y="179"/>
                  <a:pt x="320" y="176"/>
                  <a:pt x="308" y="189"/>
                </a:cubicBezTo>
                <a:cubicBezTo>
                  <a:pt x="305" y="192"/>
                  <a:pt x="297" y="200"/>
                  <a:pt x="291" y="202"/>
                </a:cubicBezTo>
                <a:moveTo>
                  <a:pt x="500" y="29"/>
                </a:moveTo>
                <a:cubicBezTo>
                  <a:pt x="499" y="30"/>
                  <a:pt x="499" y="30"/>
                  <a:pt x="498" y="30"/>
                </a:cubicBezTo>
                <a:lnTo>
                  <a:pt x="496" y="32"/>
                </a:lnTo>
                <a:cubicBezTo>
                  <a:pt x="495" y="32"/>
                  <a:pt x="493" y="33"/>
                  <a:pt x="493" y="33"/>
                </a:cubicBezTo>
                <a:cubicBezTo>
                  <a:pt x="492" y="32"/>
                  <a:pt x="491" y="33"/>
                  <a:pt x="491" y="33"/>
                </a:cubicBezTo>
                <a:cubicBezTo>
                  <a:pt x="494" y="42"/>
                  <a:pt x="493" y="35"/>
                  <a:pt x="496" y="43"/>
                </a:cubicBezTo>
                <a:cubicBezTo>
                  <a:pt x="467" y="57"/>
                  <a:pt x="438" y="59"/>
                  <a:pt x="404" y="49"/>
                </a:cubicBezTo>
                <a:cubicBezTo>
                  <a:pt x="400" y="48"/>
                  <a:pt x="399" y="47"/>
                  <a:pt x="395" y="46"/>
                </a:cubicBezTo>
                <a:cubicBezTo>
                  <a:pt x="387" y="44"/>
                  <a:pt x="393" y="50"/>
                  <a:pt x="373" y="45"/>
                </a:cubicBezTo>
                <a:cubicBezTo>
                  <a:pt x="365" y="43"/>
                  <a:pt x="363" y="42"/>
                  <a:pt x="361" y="35"/>
                </a:cubicBezTo>
                <a:cubicBezTo>
                  <a:pt x="359" y="35"/>
                  <a:pt x="358" y="36"/>
                  <a:pt x="358" y="36"/>
                </a:cubicBezTo>
                <a:cubicBezTo>
                  <a:pt x="349" y="39"/>
                  <a:pt x="339" y="25"/>
                  <a:pt x="331" y="23"/>
                </a:cubicBezTo>
                <a:cubicBezTo>
                  <a:pt x="324" y="21"/>
                  <a:pt x="328" y="27"/>
                  <a:pt x="320" y="20"/>
                </a:cubicBezTo>
                <a:cubicBezTo>
                  <a:pt x="301" y="7"/>
                  <a:pt x="298" y="18"/>
                  <a:pt x="289" y="12"/>
                </a:cubicBezTo>
                <a:lnTo>
                  <a:pt x="279" y="0"/>
                </a:lnTo>
                <a:cubicBezTo>
                  <a:pt x="265" y="2"/>
                  <a:pt x="269" y="2"/>
                  <a:pt x="260" y="7"/>
                </a:cubicBezTo>
                <a:cubicBezTo>
                  <a:pt x="246" y="15"/>
                  <a:pt x="257" y="4"/>
                  <a:pt x="244" y="9"/>
                </a:cubicBezTo>
                <a:cubicBezTo>
                  <a:pt x="237" y="12"/>
                  <a:pt x="237" y="15"/>
                  <a:pt x="232" y="18"/>
                </a:cubicBezTo>
                <a:cubicBezTo>
                  <a:pt x="231" y="18"/>
                  <a:pt x="231" y="19"/>
                  <a:pt x="230" y="19"/>
                </a:cubicBezTo>
                <a:cubicBezTo>
                  <a:pt x="230" y="19"/>
                  <a:pt x="229" y="19"/>
                  <a:pt x="229" y="20"/>
                </a:cubicBezTo>
                <a:cubicBezTo>
                  <a:pt x="220" y="23"/>
                  <a:pt x="214" y="20"/>
                  <a:pt x="208" y="27"/>
                </a:cubicBezTo>
                <a:cubicBezTo>
                  <a:pt x="201" y="36"/>
                  <a:pt x="195" y="53"/>
                  <a:pt x="193" y="65"/>
                </a:cubicBezTo>
                <a:cubicBezTo>
                  <a:pt x="191" y="81"/>
                  <a:pt x="191" y="95"/>
                  <a:pt x="191" y="112"/>
                </a:cubicBezTo>
                <a:cubicBezTo>
                  <a:pt x="188" y="162"/>
                  <a:pt x="182" y="207"/>
                  <a:pt x="176" y="255"/>
                </a:cubicBezTo>
                <a:cubicBezTo>
                  <a:pt x="173" y="282"/>
                  <a:pt x="178" y="263"/>
                  <a:pt x="179" y="277"/>
                </a:cubicBezTo>
                <a:cubicBezTo>
                  <a:pt x="180" y="292"/>
                  <a:pt x="171" y="273"/>
                  <a:pt x="171" y="293"/>
                </a:cubicBezTo>
                <a:lnTo>
                  <a:pt x="173" y="294"/>
                </a:lnTo>
                <a:cubicBezTo>
                  <a:pt x="184" y="295"/>
                  <a:pt x="170" y="290"/>
                  <a:pt x="176" y="293"/>
                </a:cubicBezTo>
                <a:cubicBezTo>
                  <a:pt x="174" y="303"/>
                  <a:pt x="173" y="294"/>
                  <a:pt x="173" y="306"/>
                </a:cubicBezTo>
                <a:lnTo>
                  <a:pt x="163" y="367"/>
                </a:lnTo>
                <a:cubicBezTo>
                  <a:pt x="163" y="370"/>
                  <a:pt x="161" y="377"/>
                  <a:pt x="161" y="380"/>
                </a:cubicBezTo>
                <a:lnTo>
                  <a:pt x="165" y="387"/>
                </a:lnTo>
                <a:cubicBezTo>
                  <a:pt x="165" y="387"/>
                  <a:pt x="166" y="387"/>
                  <a:pt x="166" y="388"/>
                </a:cubicBezTo>
                <a:cubicBezTo>
                  <a:pt x="166" y="389"/>
                  <a:pt x="165" y="394"/>
                  <a:pt x="164" y="396"/>
                </a:cubicBezTo>
                <a:cubicBezTo>
                  <a:pt x="161" y="403"/>
                  <a:pt x="165" y="393"/>
                  <a:pt x="163" y="398"/>
                </a:cubicBezTo>
                <a:cubicBezTo>
                  <a:pt x="159" y="405"/>
                  <a:pt x="162" y="404"/>
                  <a:pt x="163" y="405"/>
                </a:cubicBezTo>
                <a:lnTo>
                  <a:pt x="167" y="406"/>
                </a:lnTo>
                <a:cubicBezTo>
                  <a:pt x="165" y="411"/>
                  <a:pt x="162" y="410"/>
                  <a:pt x="160" y="412"/>
                </a:cubicBezTo>
                <a:cubicBezTo>
                  <a:pt x="172" y="427"/>
                  <a:pt x="164" y="421"/>
                  <a:pt x="165" y="439"/>
                </a:cubicBezTo>
                <a:cubicBezTo>
                  <a:pt x="165" y="446"/>
                  <a:pt x="166" y="447"/>
                  <a:pt x="163" y="453"/>
                </a:cubicBezTo>
                <a:cubicBezTo>
                  <a:pt x="159" y="461"/>
                  <a:pt x="161" y="452"/>
                  <a:pt x="159" y="464"/>
                </a:cubicBezTo>
                <a:cubicBezTo>
                  <a:pt x="159" y="463"/>
                  <a:pt x="159" y="458"/>
                  <a:pt x="159" y="457"/>
                </a:cubicBezTo>
                <a:cubicBezTo>
                  <a:pt x="157" y="452"/>
                  <a:pt x="159" y="454"/>
                  <a:pt x="156" y="452"/>
                </a:cubicBezTo>
                <a:cubicBezTo>
                  <a:pt x="152" y="460"/>
                  <a:pt x="155" y="470"/>
                  <a:pt x="155" y="477"/>
                </a:cubicBezTo>
                <a:cubicBezTo>
                  <a:pt x="154" y="486"/>
                  <a:pt x="154" y="495"/>
                  <a:pt x="154" y="504"/>
                </a:cubicBezTo>
                <a:cubicBezTo>
                  <a:pt x="154" y="504"/>
                  <a:pt x="154" y="504"/>
                  <a:pt x="155" y="504"/>
                </a:cubicBezTo>
                <a:lnTo>
                  <a:pt x="156" y="503"/>
                </a:lnTo>
                <a:cubicBezTo>
                  <a:pt x="161" y="498"/>
                  <a:pt x="153" y="499"/>
                  <a:pt x="157" y="501"/>
                </a:cubicBezTo>
                <a:cubicBezTo>
                  <a:pt x="158" y="519"/>
                  <a:pt x="159" y="525"/>
                  <a:pt x="155" y="537"/>
                </a:cubicBezTo>
                <a:cubicBezTo>
                  <a:pt x="152" y="547"/>
                  <a:pt x="154" y="564"/>
                  <a:pt x="160" y="570"/>
                </a:cubicBezTo>
                <a:cubicBezTo>
                  <a:pt x="166" y="559"/>
                  <a:pt x="158" y="557"/>
                  <a:pt x="161" y="547"/>
                </a:cubicBezTo>
                <a:cubicBezTo>
                  <a:pt x="162" y="542"/>
                  <a:pt x="164" y="546"/>
                  <a:pt x="164" y="535"/>
                </a:cubicBezTo>
                <a:cubicBezTo>
                  <a:pt x="164" y="527"/>
                  <a:pt x="161" y="529"/>
                  <a:pt x="164" y="524"/>
                </a:cubicBezTo>
                <a:cubicBezTo>
                  <a:pt x="170" y="534"/>
                  <a:pt x="163" y="555"/>
                  <a:pt x="177" y="561"/>
                </a:cubicBezTo>
                <a:cubicBezTo>
                  <a:pt x="177" y="561"/>
                  <a:pt x="177" y="560"/>
                  <a:pt x="177" y="560"/>
                </a:cubicBezTo>
                <a:cubicBezTo>
                  <a:pt x="177" y="559"/>
                  <a:pt x="178" y="559"/>
                  <a:pt x="178" y="558"/>
                </a:cubicBezTo>
                <a:lnTo>
                  <a:pt x="181" y="550"/>
                </a:lnTo>
                <a:cubicBezTo>
                  <a:pt x="187" y="549"/>
                  <a:pt x="182" y="553"/>
                  <a:pt x="192" y="547"/>
                </a:cubicBezTo>
                <a:cubicBezTo>
                  <a:pt x="206" y="538"/>
                  <a:pt x="197" y="548"/>
                  <a:pt x="203" y="535"/>
                </a:cubicBezTo>
                <a:lnTo>
                  <a:pt x="219" y="535"/>
                </a:lnTo>
                <a:cubicBezTo>
                  <a:pt x="220" y="535"/>
                  <a:pt x="220" y="535"/>
                  <a:pt x="221" y="535"/>
                </a:cubicBezTo>
                <a:cubicBezTo>
                  <a:pt x="223" y="534"/>
                  <a:pt x="223" y="533"/>
                  <a:pt x="225" y="532"/>
                </a:cubicBezTo>
                <a:lnTo>
                  <a:pt x="233" y="475"/>
                </a:lnTo>
                <a:cubicBezTo>
                  <a:pt x="236" y="479"/>
                  <a:pt x="233" y="490"/>
                  <a:pt x="232" y="497"/>
                </a:cubicBezTo>
                <a:lnTo>
                  <a:pt x="236" y="498"/>
                </a:lnTo>
                <a:cubicBezTo>
                  <a:pt x="240" y="500"/>
                  <a:pt x="235" y="495"/>
                  <a:pt x="239" y="500"/>
                </a:cubicBezTo>
                <a:lnTo>
                  <a:pt x="243" y="507"/>
                </a:lnTo>
                <a:cubicBezTo>
                  <a:pt x="245" y="503"/>
                  <a:pt x="245" y="490"/>
                  <a:pt x="246" y="483"/>
                </a:cubicBezTo>
                <a:lnTo>
                  <a:pt x="254" y="460"/>
                </a:lnTo>
                <a:cubicBezTo>
                  <a:pt x="256" y="463"/>
                  <a:pt x="256" y="466"/>
                  <a:pt x="256" y="469"/>
                </a:cubicBezTo>
                <a:lnTo>
                  <a:pt x="256" y="477"/>
                </a:lnTo>
                <a:cubicBezTo>
                  <a:pt x="252" y="489"/>
                  <a:pt x="254" y="492"/>
                  <a:pt x="253" y="503"/>
                </a:cubicBezTo>
                <a:cubicBezTo>
                  <a:pt x="252" y="511"/>
                  <a:pt x="250" y="527"/>
                  <a:pt x="252" y="531"/>
                </a:cubicBezTo>
                <a:cubicBezTo>
                  <a:pt x="260" y="526"/>
                  <a:pt x="258" y="500"/>
                  <a:pt x="260" y="488"/>
                </a:cubicBezTo>
                <a:cubicBezTo>
                  <a:pt x="262" y="475"/>
                  <a:pt x="262" y="476"/>
                  <a:pt x="262" y="463"/>
                </a:cubicBezTo>
                <a:cubicBezTo>
                  <a:pt x="262" y="457"/>
                  <a:pt x="265" y="446"/>
                  <a:pt x="266" y="440"/>
                </a:cubicBezTo>
                <a:cubicBezTo>
                  <a:pt x="268" y="420"/>
                  <a:pt x="277" y="318"/>
                  <a:pt x="281" y="309"/>
                </a:cubicBezTo>
                <a:cubicBezTo>
                  <a:pt x="290" y="290"/>
                  <a:pt x="283" y="278"/>
                  <a:pt x="284" y="261"/>
                </a:cubicBezTo>
                <a:cubicBezTo>
                  <a:pt x="284" y="251"/>
                  <a:pt x="283" y="245"/>
                  <a:pt x="289" y="238"/>
                </a:cubicBezTo>
                <a:cubicBezTo>
                  <a:pt x="299" y="227"/>
                  <a:pt x="350" y="199"/>
                  <a:pt x="366" y="199"/>
                </a:cubicBezTo>
                <a:cubicBezTo>
                  <a:pt x="353" y="218"/>
                  <a:pt x="334" y="219"/>
                  <a:pt x="330" y="228"/>
                </a:cubicBezTo>
                <a:cubicBezTo>
                  <a:pt x="336" y="227"/>
                  <a:pt x="340" y="224"/>
                  <a:pt x="345" y="221"/>
                </a:cubicBezTo>
                <a:lnTo>
                  <a:pt x="360" y="214"/>
                </a:lnTo>
                <a:cubicBezTo>
                  <a:pt x="362" y="213"/>
                  <a:pt x="368" y="208"/>
                  <a:pt x="368" y="208"/>
                </a:cubicBezTo>
                <a:cubicBezTo>
                  <a:pt x="372" y="207"/>
                  <a:pt x="370" y="210"/>
                  <a:pt x="378" y="206"/>
                </a:cubicBezTo>
                <a:cubicBezTo>
                  <a:pt x="382" y="204"/>
                  <a:pt x="385" y="201"/>
                  <a:pt x="387" y="200"/>
                </a:cubicBezTo>
                <a:cubicBezTo>
                  <a:pt x="393" y="196"/>
                  <a:pt x="402" y="196"/>
                  <a:pt x="410" y="192"/>
                </a:cubicBezTo>
                <a:cubicBezTo>
                  <a:pt x="429" y="184"/>
                  <a:pt x="435" y="188"/>
                  <a:pt x="455" y="187"/>
                </a:cubicBezTo>
                <a:cubicBezTo>
                  <a:pt x="460" y="187"/>
                  <a:pt x="471" y="182"/>
                  <a:pt x="476" y="182"/>
                </a:cubicBezTo>
                <a:cubicBezTo>
                  <a:pt x="483" y="183"/>
                  <a:pt x="476" y="185"/>
                  <a:pt x="486" y="182"/>
                </a:cubicBezTo>
                <a:cubicBezTo>
                  <a:pt x="496" y="180"/>
                  <a:pt x="497" y="181"/>
                  <a:pt x="507" y="182"/>
                </a:cubicBezTo>
                <a:cubicBezTo>
                  <a:pt x="512" y="182"/>
                  <a:pt x="517" y="183"/>
                  <a:pt x="521" y="183"/>
                </a:cubicBezTo>
                <a:cubicBezTo>
                  <a:pt x="529" y="184"/>
                  <a:pt x="536" y="181"/>
                  <a:pt x="545" y="182"/>
                </a:cubicBezTo>
                <a:cubicBezTo>
                  <a:pt x="588" y="185"/>
                  <a:pt x="605" y="179"/>
                  <a:pt x="644" y="168"/>
                </a:cubicBezTo>
                <a:cubicBezTo>
                  <a:pt x="653" y="166"/>
                  <a:pt x="657" y="162"/>
                  <a:pt x="665" y="158"/>
                </a:cubicBezTo>
                <a:cubicBezTo>
                  <a:pt x="675" y="154"/>
                  <a:pt x="671" y="158"/>
                  <a:pt x="682" y="152"/>
                </a:cubicBezTo>
                <a:lnTo>
                  <a:pt x="684" y="154"/>
                </a:lnTo>
                <a:cubicBezTo>
                  <a:pt x="689" y="160"/>
                  <a:pt x="690" y="158"/>
                  <a:pt x="698" y="158"/>
                </a:cubicBezTo>
                <a:lnTo>
                  <a:pt x="699" y="147"/>
                </a:lnTo>
                <a:cubicBezTo>
                  <a:pt x="705" y="146"/>
                  <a:pt x="710" y="143"/>
                  <a:pt x="716" y="141"/>
                </a:cubicBezTo>
                <a:cubicBezTo>
                  <a:pt x="721" y="139"/>
                  <a:pt x="721" y="139"/>
                  <a:pt x="727" y="138"/>
                </a:cubicBezTo>
                <a:cubicBezTo>
                  <a:pt x="750" y="137"/>
                  <a:pt x="733" y="137"/>
                  <a:pt x="749" y="132"/>
                </a:cubicBezTo>
                <a:cubicBezTo>
                  <a:pt x="756" y="130"/>
                  <a:pt x="761" y="131"/>
                  <a:pt x="767" y="128"/>
                </a:cubicBezTo>
                <a:cubicBezTo>
                  <a:pt x="768" y="125"/>
                  <a:pt x="765" y="126"/>
                  <a:pt x="765" y="123"/>
                </a:cubicBezTo>
                <a:cubicBezTo>
                  <a:pt x="772" y="122"/>
                  <a:pt x="795" y="124"/>
                  <a:pt x="800" y="127"/>
                </a:cubicBezTo>
                <a:cubicBezTo>
                  <a:pt x="795" y="132"/>
                  <a:pt x="788" y="133"/>
                  <a:pt x="781" y="135"/>
                </a:cubicBezTo>
                <a:cubicBezTo>
                  <a:pt x="770" y="139"/>
                  <a:pt x="778" y="137"/>
                  <a:pt x="772" y="141"/>
                </a:cubicBezTo>
                <a:cubicBezTo>
                  <a:pt x="769" y="143"/>
                  <a:pt x="765" y="144"/>
                  <a:pt x="762" y="145"/>
                </a:cubicBezTo>
                <a:cubicBezTo>
                  <a:pt x="770" y="149"/>
                  <a:pt x="769" y="142"/>
                  <a:pt x="773" y="150"/>
                </a:cubicBezTo>
                <a:lnTo>
                  <a:pt x="769" y="152"/>
                </a:lnTo>
                <a:cubicBezTo>
                  <a:pt x="769" y="152"/>
                  <a:pt x="767" y="153"/>
                  <a:pt x="767" y="153"/>
                </a:cubicBezTo>
                <a:cubicBezTo>
                  <a:pt x="764" y="155"/>
                  <a:pt x="761" y="157"/>
                  <a:pt x="761" y="157"/>
                </a:cubicBezTo>
                <a:cubicBezTo>
                  <a:pt x="753" y="161"/>
                  <a:pt x="754" y="157"/>
                  <a:pt x="747" y="159"/>
                </a:cubicBezTo>
                <a:cubicBezTo>
                  <a:pt x="742" y="161"/>
                  <a:pt x="744" y="161"/>
                  <a:pt x="742" y="163"/>
                </a:cubicBezTo>
                <a:cubicBezTo>
                  <a:pt x="737" y="167"/>
                  <a:pt x="732" y="166"/>
                  <a:pt x="728" y="174"/>
                </a:cubicBezTo>
                <a:lnTo>
                  <a:pt x="737" y="176"/>
                </a:lnTo>
                <a:cubicBezTo>
                  <a:pt x="734" y="184"/>
                  <a:pt x="740" y="191"/>
                  <a:pt x="729" y="194"/>
                </a:cubicBezTo>
                <a:cubicBezTo>
                  <a:pt x="729" y="194"/>
                  <a:pt x="728" y="194"/>
                  <a:pt x="728" y="194"/>
                </a:cubicBezTo>
                <a:lnTo>
                  <a:pt x="716" y="195"/>
                </a:lnTo>
                <a:cubicBezTo>
                  <a:pt x="716" y="194"/>
                  <a:pt x="715" y="194"/>
                  <a:pt x="715" y="194"/>
                </a:cubicBezTo>
                <a:cubicBezTo>
                  <a:pt x="712" y="202"/>
                  <a:pt x="709" y="210"/>
                  <a:pt x="701" y="214"/>
                </a:cubicBezTo>
                <a:lnTo>
                  <a:pt x="697" y="204"/>
                </a:lnTo>
                <a:cubicBezTo>
                  <a:pt x="693" y="214"/>
                  <a:pt x="695" y="217"/>
                  <a:pt x="687" y="225"/>
                </a:cubicBezTo>
                <a:cubicBezTo>
                  <a:pt x="682" y="230"/>
                  <a:pt x="677" y="232"/>
                  <a:pt x="671" y="237"/>
                </a:cubicBezTo>
                <a:cubicBezTo>
                  <a:pt x="654" y="252"/>
                  <a:pt x="629" y="253"/>
                  <a:pt x="609" y="263"/>
                </a:cubicBezTo>
                <a:cubicBezTo>
                  <a:pt x="604" y="266"/>
                  <a:pt x="596" y="271"/>
                  <a:pt x="590" y="272"/>
                </a:cubicBezTo>
                <a:cubicBezTo>
                  <a:pt x="579" y="272"/>
                  <a:pt x="575" y="274"/>
                  <a:pt x="567" y="282"/>
                </a:cubicBezTo>
                <a:lnTo>
                  <a:pt x="561" y="294"/>
                </a:lnTo>
                <a:lnTo>
                  <a:pt x="571" y="292"/>
                </a:lnTo>
                <a:cubicBezTo>
                  <a:pt x="569" y="295"/>
                  <a:pt x="571" y="293"/>
                  <a:pt x="568" y="296"/>
                </a:cubicBezTo>
                <a:cubicBezTo>
                  <a:pt x="567" y="297"/>
                  <a:pt x="565" y="298"/>
                  <a:pt x="563" y="298"/>
                </a:cubicBezTo>
                <a:cubicBezTo>
                  <a:pt x="559" y="300"/>
                  <a:pt x="557" y="300"/>
                  <a:pt x="552" y="300"/>
                </a:cubicBezTo>
                <a:lnTo>
                  <a:pt x="548" y="291"/>
                </a:lnTo>
                <a:cubicBezTo>
                  <a:pt x="548" y="291"/>
                  <a:pt x="548" y="290"/>
                  <a:pt x="547" y="290"/>
                </a:cubicBezTo>
                <a:cubicBezTo>
                  <a:pt x="545" y="286"/>
                  <a:pt x="551" y="289"/>
                  <a:pt x="545" y="285"/>
                </a:cubicBezTo>
                <a:cubicBezTo>
                  <a:pt x="533" y="281"/>
                  <a:pt x="497" y="305"/>
                  <a:pt x="488" y="310"/>
                </a:cubicBezTo>
                <a:cubicBezTo>
                  <a:pt x="483" y="313"/>
                  <a:pt x="477" y="313"/>
                  <a:pt x="470" y="313"/>
                </a:cubicBezTo>
                <a:cubicBezTo>
                  <a:pt x="455" y="313"/>
                  <a:pt x="467" y="308"/>
                  <a:pt x="457" y="313"/>
                </a:cubicBezTo>
                <a:lnTo>
                  <a:pt x="425" y="324"/>
                </a:lnTo>
                <a:cubicBezTo>
                  <a:pt x="429" y="312"/>
                  <a:pt x="432" y="309"/>
                  <a:pt x="421" y="314"/>
                </a:cubicBezTo>
                <a:cubicBezTo>
                  <a:pt x="415" y="317"/>
                  <a:pt x="404" y="322"/>
                  <a:pt x="399" y="324"/>
                </a:cubicBezTo>
                <a:cubicBezTo>
                  <a:pt x="398" y="321"/>
                  <a:pt x="397" y="319"/>
                  <a:pt x="395" y="316"/>
                </a:cubicBezTo>
                <a:cubicBezTo>
                  <a:pt x="393" y="313"/>
                  <a:pt x="388" y="307"/>
                  <a:pt x="384" y="306"/>
                </a:cubicBezTo>
                <a:cubicBezTo>
                  <a:pt x="384" y="306"/>
                  <a:pt x="379" y="306"/>
                  <a:pt x="377" y="306"/>
                </a:cubicBezTo>
                <a:lnTo>
                  <a:pt x="374" y="295"/>
                </a:lnTo>
                <a:cubicBezTo>
                  <a:pt x="370" y="285"/>
                  <a:pt x="358" y="278"/>
                  <a:pt x="348" y="283"/>
                </a:cubicBezTo>
                <a:cubicBezTo>
                  <a:pt x="342" y="287"/>
                  <a:pt x="346" y="283"/>
                  <a:pt x="342" y="291"/>
                </a:cubicBezTo>
                <a:cubicBezTo>
                  <a:pt x="341" y="294"/>
                  <a:pt x="340" y="297"/>
                  <a:pt x="339" y="299"/>
                </a:cubicBezTo>
                <a:cubicBezTo>
                  <a:pt x="337" y="306"/>
                  <a:pt x="339" y="311"/>
                  <a:pt x="339" y="318"/>
                </a:cubicBezTo>
                <a:cubicBezTo>
                  <a:pt x="338" y="329"/>
                  <a:pt x="340" y="326"/>
                  <a:pt x="341" y="335"/>
                </a:cubicBezTo>
                <a:cubicBezTo>
                  <a:pt x="341" y="345"/>
                  <a:pt x="337" y="343"/>
                  <a:pt x="334" y="351"/>
                </a:cubicBezTo>
                <a:cubicBezTo>
                  <a:pt x="326" y="374"/>
                  <a:pt x="336" y="374"/>
                  <a:pt x="341" y="386"/>
                </a:cubicBezTo>
                <a:cubicBezTo>
                  <a:pt x="344" y="394"/>
                  <a:pt x="341" y="398"/>
                  <a:pt x="350" y="411"/>
                </a:cubicBezTo>
                <a:cubicBezTo>
                  <a:pt x="354" y="416"/>
                  <a:pt x="350" y="414"/>
                  <a:pt x="355" y="415"/>
                </a:cubicBezTo>
                <a:lnTo>
                  <a:pt x="353" y="403"/>
                </a:lnTo>
                <a:cubicBezTo>
                  <a:pt x="358" y="404"/>
                  <a:pt x="360" y="406"/>
                  <a:pt x="362" y="410"/>
                </a:cubicBezTo>
                <a:cubicBezTo>
                  <a:pt x="363" y="413"/>
                  <a:pt x="364" y="418"/>
                  <a:pt x="365" y="421"/>
                </a:cubicBezTo>
                <a:lnTo>
                  <a:pt x="361" y="422"/>
                </a:lnTo>
                <a:cubicBezTo>
                  <a:pt x="356" y="422"/>
                  <a:pt x="363" y="419"/>
                  <a:pt x="358" y="421"/>
                </a:cubicBezTo>
                <a:cubicBezTo>
                  <a:pt x="363" y="436"/>
                  <a:pt x="365" y="447"/>
                  <a:pt x="362" y="463"/>
                </a:cubicBezTo>
                <a:cubicBezTo>
                  <a:pt x="360" y="473"/>
                  <a:pt x="362" y="480"/>
                  <a:pt x="361" y="489"/>
                </a:cubicBezTo>
                <a:cubicBezTo>
                  <a:pt x="359" y="500"/>
                  <a:pt x="356" y="494"/>
                  <a:pt x="356" y="508"/>
                </a:cubicBezTo>
                <a:cubicBezTo>
                  <a:pt x="356" y="526"/>
                  <a:pt x="353" y="535"/>
                  <a:pt x="341" y="544"/>
                </a:cubicBezTo>
                <a:lnTo>
                  <a:pt x="316" y="570"/>
                </a:lnTo>
                <a:cubicBezTo>
                  <a:pt x="316" y="571"/>
                  <a:pt x="317" y="571"/>
                  <a:pt x="317" y="571"/>
                </a:cubicBezTo>
                <a:cubicBezTo>
                  <a:pt x="317" y="571"/>
                  <a:pt x="318" y="571"/>
                  <a:pt x="318" y="571"/>
                </a:cubicBezTo>
                <a:cubicBezTo>
                  <a:pt x="328" y="572"/>
                  <a:pt x="321" y="576"/>
                  <a:pt x="333" y="573"/>
                </a:cubicBezTo>
                <a:cubicBezTo>
                  <a:pt x="340" y="571"/>
                  <a:pt x="347" y="567"/>
                  <a:pt x="353" y="568"/>
                </a:cubicBezTo>
                <a:cubicBezTo>
                  <a:pt x="354" y="571"/>
                  <a:pt x="355" y="564"/>
                  <a:pt x="354" y="572"/>
                </a:cubicBezTo>
                <a:cubicBezTo>
                  <a:pt x="346" y="577"/>
                  <a:pt x="344" y="566"/>
                  <a:pt x="340" y="582"/>
                </a:cubicBezTo>
                <a:cubicBezTo>
                  <a:pt x="319" y="583"/>
                  <a:pt x="329" y="581"/>
                  <a:pt x="322" y="579"/>
                </a:cubicBezTo>
                <a:lnTo>
                  <a:pt x="318" y="589"/>
                </a:lnTo>
                <a:lnTo>
                  <a:pt x="301" y="591"/>
                </a:lnTo>
                <a:cubicBezTo>
                  <a:pt x="300" y="586"/>
                  <a:pt x="302" y="591"/>
                  <a:pt x="305" y="584"/>
                </a:cubicBezTo>
                <a:cubicBezTo>
                  <a:pt x="292" y="586"/>
                  <a:pt x="278" y="591"/>
                  <a:pt x="269" y="597"/>
                </a:cubicBezTo>
                <a:cubicBezTo>
                  <a:pt x="257" y="605"/>
                  <a:pt x="237" y="603"/>
                  <a:pt x="223" y="611"/>
                </a:cubicBezTo>
                <a:cubicBezTo>
                  <a:pt x="206" y="620"/>
                  <a:pt x="212" y="614"/>
                  <a:pt x="199" y="619"/>
                </a:cubicBezTo>
                <a:cubicBezTo>
                  <a:pt x="191" y="621"/>
                  <a:pt x="169" y="627"/>
                  <a:pt x="163" y="628"/>
                </a:cubicBezTo>
                <a:cubicBezTo>
                  <a:pt x="164" y="620"/>
                  <a:pt x="176" y="623"/>
                  <a:pt x="178" y="614"/>
                </a:cubicBezTo>
                <a:cubicBezTo>
                  <a:pt x="167" y="618"/>
                  <a:pt x="159" y="622"/>
                  <a:pt x="147" y="625"/>
                </a:cubicBezTo>
                <a:lnTo>
                  <a:pt x="135" y="627"/>
                </a:lnTo>
                <a:cubicBezTo>
                  <a:pt x="130" y="630"/>
                  <a:pt x="126" y="631"/>
                  <a:pt x="129" y="636"/>
                </a:cubicBezTo>
                <a:cubicBezTo>
                  <a:pt x="129" y="636"/>
                  <a:pt x="130" y="637"/>
                  <a:pt x="130" y="637"/>
                </a:cubicBezTo>
                <a:lnTo>
                  <a:pt x="126" y="642"/>
                </a:lnTo>
                <a:cubicBezTo>
                  <a:pt x="119" y="640"/>
                  <a:pt x="119" y="639"/>
                  <a:pt x="115" y="638"/>
                </a:cubicBezTo>
                <a:cubicBezTo>
                  <a:pt x="106" y="634"/>
                  <a:pt x="91" y="639"/>
                  <a:pt x="75" y="641"/>
                </a:cubicBezTo>
                <a:cubicBezTo>
                  <a:pt x="71" y="649"/>
                  <a:pt x="72" y="643"/>
                  <a:pt x="70" y="650"/>
                </a:cubicBezTo>
                <a:lnTo>
                  <a:pt x="78" y="660"/>
                </a:lnTo>
                <a:cubicBezTo>
                  <a:pt x="80" y="662"/>
                  <a:pt x="79" y="660"/>
                  <a:pt x="81" y="663"/>
                </a:cubicBezTo>
                <a:cubicBezTo>
                  <a:pt x="74" y="668"/>
                  <a:pt x="72" y="673"/>
                  <a:pt x="63" y="674"/>
                </a:cubicBezTo>
                <a:cubicBezTo>
                  <a:pt x="55" y="675"/>
                  <a:pt x="44" y="672"/>
                  <a:pt x="38" y="673"/>
                </a:cubicBezTo>
                <a:cubicBezTo>
                  <a:pt x="38" y="683"/>
                  <a:pt x="45" y="678"/>
                  <a:pt x="38" y="692"/>
                </a:cubicBezTo>
                <a:cubicBezTo>
                  <a:pt x="32" y="706"/>
                  <a:pt x="27" y="701"/>
                  <a:pt x="22" y="706"/>
                </a:cubicBezTo>
                <a:cubicBezTo>
                  <a:pt x="21" y="707"/>
                  <a:pt x="0" y="745"/>
                  <a:pt x="3" y="753"/>
                </a:cubicBezTo>
                <a:cubicBezTo>
                  <a:pt x="7" y="762"/>
                  <a:pt x="37" y="774"/>
                  <a:pt x="52" y="759"/>
                </a:cubicBezTo>
                <a:cubicBezTo>
                  <a:pt x="57" y="761"/>
                  <a:pt x="57" y="766"/>
                  <a:pt x="72" y="762"/>
                </a:cubicBezTo>
                <a:lnTo>
                  <a:pt x="79" y="760"/>
                </a:lnTo>
                <a:cubicBezTo>
                  <a:pt x="100" y="757"/>
                  <a:pt x="100" y="755"/>
                  <a:pt x="114" y="753"/>
                </a:cubicBezTo>
                <a:cubicBezTo>
                  <a:pt x="119" y="752"/>
                  <a:pt x="117" y="752"/>
                  <a:pt x="122" y="753"/>
                </a:cubicBezTo>
                <a:cubicBezTo>
                  <a:pt x="124" y="745"/>
                  <a:pt x="121" y="753"/>
                  <a:pt x="122" y="748"/>
                </a:cubicBezTo>
                <a:cubicBezTo>
                  <a:pt x="139" y="748"/>
                  <a:pt x="135" y="744"/>
                  <a:pt x="148" y="739"/>
                </a:cubicBezTo>
                <a:cubicBezTo>
                  <a:pt x="149" y="739"/>
                  <a:pt x="148" y="739"/>
                  <a:pt x="148" y="739"/>
                </a:cubicBezTo>
                <a:cubicBezTo>
                  <a:pt x="148" y="739"/>
                  <a:pt x="148" y="740"/>
                  <a:pt x="148" y="740"/>
                </a:cubicBezTo>
                <a:lnTo>
                  <a:pt x="148" y="744"/>
                </a:lnTo>
                <a:cubicBezTo>
                  <a:pt x="155" y="741"/>
                  <a:pt x="164" y="739"/>
                  <a:pt x="169" y="734"/>
                </a:cubicBezTo>
                <a:cubicBezTo>
                  <a:pt x="176" y="726"/>
                  <a:pt x="174" y="738"/>
                  <a:pt x="180" y="725"/>
                </a:cubicBezTo>
                <a:cubicBezTo>
                  <a:pt x="185" y="727"/>
                  <a:pt x="186" y="729"/>
                  <a:pt x="192" y="729"/>
                </a:cubicBezTo>
                <a:cubicBezTo>
                  <a:pt x="196" y="719"/>
                  <a:pt x="185" y="726"/>
                  <a:pt x="207" y="715"/>
                </a:cubicBezTo>
                <a:cubicBezTo>
                  <a:pt x="215" y="711"/>
                  <a:pt x="216" y="707"/>
                  <a:pt x="224" y="706"/>
                </a:cubicBezTo>
                <a:lnTo>
                  <a:pt x="226" y="712"/>
                </a:lnTo>
                <a:cubicBezTo>
                  <a:pt x="230" y="721"/>
                  <a:pt x="225" y="709"/>
                  <a:pt x="228" y="716"/>
                </a:cubicBezTo>
                <a:cubicBezTo>
                  <a:pt x="232" y="712"/>
                  <a:pt x="233" y="704"/>
                  <a:pt x="234" y="703"/>
                </a:cubicBezTo>
                <a:cubicBezTo>
                  <a:pt x="235" y="700"/>
                  <a:pt x="238" y="701"/>
                  <a:pt x="238" y="701"/>
                </a:cubicBezTo>
                <a:cubicBezTo>
                  <a:pt x="247" y="700"/>
                  <a:pt x="232" y="704"/>
                  <a:pt x="241" y="701"/>
                </a:cubicBezTo>
                <a:cubicBezTo>
                  <a:pt x="247" y="699"/>
                  <a:pt x="238" y="699"/>
                  <a:pt x="248" y="698"/>
                </a:cubicBezTo>
                <a:lnTo>
                  <a:pt x="259" y="696"/>
                </a:lnTo>
                <a:cubicBezTo>
                  <a:pt x="263" y="693"/>
                  <a:pt x="260" y="693"/>
                  <a:pt x="268" y="693"/>
                </a:cubicBezTo>
                <a:cubicBezTo>
                  <a:pt x="263" y="699"/>
                  <a:pt x="265" y="694"/>
                  <a:pt x="261" y="701"/>
                </a:cubicBezTo>
                <a:lnTo>
                  <a:pt x="277" y="695"/>
                </a:lnTo>
                <a:cubicBezTo>
                  <a:pt x="279" y="690"/>
                  <a:pt x="278" y="698"/>
                  <a:pt x="274" y="691"/>
                </a:cubicBezTo>
                <a:cubicBezTo>
                  <a:pt x="277" y="686"/>
                  <a:pt x="285" y="684"/>
                  <a:pt x="290" y="687"/>
                </a:cubicBezTo>
                <a:lnTo>
                  <a:pt x="295" y="690"/>
                </a:lnTo>
                <a:cubicBezTo>
                  <a:pt x="295" y="691"/>
                  <a:pt x="295" y="691"/>
                  <a:pt x="296" y="691"/>
                </a:cubicBezTo>
                <a:cubicBezTo>
                  <a:pt x="298" y="692"/>
                  <a:pt x="300" y="693"/>
                  <a:pt x="303" y="695"/>
                </a:cubicBezTo>
                <a:lnTo>
                  <a:pt x="313" y="685"/>
                </a:lnTo>
                <a:lnTo>
                  <a:pt x="316" y="691"/>
                </a:lnTo>
                <a:cubicBezTo>
                  <a:pt x="319" y="687"/>
                  <a:pt x="320" y="685"/>
                  <a:pt x="324" y="682"/>
                </a:cubicBezTo>
                <a:lnTo>
                  <a:pt x="317" y="679"/>
                </a:lnTo>
                <a:lnTo>
                  <a:pt x="324" y="676"/>
                </a:lnTo>
                <a:lnTo>
                  <a:pt x="329" y="681"/>
                </a:lnTo>
                <a:cubicBezTo>
                  <a:pt x="332" y="683"/>
                  <a:pt x="334" y="682"/>
                  <a:pt x="338" y="682"/>
                </a:cubicBezTo>
                <a:lnTo>
                  <a:pt x="340" y="683"/>
                </a:lnTo>
                <a:cubicBezTo>
                  <a:pt x="340" y="683"/>
                  <a:pt x="341" y="684"/>
                  <a:pt x="341" y="683"/>
                </a:cubicBezTo>
                <a:cubicBezTo>
                  <a:pt x="344" y="676"/>
                  <a:pt x="340" y="667"/>
                  <a:pt x="347" y="666"/>
                </a:cubicBezTo>
                <a:cubicBezTo>
                  <a:pt x="353" y="666"/>
                  <a:pt x="352" y="667"/>
                  <a:pt x="358" y="665"/>
                </a:cubicBezTo>
                <a:lnTo>
                  <a:pt x="365" y="665"/>
                </a:lnTo>
                <a:cubicBezTo>
                  <a:pt x="358" y="669"/>
                  <a:pt x="357" y="668"/>
                  <a:pt x="347" y="670"/>
                </a:cubicBezTo>
                <a:lnTo>
                  <a:pt x="348" y="679"/>
                </a:lnTo>
                <a:cubicBezTo>
                  <a:pt x="359" y="675"/>
                  <a:pt x="348" y="677"/>
                  <a:pt x="356" y="672"/>
                </a:cubicBezTo>
                <a:lnTo>
                  <a:pt x="355" y="685"/>
                </a:lnTo>
                <a:lnTo>
                  <a:pt x="342" y="696"/>
                </a:lnTo>
                <a:cubicBezTo>
                  <a:pt x="339" y="699"/>
                  <a:pt x="339" y="698"/>
                  <a:pt x="337" y="702"/>
                </a:cubicBezTo>
                <a:cubicBezTo>
                  <a:pt x="334" y="707"/>
                  <a:pt x="337" y="705"/>
                  <a:pt x="332" y="708"/>
                </a:cubicBezTo>
                <a:cubicBezTo>
                  <a:pt x="307" y="723"/>
                  <a:pt x="303" y="735"/>
                  <a:pt x="288" y="746"/>
                </a:cubicBezTo>
                <a:lnTo>
                  <a:pt x="269" y="761"/>
                </a:lnTo>
                <a:cubicBezTo>
                  <a:pt x="254" y="772"/>
                  <a:pt x="269" y="759"/>
                  <a:pt x="258" y="764"/>
                </a:cubicBezTo>
                <a:cubicBezTo>
                  <a:pt x="250" y="773"/>
                  <a:pt x="260" y="771"/>
                  <a:pt x="246" y="775"/>
                </a:cubicBezTo>
                <a:lnTo>
                  <a:pt x="233" y="778"/>
                </a:lnTo>
                <a:cubicBezTo>
                  <a:pt x="233" y="778"/>
                  <a:pt x="232" y="778"/>
                  <a:pt x="232" y="778"/>
                </a:cubicBezTo>
                <a:cubicBezTo>
                  <a:pt x="232" y="778"/>
                  <a:pt x="231" y="778"/>
                  <a:pt x="231" y="778"/>
                </a:cubicBezTo>
                <a:cubicBezTo>
                  <a:pt x="228" y="778"/>
                  <a:pt x="230" y="777"/>
                  <a:pt x="226" y="780"/>
                </a:cubicBezTo>
                <a:cubicBezTo>
                  <a:pt x="214" y="789"/>
                  <a:pt x="218" y="784"/>
                  <a:pt x="213" y="797"/>
                </a:cubicBezTo>
                <a:cubicBezTo>
                  <a:pt x="208" y="806"/>
                  <a:pt x="199" y="806"/>
                  <a:pt x="194" y="820"/>
                </a:cubicBezTo>
                <a:cubicBezTo>
                  <a:pt x="192" y="828"/>
                  <a:pt x="197" y="821"/>
                  <a:pt x="190" y="827"/>
                </a:cubicBezTo>
                <a:cubicBezTo>
                  <a:pt x="184" y="832"/>
                  <a:pt x="175" y="832"/>
                  <a:pt x="169" y="836"/>
                </a:cubicBezTo>
                <a:cubicBezTo>
                  <a:pt x="172" y="847"/>
                  <a:pt x="171" y="837"/>
                  <a:pt x="176" y="847"/>
                </a:cubicBezTo>
                <a:lnTo>
                  <a:pt x="163" y="851"/>
                </a:lnTo>
                <a:cubicBezTo>
                  <a:pt x="165" y="841"/>
                  <a:pt x="165" y="848"/>
                  <a:pt x="168" y="840"/>
                </a:cubicBezTo>
                <a:cubicBezTo>
                  <a:pt x="153" y="843"/>
                  <a:pt x="161" y="860"/>
                  <a:pt x="174" y="856"/>
                </a:cubicBezTo>
                <a:lnTo>
                  <a:pt x="171" y="864"/>
                </a:lnTo>
                <a:cubicBezTo>
                  <a:pt x="171" y="863"/>
                  <a:pt x="168" y="861"/>
                  <a:pt x="168" y="861"/>
                </a:cubicBezTo>
                <a:lnTo>
                  <a:pt x="164" y="861"/>
                </a:lnTo>
                <a:cubicBezTo>
                  <a:pt x="164" y="860"/>
                  <a:pt x="163" y="861"/>
                  <a:pt x="163" y="861"/>
                </a:cubicBezTo>
                <a:cubicBezTo>
                  <a:pt x="161" y="867"/>
                  <a:pt x="161" y="863"/>
                  <a:pt x="167" y="868"/>
                </a:cubicBezTo>
                <a:cubicBezTo>
                  <a:pt x="157" y="877"/>
                  <a:pt x="150" y="893"/>
                  <a:pt x="156" y="904"/>
                </a:cubicBezTo>
                <a:cubicBezTo>
                  <a:pt x="169" y="907"/>
                  <a:pt x="179" y="898"/>
                  <a:pt x="185" y="911"/>
                </a:cubicBezTo>
                <a:cubicBezTo>
                  <a:pt x="188" y="919"/>
                  <a:pt x="185" y="925"/>
                  <a:pt x="187" y="932"/>
                </a:cubicBezTo>
                <a:lnTo>
                  <a:pt x="190" y="940"/>
                </a:lnTo>
                <a:cubicBezTo>
                  <a:pt x="199" y="942"/>
                  <a:pt x="231" y="943"/>
                  <a:pt x="240" y="940"/>
                </a:cubicBezTo>
                <a:cubicBezTo>
                  <a:pt x="245" y="938"/>
                  <a:pt x="245" y="937"/>
                  <a:pt x="249" y="934"/>
                </a:cubicBezTo>
                <a:cubicBezTo>
                  <a:pt x="259" y="926"/>
                  <a:pt x="248" y="935"/>
                  <a:pt x="257" y="931"/>
                </a:cubicBezTo>
                <a:cubicBezTo>
                  <a:pt x="257" y="931"/>
                  <a:pt x="258" y="931"/>
                  <a:pt x="258" y="931"/>
                </a:cubicBezTo>
                <a:cubicBezTo>
                  <a:pt x="263" y="929"/>
                  <a:pt x="254" y="933"/>
                  <a:pt x="261" y="930"/>
                </a:cubicBezTo>
                <a:cubicBezTo>
                  <a:pt x="267" y="927"/>
                  <a:pt x="268" y="926"/>
                  <a:pt x="274" y="930"/>
                </a:cubicBezTo>
                <a:lnTo>
                  <a:pt x="277" y="923"/>
                </a:lnTo>
                <a:lnTo>
                  <a:pt x="286" y="927"/>
                </a:lnTo>
                <a:cubicBezTo>
                  <a:pt x="285" y="922"/>
                  <a:pt x="285" y="924"/>
                  <a:pt x="286" y="921"/>
                </a:cubicBezTo>
                <a:cubicBezTo>
                  <a:pt x="291" y="910"/>
                  <a:pt x="292" y="921"/>
                  <a:pt x="292" y="904"/>
                </a:cubicBezTo>
                <a:cubicBezTo>
                  <a:pt x="305" y="896"/>
                  <a:pt x="297" y="900"/>
                  <a:pt x="305" y="893"/>
                </a:cubicBezTo>
                <a:cubicBezTo>
                  <a:pt x="314" y="885"/>
                  <a:pt x="312" y="872"/>
                  <a:pt x="316" y="863"/>
                </a:cubicBezTo>
                <a:cubicBezTo>
                  <a:pt x="325" y="844"/>
                  <a:pt x="335" y="826"/>
                  <a:pt x="347" y="810"/>
                </a:cubicBezTo>
                <a:cubicBezTo>
                  <a:pt x="352" y="803"/>
                  <a:pt x="356" y="802"/>
                  <a:pt x="364" y="799"/>
                </a:cubicBezTo>
                <a:cubicBezTo>
                  <a:pt x="366" y="798"/>
                  <a:pt x="368" y="796"/>
                  <a:pt x="370" y="795"/>
                </a:cubicBezTo>
                <a:cubicBezTo>
                  <a:pt x="376" y="792"/>
                  <a:pt x="375" y="795"/>
                  <a:pt x="380" y="792"/>
                </a:cubicBezTo>
                <a:cubicBezTo>
                  <a:pt x="389" y="788"/>
                  <a:pt x="383" y="787"/>
                  <a:pt x="391" y="783"/>
                </a:cubicBezTo>
                <a:lnTo>
                  <a:pt x="402" y="778"/>
                </a:lnTo>
                <a:cubicBezTo>
                  <a:pt x="418" y="767"/>
                  <a:pt x="432" y="766"/>
                  <a:pt x="427" y="753"/>
                </a:cubicBezTo>
                <a:cubicBezTo>
                  <a:pt x="432" y="751"/>
                  <a:pt x="430" y="752"/>
                  <a:pt x="434" y="750"/>
                </a:cubicBezTo>
                <a:lnTo>
                  <a:pt x="459" y="734"/>
                </a:lnTo>
                <a:cubicBezTo>
                  <a:pt x="463" y="732"/>
                  <a:pt x="466" y="731"/>
                  <a:pt x="467" y="725"/>
                </a:cubicBezTo>
                <a:cubicBezTo>
                  <a:pt x="454" y="724"/>
                  <a:pt x="456" y="731"/>
                  <a:pt x="445" y="726"/>
                </a:cubicBezTo>
                <a:cubicBezTo>
                  <a:pt x="434" y="734"/>
                  <a:pt x="422" y="738"/>
                  <a:pt x="408" y="736"/>
                </a:cubicBezTo>
                <a:cubicBezTo>
                  <a:pt x="412" y="734"/>
                  <a:pt x="415" y="734"/>
                  <a:pt x="416" y="729"/>
                </a:cubicBezTo>
                <a:lnTo>
                  <a:pt x="401" y="732"/>
                </a:lnTo>
                <a:lnTo>
                  <a:pt x="435" y="689"/>
                </a:lnTo>
                <a:cubicBezTo>
                  <a:pt x="435" y="689"/>
                  <a:pt x="436" y="688"/>
                  <a:pt x="436" y="688"/>
                </a:cubicBezTo>
                <a:cubicBezTo>
                  <a:pt x="436" y="688"/>
                  <a:pt x="437" y="687"/>
                  <a:pt x="437" y="687"/>
                </a:cubicBezTo>
                <a:lnTo>
                  <a:pt x="442" y="681"/>
                </a:lnTo>
                <a:cubicBezTo>
                  <a:pt x="453" y="673"/>
                  <a:pt x="448" y="676"/>
                  <a:pt x="451" y="668"/>
                </a:cubicBezTo>
                <a:cubicBezTo>
                  <a:pt x="453" y="663"/>
                  <a:pt x="461" y="659"/>
                  <a:pt x="464" y="652"/>
                </a:cubicBezTo>
                <a:cubicBezTo>
                  <a:pt x="466" y="649"/>
                  <a:pt x="465" y="649"/>
                  <a:pt x="467" y="645"/>
                </a:cubicBezTo>
                <a:cubicBezTo>
                  <a:pt x="459" y="647"/>
                  <a:pt x="458" y="653"/>
                  <a:pt x="452" y="650"/>
                </a:cubicBezTo>
                <a:cubicBezTo>
                  <a:pt x="448" y="642"/>
                  <a:pt x="452" y="639"/>
                  <a:pt x="459" y="636"/>
                </a:cubicBezTo>
                <a:cubicBezTo>
                  <a:pt x="467" y="633"/>
                  <a:pt x="469" y="629"/>
                  <a:pt x="477" y="628"/>
                </a:cubicBezTo>
                <a:lnTo>
                  <a:pt x="477" y="632"/>
                </a:lnTo>
                <a:cubicBezTo>
                  <a:pt x="478" y="636"/>
                  <a:pt x="477" y="635"/>
                  <a:pt x="480" y="636"/>
                </a:cubicBezTo>
                <a:cubicBezTo>
                  <a:pt x="481" y="634"/>
                  <a:pt x="480" y="633"/>
                  <a:pt x="480" y="628"/>
                </a:cubicBezTo>
                <a:lnTo>
                  <a:pt x="496" y="631"/>
                </a:lnTo>
                <a:cubicBezTo>
                  <a:pt x="501" y="632"/>
                  <a:pt x="509" y="629"/>
                  <a:pt x="513" y="628"/>
                </a:cubicBezTo>
                <a:cubicBezTo>
                  <a:pt x="525" y="628"/>
                  <a:pt x="512" y="633"/>
                  <a:pt x="527" y="627"/>
                </a:cubicBezTo>
                <a:cubicBezTo>
                  <a:pt x="536" y="623"/>
                  <a:pt x="534" y="623"/>
                  <a:pt x="539" y="618"/>
                </a:cubicBezTo>
                <a:lnTo>
                  <a:pt x="541" y="625"/>
                </a:lnTo>
                <a:cubicBezTo>
                  <a:pt x="549" y="623"/>
                  <a:pt x="542" y="623"/>
                  <a:pt x="550" y="621"/>
                </a:cubicBezTo>
                <a:cubicBezTo>
                  <a:pt x="555" y="619"/>
                  <a:pt x="554" y="619"/>
                  <a:pt x="559" y="620"/>
                </a:cubicBezTo>
                <a:cubicBezTo>
                  <a:pt x="552" y="635"/>
                  <a:pt x="540" y="631"/>
                  <a:pt x="536" y="645"/>
                </a:cubicBezTo>
                <a:cubicBezTo>
                  <a:pt x="543" y="645"/>
                  <a:pt x="545" y="639"/>
                  <a:pt x="551" y="637"/>
                </a:cubicBezTo>
                <a:cubicBezTo>
                  <a:pt x="563" y="633"/>
                  <a:pt x="567" y="627"/>
                  <a:pt x="579" y="630"/>
                </a:cubicBezTo>
                <a:lnTo>
                  <a:pt x="582" y="624"/>
                </a:lnTo>
                <a:cubicBezTo>
                  <a:pt x="591" y="622"/>
                  <a:pt x="604" y="623"/>
                  <a:pt x="616" y="620"/>
                </a:cubicBezTo>
                <a:cubicBezTo>
                  <a:pt x="618" y="622"/>
                  <a:pt x="616" y="627"/>
                  <a:pt x="614" y="629"/>
                </a:cubicBezTo>
                <a:cubicBezTo>
                  <a:pt x="614" y="629"/>
                  <a:pt x="613" y="632"/>
                  <a:pt x="612" y="633"/>
                </a:cubicBezTo>
                <a:lnTo>
                  <a:pt x="627" y="630"/>
                </a:lnTo>
                <a:cubicBezTo>
                  <a:pt x="627" y="624"/>
                  <a:pt x="627" y="627"/>
                  <a:pt x="630" y="621"/>
                </a:cubicBezTo>
                <a:lnTo>
                  <a:pt x="627" y="620"/>
                </a:lnTo>
                <a:cubicBezTo>
                  <a:pt x="624" y="619"/>
                  <a:pt x="624" y="621"/>
                  <a:pt x="623" y="618"/>
                </a:cubicBezTo>
                <a:cubicBezTo>
                  <a:pt x="623" y="618"/>
                  <a:pt x="622" y="618"/>
                  <a:pt x="622" y="617"/>
                </a:cubicBezTo>
                <a:cubicBezTo>
                  <a:pt x="633" y="616"/>
                  <a:pt x="626" y="611"/>
                  <a:pt x="630" y="604"/>
                </a:cubicBezTo>
                <a:cubicBezTo>
                  <a:pt x="634" y="609"/>
                  <a:pt x="633" y="615"/>
                  <a:pt x="634" y="621"/>
                </a:cubicBezTo>
                <a:cubicBezTo>
                  <a:pt x="637" y="622"/>
                  <a:pt x="637" y="622"/>
                  <a:pt x="640" y="624"/>
                </a:cubicBezTo>
                <a:lnTo>
                  <a:pt x="643" y="626"/>
                </a:lnTo>
                <a:cubicBezTo>
                  <a:pt x="643" y="626"/>
                  <a:pt x="644" y="627"/>
                  <a:pt x="644" y="627"/>
                </a:cubicBezTo>
                <a:lnTo>
                  <a:pt x="662" y="610"/>
                </a:lnTo>
                <a:cubicBezTo>
                  <a:pt x="664" y="608"/>
                  <a:pt x="664" y="604"/>
                  <a:pt x="666" y="600"/>
                </a:cubicBezTo>
                <a:lnTo>
                  <a:pt x="676" y="599"/>
                </a:lnTo>
                <a:cubicBezTo>
                  <a:pt x="674" y="605"/>
                  <a:pt x="669" y="602"/>
                  <a:pt x="674" y="609"/>
                </a:cubicBezTo>
                <a:cubicBezTo>
                  <a:pt x="680" y="603"/>
                  <a:pt x="676" y="606"/>
                  <a:pt x="680" y="598"/>
                </a:cubicBezTo>
                <a:cubicBezTo>
                  <a:pt x="685" y="601"/>
                  <a:pt x="685" y="603"/>
                  <a:pt x="688" y="608"/>
                </a:cubicBezTo>
                <a:lnTo>
                  <a:pt x="706" y="638"/>
                </a:lnTo>
                <a:cubicBezTo>
                  <a:pt x="711" y="647"/>
                  <a:pt x="720" y="682"/>
                  <a:pt x="720" y="693"/>
                </a:cubicBezTo>
                <a:cubicBezTo>
                  <a:pt x="728" y="700"/>
                  <a:pt x="723" y="694"/>
                  <a:pt x="727" y="702"/>
                </a:cubicBezTo>
                <a:cubicBezTo>
                  <a:pt x="729" y="706"/>
                  <a:pt x="739" y="714"/>
                  <a:pt x="741" y="737"/>
                </a:cubicBezTo>
                <a:lnTo>
                  <a:pt x="749" y="786"/>
                </a:lnTo>
                <a:cubicBezTo>
                  <a:pt x="752" y="808"/>
                  <a:pt x="752" y="824"/>
                  <a:pt x="757" y="844"/>
                </a:cubicBezTo>
                <a:cubicBezTo>
                  <a:pt x="760" y="856"/>
                  <a:pt x="758" y="866"/>
                  <a:pt x="760" y="873"/>
                </a:cubicBezTo>
                <a:cubicBezTo>
                  <a:pt x="762" y="878"/>
                  <a:pt x="768" y="889"/>
                  <a:pt x="773" y="890"/>
                </a:cubicBezTo>
                <a:cubicBezTo>
                  <a:pt x="778" y="884"/>
                  <a:pt x="776" y="881"/>
                  <a:pt x="778" y="872"/>
                </a:cubicBezTo>
                <a:lnTo>
                  <a:pt x="782" y="881"/>
                </a:lnTo>
                <a:cubicBezTo>
                  <a:pt x="803" y="883"/>
                  <a:pt x="804" y="876"/>
                  <a:pt x="815" y="867"/>
                </a:cubicBezTo>
                <a:cubicBezTo>
                  <a:pt x="824" y="861"/>
                  <a:pt x="821" y="868"/>
                  <a:pt x="832" y="861"/>
                </a:cubicBezTo>
                <a:cubicBezTo>
                  <a:pt x="839" y="856"/>
                  <a:pt x="839" y="855"/>
                  <a:pt x="848" y="855"/>
                </a:cubicBezTo>
                <a:cubicBezTo>
                  <a:pt x="848" y="844"/>
                  <a:pt x="847" y="849"/>
                  <a:pt x="853" y="845"/>
                </a:cubicBezTo>
                <a:lnTo>
                  <a:pt x="873" y="834"/>
                </a:lnTo>
                <a:cubicBezTo>
                  <a:pt x="876" y="830"/>
                  <a:pt x="876" y="829"/>
                  <a:pt x="876" y="825"/>
                </a:cubicBezTo>
                <a:cubicBezTo>
                  <a:pt x="880" y="806"/>
                  <a:pt x="886" y="786"/>
                  <a:pt x="884" y="767"/>
                </a:cubicBezTo>
                <a:cubicBezTo>
                  <a:pt x="882" y="757"/>
                  <a:pt x="879" y="751"/>
                  <a:pt x="876" y="741"/>
                </a:cubicBezTo>
                <a:cubicBezTo>
                  <a:pt x="869" y="715"/>
                  <a:pt x="862" y="696"/>
                  <a:pt x="845" y="675"/>
                </a:cubicBezTo>
                <a:cubicBezTo>
                  <a:pt x="837" y="664"/>
                  <a:pt x="834" y="652"/>
                  <a:pt x="821" y="643"/>
                </a:cubicBezTo>
                <a:lnTo>
                  <a:pt x="759" y="603"/>
                </a:lnTo>
                <a:cubicBezTo>
                  <a:pt x="745" y="598"/>
                  <a:pt x="751" y="601"/>
                  <a:pt x="746" y="588"/>
                </a:cubicBezTo>
                <a:cubicBezTo>
                  <a:pt x="744" y="583"/>
                  <a:pt x="741" y="586"/>
                  <a:pt x="740" y="582"/>
                </a:cubicBezTo>
                <a:cubicBezTo>
                  <a:pt x="740" y="582"/>
                  <a:pt x="739" y="582"/>
                  <a:pt x="739" y="582"/>
                </a:cubicBezTo>
                <a:lnTo>
                  <a:pt x="745" y="574"/>
                </a:lnTo>
                <a:cubicBezTo>
                  <a:pt x="751" y="569"/>
                  <a:pt x="761" y="573"/>
                  <a:pt x="765" y="569"/>
                </a:cubicBezTo>
                <a:cubicBezTo>
                  <a:pt x="769" y="564"/>
                  <a:pt x="766" y="567"/>
                  <a:pt x="760" y="565"/>
                </a:cubicBezTo>
                <a:cubicBezTo>
                  <a:pt x="770" y="565"/>
                  <a:pt x="773" y="565"/>
                  <a:pt x="781" y="562"/>
                </a:cubicBezTo>
                <a:cubicBezTo>
                  <a:pt x="794" y="556"/>
                  <a:pt x="792" y="560"/>
                  <a:pt x="794" y="560"/>
                </a:cubicBezTo>
                <a:cubicBezTo>
                  <a:pt x="794" y="561"/>
                  <a:pt x="794" y="567"/>
                  <a:pt x="796" y="562"/>
                </a:cubicBezTo>
                <a:cubicBezTo>
                  <a:pt x="796" y="562"/>
                  <a:pt x="797" y="563"/>
                  <a:pt x="797" y="563"/>
                </a:cubicBezTo>
                <a:cubicBezTo>
                  <a:pt x="799" y="561"/>
                  <a:pt x="812" y="555"/>
                  <a:pt x="815" y="554"/>
                </a:cubicBezTo>
                <a:cubicBezTo>
                  <a:pt x="816" y="557"/>
                  <a:pt x="815" y="555"/>
                  <a:pt x="816" y="557"/>
                </a:cubicBezTo>
                <a:cubicBezTo>
                  <a:pt x="816" y="557"/>
                  <a:pt x="817" y="558"/>
                  <a:pt x="817" y="558"/>
                </a:cubicBezTo>
                <a:cubicBezTo>
                  <a:pt x="817" y="558"/>
                  <a:pt x="818" y="559"/>
                  <a:pt x="818" y="559"/>
                </a:cubicBezTo>
                <a:lnTo>
                  <a:pt x="810" y="562"/>
                </a:lnTo>
                <a:cubicBezTo>
                  <a:pt x="805" y="562"/>
                  <a:pt x="804" y="563"/>
                  <a:pt x="801" y="568"/>
                </a:cubicBezTo>
                <a:cubicBezTo>
                  <a:pt x="800" y="568"/>
                  <a:pt x="800" y="568"/>
                  <a:pt x="800" y="567"/>
                </a:cubicBezTo>
                <a:lnTo>
                  <a:pt x="788" y="568"/>
                </a:lnTo>
                <a:cubicBezTo>
                  <a:pt x="788" y="568"/>
                  <a:pt x="788" y="569"/>
                  <a:pt x="788" y="569"/>
                </a:cubicBezTo>
                <a:lnTo>
                  <a:pt x="786" y="574"/>
                </a:lnTo>
                <a:cubicBezTo>
                  <a:pt x="786" y="573"/>
                  <a:pt x="786" y="574"/>
                  <a:pt x="786" y="574"/>
                </a:cubicBezTo>
                <a:lnTo>
                  <a:pt x="799" y="573"/>
                </a:lnTo>
                <a:cubicBezTo>
                  <a:pt x="807" y="571"/>
                  <a:pt x="818" y="567"/>
                  <a:pt x="821" y="559"/>
                </a:cubicBezTo>
                <a:lnTo>
                  <a:pt x="824" y="550"/>
                </a:lnTo>
                <a:cubicBezTo>
                  <a:pt x="830" y="552"/>
                  <a:pt x="832" y="551"/>
                  <a:pt x="835" y="556"/>
                </a:cubicBezTo>
                <a:cubicBezTo>
                  <a:pt x="843" y="549"/>
                  <a:pt x="833" y="551"/>
                  <a:pt x="844" y="552"/>
                </a:cubicBezTo>
                <a:cubicBezTo>
                  <a:pt x="843" y="558"/>
                  <a:pt x="841" y="556"/>
                  <a:pt x="843" y="560"/>
                </a:cubicBezTo>
                <a:cubicBezTo>
                  <a:pt x="853" y="562"/>
                  <a:pt x="846" y="559"/>
                  <a:pt x="850" y="557"/>
                </a:cubicBezTo>
                <a:lnTo>
                  <a:pt x="856" y="557"/>
                </a:lnTo>
                <a:cubicBezTo>
                  <a:pt x="857" y="558"/>
                  <a:pt x="857" y="558"/>
                  <a:pt x="857" y="558"/>
                </a:cubicBezTo>
                <a:cubicBezTo>
                  <a:pt x="859" y="558"/>
                  <a:pt x="864" y="557"/>
                  <a:pt x="869" y="557"/>
                </a:cubicBezTo>
                <a:cubicBezTo>
                  <a:pt x="883" y="558"/>
                  <a:pt x="882" y="556"/>
                  <a:pt x="880" y="544"/>
                </a:cubicBezTo>
                <a:cubicBezTo>
                  <a:pt x="879" y="536"/>
                  <a:pt x="881" y="533"/>
                  <a:pt x="877" y="524"/>
                </a:cubicBezTo>
                <a:cubicBezTo>
                  <a:pt x="886" y="523"/>
                  <a:pt x="888" y="521"/>
                  <a:pt x="893" y="516"/>
                </a:cubicBezTo>
                <a:lnTo>
                  <a:pt x="890" y="512"/>
                </a:lnTo>
                <a:cubicBezTo>
                  <a:pt x="885" y="505"/>
                  <a:pt x="884" y="499"/>
                  <a:pt x="880" y="491"/>
                </a:cubicBezTo>
                <a:lnTo>
                  <a:pt x="885" y="486"/>
                </a:lnTo>
                <a:cubicBezTo>
                  <a:pt x="889" y="480"/>
                  <a:pt x="886" y="487"/>
                  <a:pt x="888" y="479"/>
                </a:cubicBezTo>
                <a:cubicBezTo>
                  <a:pt x="884" y="479"/>
                  <a:pt x="874" y="476"/>
                  <a:pt x="872" y="475"/>
                </a:cubicBezTo>
                <a:cubicBezTo>
                  <a:pt x="868" y="473"/>
                  <a:pt x="865" y="469"/>
                  <a:pt x="861" y="466"/>
                </a:cubicBezTo>
                <a:cubicBezTo>
                  <a:pt x="845" y="456"/>
                  <a:pt x="847" y="462"/>
                  <a:pt x="832" y="461"/>
                </a:cubicBezTo>
                <a:cubicBezTo>
                  <a:pt x="825" y="460"/>
                  <a:pt x="791" y="467"/>
                  <a:pt x="784" y="472"/>
                </a:cubicBezTo>
                <a:lnTo>
                  <a:pt x="770" y="475"/>
                </a:lnTo>
                <a:cubicBezTo>
                  <a:pt x="769" y="474"/>
                  <a:pt x="769" y="474"/>
                  <a:pt x="769" y="473"/>
                </a:cubicBezTo>
                <a:lnTo>
                  <a:pt x="756" y="478"/>
                </a:lnTo>
                <a:cubicBezTo>
                  <a:pt x="743" y="490"/>
                  <a:pt x="750" y="476"/>
                  <a:pt x="733" y="483"/>
                </a:cubicBezTo>
                <a:cubicBezTo>
                  <a:pt x="722" y="488"/>
                  <a:pt x="714" y="489"/>
                  <a:pt x="698" y="496"/>
                </a:cubicBezTo>
                <a:cubicBezTo>
                  <a:pt x="689" y="499"/>
                  <a:pt x="685" y="499"/>
                  <a:pt x="679" y="506"/>
                </a:cubicBezTo>
                <a:cubicBezTo>
                  <a:pt x="673" y="505"/>
                  <a:pt x="674" y="504"/>
                  <a:pt x="669" y="502"/>
                </a:cubicBezTo>
                <a:cubicBezTo>
                  <a:pt x="661" y="510"/>
                  <a:pt x="668" y="507"/>
                  <a:pt x="659" y="507"/>
                </a:cubicBezTo>
                <a:cubicBezTo>
                  <a:pt x="654" y="507"/>
                  <a:pt x="649" y="509"/>
                  <a:pt x="645" y="513"/>
                </a:cubicBezTo>
                <a:cubicBezTo>
                  <a:pt x="645" y="513"/>
                  <a:pt x="645" y="514"/>
                  <a:pt x="644" y="514"/>
                </a:cubicBezTo>
                <a:cubicBezTo>
                  <a:pt x="641" y="517"/>
                  <a:pt x="649" y="515"/>
                  <a:pt x="641" y="517"/>
                </a:cubicBezTo>
                <a:cubicBezTo>
                  <a:pt x="633" y="519"/>
                  <a:pt x="641" y="517"/>
                  <a:pt x="638" y="511"/>
                </a:cubicBezTo>
                <a:cubicBezTo>
                  <a:pt x="634" y="514"/>
                  <a:pt x="636" y="513"/>
                  <a:pt x="633" y="517"/>
                </a:cubicBezTo>
                <a:cubicBezTo>
                  <a:pt x="628" y="524"/>
                  <a:pt x="635" y="520"/>
                  <a:pt x="628" y="523"/>
                </a:cubicBezTo>
                <a:cubicBezTo>
                  <a:pt x="624" y="519"/>
                  <a:pt x="625" y="521"/>
                  <a:pt x="624" y="516"/>
                </a:cubicBezTo>
                <a:lnTo>
                  <a:pt x="618" y="487"/>
                </a:lnTo>
                <a:cubicBezTo>
                  <a:pt x="627" y="482"/>
                  <a:pt x="627" y="484"/>
                  <a:pt x="635" y="483"/>
                </a:cubicBezTo>
                <a:cubicBezTo>
                  <a:pt x="640" y="482"/>
                  <a:pt x="665" y="469"/>
                  <a:pt x="682" y="465"/>
                </a:cubicBezTo>
                <a:cubicBezTo>
                  <a:pt x="706" y="460"/>
                  <a:pt x="713" y="453"/>
                  <a:pt x="731" y="442"/>
                </a:cubicBezTo>
                <a:cubicBezTo>
                  <a:pt x="738" y="438"/>
                  <a:pt x="742" y="438"/>
                  <a:pt x="744" y="437"/>
                </a:cubicBezTo>
                <a:cubicBezTo>
                  <a:pt x="743" y="425"/>
                  <a:pt x="741" y="423"/>
                  <a:pt x="740" y="417"/>
                </a:cubicBezTo>
                <a:cubicBezTo>
                  <a:pt x="739" y="399"/>
                  <a:pt x="726" y="402"/>
                  <a:pt x="716" y="390"/>
                </a:cubicBezTo>
                <a:cubicBezTo>
                  <a:pt x="707" y="377"/>
                  <a:pt x="675" y="368"/>
                  <a:pt x="660" y="369"/>
                </a:cubicBezTo>
                <a:cubicBezTo>
                  <a:pt x="650" y="370"/>
                  <a:pt x="651" y="372"/>
                  <a:pt x="641" y="375"/>
                </a:cubicBezTo>
                <a:cubicBezTo>
                  <a:pt x="627" y="379"/>
                  <a:pt x="634" y="378"/>
                  <a:pt x="624" y="384"/>
                </a:cubicBezTo>
                <a:cubicBezTo>
                  <a:pt x="616" y="389"/>
                  <a:pt x="602" y="392"/>
                  <a:pt x="592" y="396"/>
                </a:cubicBezTo>
                <a:lnTo>
                  <a:pt x="568" y="401"/>
                </a:lnTo>
                <a:cubicBezTo>
                  <a:pt x="557" y="403"/>
                  <a:pt x="561" y="405"/>
                  <a:pt x="551" y="408"/>
                </a:cubicBezTo>
                <a:cubicBezTo>
                  <a:pt x="543" y="411"/>
                  <a:pt x="538" y="414"/>
                  <a:pt x="531" y="416"/>
                </a:cubicBezTo>
                <a:cubicBezTo>
                  <a:pt x="519" y="419"/>
                  <a:pt x="505" y="426"/>
                  <a:pt x="495" y="432"/>
                </a:cubicBezTo>
                <a:cubicBezTo>
                  <a:pt x="486" y="436"/>
                  <a:pt x="483" y="433"/>
                  <a:pt x="478" y="441"/>
                </a:cubicBezTo>
                <a:cubicBezTo>
                  <a:pt x="468" y="437"/>
                  <a:pt x="480" y="440"/>
                  <a:pt x="471" y="437"/>
                </a:cubicBezTo>
                <a:cubicBezTo>
                  <a:pt x="454" y="447"/>
                  <a:pt x="458" y="460"/>
                  <a:pt x="446" y="441"/>
                </a:cubicBezTo>
                <a:cubicBezTo>
                  <a:pt x="443" y="448"/>
                  <a:pt x="445" y="448"/>
                  <a:pt x="438" y="447"/>
                </a:cubicBezTo>
                <a:cubicBezTo>
                  <a:pt x="435" y="447"/>
                  <a:pt x="436" y="447"/>
                  <a:pt x="435" y="446"/>
                </a:cubicBezTo>
                <a:cubicBezTo>
                  <a:pt x="443" y="425"/>
                  <a:pt x="432" y="416"/>
                  <a:pt x="438" y="398"/>
                </a:cubicBezTo>
                <a:lnTo>
                  <a:pt x="443" y="404"/>
                </a:lnTo>
                <a:cubicBezTo>
                  <a:pt x="443" y="404"/>
                  <a:pt x="444" y="403"/>
                  <a:pt x="444" y="403"/>
                </a:cubicBezTo>
                <a:lnTo>
                  <a:pt x="449" y="400"/>
                </a:lnTo>
                <a:cubicBezTo>
                  <a:pt x="452" y="399"/>
                  <a:pt x="453" y="399"/>
                  <a:pt x="456" y="399"/>
                </a:cubicBezTo>
                <a:cubicBezTo>
                  <a:pt x="474" y="395"/>
                  <a:pt x="493" y="390"/>
                  <a:pt x="509" y="384"/>
                </a:cubicBezTo>
                <a:lnTo>
                  <a:pt x="522" y="380"/>
                </a:lnTo>
                <a:cubicBezTo>
                  <a:pt x="533" y="374"/>
                  <a:pt x="559" y="361"/>
                  <a:pt x="572" y="364"/>
                </a:cubicBezTo>
                <a:cubicBezTo>
                  <a:pt x="584" y="366"/>
                  <a:pt x="586" y="366"/>
                  <a:pt x="599" y="363"/>
                </a:cubicBezTo>
                <a:cubicBezTo>
                  <a:pt x="603" y="362"/>
                  <a:pt x="608" y="360"/>
                  <a:pt x="612" y="359"/>
                </a:cubicBezTo>
                <a:lnTo>
                  <a:pt x="621" y="355"/>
                </a:lnTo>
                <a:cubicBezTo>
                  <a:pt x="622" y="355"/>
                  <a:pt x="622" y="355"/>
                  <a:pt x="623" y="355"/>
                </a:cubicBezTo>
                <a:cubicBezTo>
                  <a:pt x="623" y="354"/>
                  <a:pt x="624" y="354"/>
                  <a:pt x="624" y="354"/>
                </a:cubicBezTo>
                <a:cubicBezTo>
                  <a:pt x="631" y="351"/>
                  <a:pt x="641" y="348"/>
                  <a:pt x="646" y="344"/>
                </a:cubicBezTo>
                <a:cubicBezTo>
                  <a:pt x="656" y="335"/>
                  <a:pt x="664" y="339"/>
                  <a:pt x="675" y="324"/>
                </a:cubicBezTo>
                <a:cubicBezTo>
                  <a:pt x="678" y="320"/>
                  <a:pt x="679" y="321"/>
                  <a:pt x="684" y="318"/>
                </a:cubicBezTo>
                <a:cubicBezTo>
                  <a:pt x="692" y="314"/>
                  <a:pt x="693" y="310"/>
                  <a:pt x="697" y="304"/>
                </a:cubicBezTo>
                <a:cubicBezTo>
                  <a:pt x="720" y="277"/>
                  <a:pt x="729" y="282"/>
                  <a:pt x="747" y="246"/>
                </a:cubicBezTo>
                <a:cubicBezTo>
                  <a:pt x="750" y="240"/>
                  <a:pt x="753" y="228"/>
                  <a:pt x="755" y="221"/>
                </a:cubicBezTo>
                <a:cubicBezTo>
                  <a:pt x="758" y="212"/>
                  <a:pt x="764" y="208"/>
                  <a:pt x="765" y="200"/>
                </a:cubicBezTo>
                <a:cubicBezTo>
                  <a:pt x="755" y="203"/>
                  <a:pt x="750" y="223"/>
                  <a:pt x="745" y="235"/>
                </a:cubicBezTo>
                <a:cubicBezTo>
                  <a:pt x="742" y="244"/>
                  <a:pt x="741" y="248"/>
                  <a:pt x="735" y="253"/>
                </a:cubicBezTo>
                <a:cubicBezTo>
                  <a:pt x="720" y="268"/>
                  <a:pt x="732" y="262"/>
                  <a:pt x="727" y="270"/>
                </a:cubicBezTo>
                <a:cubicBezTo>
                  <a:pt x="720" y="259"/>
                  <a:pt x="732" y="260"/>
                  <a:pt x="731" y="247"/>
                </a:cubicBezTo>
                <a:cubicBezTo>
                  <a:pt x="730" y="239"/>
                  <a:pt x="726" y="230"/>
                  <a:pt x="725" y="218"/>
                </a:cubicBezTo>
                <a:cubicBezTo>
                  <a:pt x="728" y="210"/>
                  <a:pt x="728" y="215"/>
                  <a:pt x="733" y="206"/>
                </a:cubicBezTo>
                <a:cubicBezTo>
                  <a:pt x="748" y="167"/>
                  <a:pt x="751" y="184"/>
                  <a:pt x="782" y="161"/>
                </a:cubicBezTo>
                <a:cubicBezTo>
                  <a:pt x="788" y="157"/>
                  <a:pt x="800" y="153"/>
                  <a:pt x="809" y="150"/>
                </a:cubicBezTo>
                <a:cubicBezTo>
                  <a:pt x="802" y="160"/>
                  <a:pt x="789" y="164"/>
                  <a:pt x="780" y="173"/>
                </a:cubicBezTo>
                <a:lnTo>
                  <a:pt x="797" y="178"/>
                </a:lnTo>
                <a:cubicBezTo>
                  <a:pt x="797" y="178"/>
                  <a:pt x="798" y="179"/>
                  <a:pt x="798" y="178"/>
                </a:cubicBezTo>
                <a:cubicBezTo>
                  <a:pt x="799" y="178"/>
                  <a:pt x="799" y="179"/>
                  <a:pt x="799" y="179"/>
                </a:cubicBezTo>
                <a:lnTo>
                  <a:pt x="788" y="183"/>
                </a:lnTo>
                <a:cubicBezTo>
                  <a:pt x="790" y="190"/>
                  <a:pt x="787" y="185"/>
                  <a:pt x="794" y="190"/>
                </a:cubicBezTo>
                <a:cubicBezTo>
                  <a:pt x="797" y="183"/>
                  <a:pt x="791" y="186"/>
                  <a:pt x="799" y="184"/>
                </a:cubicBezTo>
                <a:cubicBezTo>
                  <a:pt x="800" y="184"/>
                  <a:pt x="808" y="183"/>
                  <a:pt x="809" y="183"/>
                </a:cubicBezTo>
                <a:cubicBezTo>
                  <a:pt x="816" y="184"/>
                  <a:pt x="808" y="183"/>
                  <a:pt x="814" y="185"/>
                </a:cubicBezTo>
                <a:cubicBezTo>
                  <a:pt x="820" y="187"/>
                  <a:pt x="826" y="184"/>
                  <a:pt x="834" y="184"/>
                </a:cubicBezTo>
                <a:lnTo>
                  <a:pt x="829" y="193"/>
                </a:lnTo>
                <a:cubicBezTo>
                  <a:pt x="837" y="193"/>
                  <a:pt x="854" y="191"/>
                  <a:pt x="860" y="193"/>
                </a:cubicBezTo>
                <a:cubicBezTo>
                  <a:pt x="873" y="196"/>
                  <a:pt x="874" y="191"/>
                  <a:pt x="888" y="189"/>
                </a:cubicBezTo>
                <a:cubicBezTo>
                  <a:pt x="897" y="187"/>
                  <a:pt x="894" y="189"/>
                  <a:pt x="900" y="183"/>
                </a:cubicBezTo>
                <a:cubicBezTo>
                  <a:pt x="905" y="176"/>
                  <a:pt x="910" y="168"/>
                  <a:pt x="911" y="159"/>
                </a:cubicBezTo>
                <a:cubicBezTo>
                  <a:pt x="913" y="149"/>
                  <a:pt x="910" y="159"/>
                  <a:pt x="917" y="150"/>
                </a:cubicBezTo>
                <a:cubicBezTo>
                  <a:pt x="915" y="143"/>
                  <a:pt x="912" y="143"/>
                  <a:pt x="914" y="138"/>
                </a:cubicBezTo>
                <a:cubicBezTo>
                  <a:pt x="916" y="131"/>
                  <a:pt x="918" y="139"/>
                  <a:pt x="920" y="129"/>
                </a:cubicBezTo>
                <a:cubicBezTo>
                  <a:pt x="921" y="123"/>
                  <a:pt x="911" y="111"/>
                  <a:pt x="909" y="109"/>
                </a:cubicBezTo>
                <a:cubicBezTo>
                  <a:pt x="902" y="100"/>
                  <a:pt x="905" y="100"/>
                  <a:pt x="895" y="90"/>
                </a:cubicBezTo>
                <a:cubicBezTo>
                  <a:pt x="889" y="84"/>
                  <a:pt x="890" y="74"/>
                  <a:pt x="886" y="66"/>
                </a:cubicBezTo>
                <a:cubicBezTo>
                  <a:pt x="886" y="66"/>
                  <a:pt x="883" y="61"/>
                  <a:pt x="883" y="61"/>
                </a:cubicBezTo>
                <a:cubicBezTo>
                  <a:pt x="879" y="57"/>
                  <a:pt x="883" y="61"/>
                  <a:pt x="878" y="58"/>
                </a:cubicBezTo>
                <a:cubicBezTo>
                  <a:pt x="878" y="58"/>
                  <a:pt x="877" y="58"/>
                  <a:pt x="877" y="57"/>
                </a:cubicBezTo>
                <a:cubicBezTo>
                  <a:pt x="877" y="57"/>
                  <a:pt x="876" y="57"/>
                  <a:pt x="876" y="57"/>
                </a:cubicBezTo>
                <a:cubicBezTo>
                  <a:pt x="859" y="45"/>
                  <a:pt x="868" y="53"/>
                  <a:pt x="857" y="47"/>
                </a:cubicBezTo>
                <a:cubicBezTo>
                  <a:pt x="847" y="42"/>
                  <a:pt x="853" y="41"/>
                  <a:pt x="836" y="35"/>
                </a:cubicBezTo>
                <a:cubicBezTo>
                  <a:pt x="822" y="31"/>
                  <a:pt x="828" y="38"/>
                  <a:pt x="803" y="36"/>
                </a:cubicBezTo>
                <a:lnTo>
                  <a:pt x="775" y="33"/>
                </a:lnTo>
                <a:cubicBezTo>
                  <a:pt x="744" y="32"/>
                  <a:pt x="742" y="38"/>
                  <a:pt x="718" y="40"/>
                </a:cubicBezTo>
                <a:cubicBezTo>
                  <a:pt x="709" y="41"/>
                  <a:pt x="695" y="43"/>
                  <a:pt x="687" y="47"/>
                </a:cubicBezTo>
                <a:cubicBezTo>
                  <a:pt x="686" y="47"/>
                  <a:pt x="686" y="47"/>
                  <a:pt x="686" y="48"/>
                </a:cubicBezTo>
                <a:cubicBezTo>
                  <a:pt x="685" y="48"/>
                  <a:pt x="685" y="48"/>
                  <a:pt x="684" y="48"/>
                </a:cubicBezTo>
                <a:cubicBezTo>
                  <a:pt x="676" y="53"/>
                  <a:pt x="667" y="53"/>
                  <a:pt x="657" y="54"/>
                </a:cubicBezTo>
                <a:lnTo>
                  <a:pt x="649" y="56"/>
                </a:lnTo>
                <a:cubicBezTo>
                  <a:pt x="638" y="61"/>
                  <a:pt x="607" y="68"/>
                  <a:pt x="600" y="74"/>
                </a:cubicBezTo>
                <a:cubicBezTo>
                  <a:pt x="596" y="59"/>
                  <a:pt x="591" y="59"/>
                  <a:pt x="582" y="52"/>
                </a:cubicBezTo>
                <a:lnTo>
                  <a:pt x="576" y="49"/>
                </a:lnTo>
                <a:cubicBezTo>
                  <a:pt x="573" y="48"/>
                  <a:pt x="572" y="45"/>
                  <a:pt x="568" y="41"/>
                </a:cubicBezTo>
                <a:cubicBezTo>
                  <a:pt x="562" y="35"/>
                  <a:pt x="564" y="41"/>
                  <a:pt x="557" y="34"/>
                </a:cubicBezTo>
                <a:cubicBezTo>
                  <a:pt x="553" y="30"/>
                  <a:pt x="553" y="30"/>
                  <a:pt x="548" y="26"/>
                </a:cubicBezTo>
                <a:cubicBezTo>
                  <a:pt x="541" y="20"/>
                  <a:pt x="539" y="13"/>
                  <a:pt x="532" y="7"/>
                </a:cubicBezTo>
                <a:cubicBezTo>
                  <a:pt x="522" y="5"/>
                  <a:pt x="519" y="10"/>
                  <a:pt x="511" y="10"/>
                </a:cubicBezTo>
                <a:cubicBezTo>
                  <a:pt x="506" y="10"/>
                  <a:pt x="497" y="7"/>
                  <a:pt x="490" y="7"/>
                </a:cubicBezTo>
                <a:cubicBezTo>
                  <a:pt x="490" y="15"/>
                  <a:pt x="488" y="12"/>
                  <a:pt x="488" y="20"/>
                </a:cubicBezTo>
                <a:lnTo>
                  <a:pt x="500" y="29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0" cap="flat">
            <a:noFill/>
            <a:prstDash val="solid"/>
            <a:miter lim="0"/>
          </a:ln>
        </p:spPr>
        <p:txBody>
          <a:bodyPr rtlCol="0"/>
          <a:lstStyle/>
          <a:p>
            <a:pPr algn="ctr"/>
            <a:endParaRPr lang="zh-CN" altLang="en-US"/>
          </a:p>
        </p:txBody>
      </p:sp>
      <p:sp>
        <p:nvSpPr>
          <p:cNvPr id="728" name="path 728"/>
          <p:cNvSpPr/>
          <p:nvPr/>
        </p:nvSpPr>
        <p:spPr>
          <a:xfrm>
            <a:off x="1792133" y="4421106"/>
            <a:ext cx="564699" cy="561455"/>
          </a:xfrm>
          <a:custGeom>
            <a:avLst/>
            <a:gdLst/>
            <a:ahLst/>
            <a:cxnLst/>
            <a:rect l="0" t="0" r="0" b="0"/>
            <a:pathLst>
              <a:path w="889" h="884">
                <a:moveTo>
                  <a:pt x="484" y="439"/>
                </a:moveTo>
                <a:cubicBezTo>
                  <a:pt x="487" y="434"/>
                  <a:pt x="486" y="432"/>
                  <a:pt x="491" y="427"/>
                </a:cubicBezTo>
                <a:cubicBezTo>
                  <a:pt x="501" y="429"/>
                  <a:pt x="503" y="432"/>
                  <a:pt x="506" y="442"/>
                </a:cubicBezTo>
                <a:cubicBezTo>
                  <a:pt x="492" y="448"/>
                  <a:pt x="494" y="449"/>
                  <a:pt x="494" y="449"/>
                </a:cubicBezTo>
                <a:cubicBezTo>
                  <a:pt x="494" y="449"/>
                  <a:pt x="494" y="450"/>
                  <a:pt x="493" y="451"/>
                </a:cubicBezTo>
                <a:cubicBezTo>
                  <a:pt x="482" y="446"/>
                  <a:pt x="487" y="449"/>
                  <a:pt x="483" y="451"/>
                </a:cubicBezTo>
                <a:cubicBezTo>
                  <a:pt x="481" y="453"/>
                  <a:pt x="483" y="453"/>
                  <a:pt x="479" y="453"/>
                </a:cubicBezTo>
                <a:cubicBezTo>
                  <a:pt x="478" y="453"/>
                  <a:pt x="473" y="452"/>
                  <a:pt x="472" y="452"/>
                </a:cubicBezTo>
                <a:lnTo>
                  <a:pt x="476" y="430"/>
                </a:lnTo>
                <a:cubicBezTo>
                  <a:pt x="487" y="432"/>
                  <a:pt x="478" y="429"/>
                  <a:pt x="484" y="439"/>
                </a:cubicBezTo>
                <a:moveTo>
                  <a:pt x="539" y="334"/>
                </a:moveTo>
                <a:cubicBezTo>
                  <a:pt x="539" y="334"/>
                  <a:pt x="540" y="334"/>
                  <a:pt x="540" y="334"/>
                </a:cubicBezTo>
                <a:lnTo>
                  <a:pt x="543" y="335"/>
                </a:lnTo>
                <a:cubicBezTo>
                  <a:pt x="549" y="335"/>
                  <a:pt x="549" y="333"/>
                  <a:pt x="552" y="330"/>
                </a:cubicBezTo>
                <a:cubicBezTo>
                  <a:pt x="556" y="345"/>
                  <a:pt x="563" y="347"/>
                  <a:pt x="557" y="367"/>
                </a:cubicBezTo>
                <a:cubicBezTo>
                  <a:pt x="555" y="376"/>
                  <a:pt x="555" y="375"/>
                  <a:pt x="553" y="386"/>
                </a:cubicBezTo>
                <a:cubicBezTo>
                  <a:pt x="551" y="406"/>
                  <a:pt x="546" y="403"/>
                  <a:pt x="543" y="418"/>
                </a:cubicBezTo>
                <a:cubicBezTo>
                  <a:pt x="541" y="425"/>
                  <a:pt x="540" y="426"/>
                  <a:pt x="537" y="434"/>
                </a:cubicBezTo>
                <a:lnTo>
                  <a:pt x="527" y="467"/>
                </a:lnTo>
                <a:cubicBezTo>
                  <a:pt x="517" y="460"/>
                  <a:pt x="523" y="457"/>
                  <a:pt x="518" y="448"/>
                </a:cubicBezTo>
                <a:cubicBezTo>
                  <a:pt x="504" y="422"/>
                  <a:pt x="513" y="421"/>
                  <a:pt x="504" y="406"/>
                </a:cubicBezTo>
                <a:cubicBezTo>
                  <a:pt x="499" y="399"/>
                  <a:pt x="492" y="397"/>
                  <a:pt x="484" y="402"/>
                </a:cubicBezTo>
                <a:cubicBezTo>
                  <a:pt x="486" y="393"/>
                  <a:pt x="503" y="372"/>
                  <a:pt x="509" y="365"/>
                </a:cubicBezTo>
                <a:cubicBezTo>
                  <a:pt x="532" y="336"/>
                  <a:pt x="521" y="352"/>
                  <a:pt x="533" y="343"/>
                </a:cubicBezTo>
                <a:cubicBezTo>
                  <a:pt x="541" y="337"/>
                  <a:pt x="533" y="341"/>
                  <a:pt x="539" y="334"/>
                </a:cubicBezTo>
                <a:moveTo>
                  <a:pt x="832" y="28"/>
                </a:moveTo>
                <a:cubicBezTo>
                  <a:pt x="828" y="26"/>
                  <a:pt x="826" y="26"/>
                  <a:pt x="822" y="23"/>
                </a:cubicBezTo>
                <a:cubicBezTo>
                  <a:pt x="801" y="10"/>
                  <a:pt x="804" y="1"/>
                  <a:pt x="769" y="0"/>
                </a:cubicBezTo>
                <a:cubicBezTo>
                  <a:pt x="767" y="20"/>
                  <a:pt x="770" y="9"/>
                  <a:pt x="774" y="17"/>
                </a:cubicBezTo>
                <a:lnTo>
                  <a:pt x="760" y="19"/>
                </a:lnTo>
                <a:cubicBezTo>
                  <a:pt x="761" y="25"/>
                  <a:pt x="758" y="17"/>
                  <a:pt x="762" y="22"/>
                </a:cubicBezTo>
                <a:cubicBezTo>
                  <a:pt x="765" y="24"/>
                  <a:pt x="768" y="23"/>
                  <a:pt x="761" y="25"/>
                </a:cubicBezTo>
                <a:cubicBezTo>
                  <a:pt x="747" y="29"/>
                  <a:pt x="733" y="30"/>
                  <a:pt x="719" y="33"/>
                </a:cubicBezTo>
                <a:cubicBezTo>
                  <a:pt x="717" y="33"/>
                  <a:pt x="717" y="33"/>
                  <a:pt x="715" y="34"/>
                </a:cubicBezTo>
                <a:lnTo>
                  <a:pt x="712" y="35"/>
                </a:lnTo>
                <a:cubicBezTo>
                  <a:pt x="715" y="37"/>
                  <a:pt x="717" y="35"/>
                  <a:pt x="721" y="38"/>
                </a:cubicBezTo>
                <a:cubicBezTo>
                  <a:pt x="712" y="39"/>
                  <a:pt x="703" y="40"/>
                  <a:pt x="694" y="41"/>
                </a:cubicBezTo>
                <a:cubicBezTo>
                  <a:pt x="690" y="42"/>
                  <a:pt x="688" y="41"/>
                  <a:pt x="683" y="42"/>
                </a:cubicBezTo>
                <a:cubicBezTo>
                  <a:pt x="662" y="47"/>
                  <a:pt x="656" y="39"/>
                  <a:pt x="645" y="41"/>
                </a:cubicBezTo>
                <a:cubicBezTo>
                  <a:pt x="631" y="44"/>
                  <a:pt x="635" y="46"/>
                  <a:pt x="621" y="45"/>
                </a:cubicBezTo>
                <a:cubicBezTo>
                  <a:pt x="603" y="43"/>
                  <a:pt x="569" y="55"/>
                  <a:pt x="546" y="56"/>
                </a:cubicBezTo>
                <a:cubicBezTo>
                  <a:pt x="529" y="56"/>
                  <a:pt x="535" y="50"/>
                  <a:pt x="537" y="44"/>
                </a:cubicBezTo>
                <a:cubicBezTo>
                  <a:pt x="531" y="45"/>
                  <a:pt x="523" y="47"/>
                  <a:pt x="518" y="47"/>
                </a:cubicBezTo>
                <a:cubicBezTo>
                  <a:pt x="511" y="45"/>
                  <a:pt x="512" y="43"/>
                  <a:pt x="501" y="43"/>
                </a:cubicBezTo>
                <a:lnTo>
                  <a:pt x="499" y="37"/>
                </a:lnTo>
                <a:cubicBezTo>
                  <a:pt x="489" y="39"/>
                  <a:pt x="486" y="39"/>
                  <a:pt x="475" y="37"/>
                </a:cubicBezTo>
                <a:lnTo>
                  <a:pt x="427" y="31"/>
                </a:lnTo>
                <a:cubicBezTo>
                  <a:pt x="420" y="31"/>
                  <a:pt x="413" y="32"/>
                  <a:pt x="405" y="31"/>
                </a:cubicBezTo>
                <a:cubicBezTo>
                  <a:pt x="375" y="27"/>
                  <a:pt x="334" y="25"/>
                  <a:pt x="313" y="43"/>
                </a:cubicBezTo>
                <a:cubicBezTo>
                  <a:pt x="316" y="47"/>
                  <a:pt x="316" y="45"/>
                  <a:pt x="317" y="51"/>
                </a:cubicBezTo>
                <a:cubicBezTo>
                  <a:pt x="319" y="57"/>
                  <a:pt x="315" y="52"/>
                  <a:pt x="319" y="57"/>
                </a:cubicBezTo>
                <a:cubicBezTo>
                  <a:pt x="322" y="60"/>
                  <a:pt x="330" y="65"/>
                  <a:pt x="333" y="68"/>
                </a:cubicBezTo>
                <a:cubicBezTo>
                  <a:pt x="342" y="75"/>
                  <a:pt x="349" y="84"/>
                  <a:pt x="353" y="94"/>
                </a:cubicBezTo>
                <a:cubicBezTo>
                  <a:pt x="324" y="93"/>
                  <a:pt x="297" y="111"/>
                  <a:pt x="292" y="107"/>
                </a:cubicBezTo>
                <a:cubicBezTo>
                  <a:pt x="289" y="105"/>
                  <a:pt x="292" y="104"/>
                  <a:pt x="289" y="101"/>
                </a:cubicBezTo>
                <a:cubicBezTo>
                  <a:pt x="275" y="112"/>
                  <a:pt x="251" y="116"/>
                  <a:pt x="235" y="124"/>
                </a:cubicBezTo>
                <a:cubicBezTo>
                  <a:pt x="230" y="119"/>
                  <a:pt x="234" y="119"/>
                  <a:pt x="229" y="116"/>
                </a:cubicBezTo>
                <a:cubicBezTo>
                  <a:pt x="220" y="126"/>
                  <a:pt x="211" y="129"/>
                  <a:pt x="197" y="130"/>
                </a:cubicBezTo>
                <a:cubicBezTo>
                  <a:pt x="187" y="130"/>
                  <a:pt x="161" y="134"/>
                  <a:pt x="156" y="133"/>
                </a:cubicBezTo>
                <a:cubicBezTo>
                  <a:pt x="156" y="133"/>
                  <a:pt x="155" y="133"/>
                  <a:pt x="155" y="133"/>
                </a:cubicBezTo>
                <a:cubicBezTo>
                  <a:pt x="154" y="132"/>
                  <a:pt x="154" y="132"/>
                  <a:pt x="153" y="132"/>
                </a:cubicBezTo>
                <a:lnTo>
                  <a:pt x="151" y="131"/>
                </a:lnTo>
                <a:cubicBezTo>
                  <a:pt x="151" y="131"/>
                  <a:pt x="150" y="131"/>
                  <a:pt x="150" y="131"/>
                </a:cubicBezTo>
                <a:lnTo>
                  <a:pt x="114" y="145"/>
                </a:lnTo>
                <a:cubicBezTo>
                  <a:pt x="98" y="154"/>
                  <a:pt x="103" y="144"/>
                  <a:pt x="93" y="154"/>
                </a:cubicBezTo>
                <a:cubicBezTo>
                  <a:pt x="91" y="156"/>
                  <a:pt x="89" y="157"/>
                  <a:pt x="87" y="159"/>
                </a:cubicBezTo>
                <a:cubicBezTo>
                  <a:pt x="61" y="180"/>
                  <a:pt x="69" y="181"/>
                  <a:pt x="56" y="195"/>
                </a:cubicBezTo>
                <a:cubicBezTo>
                  <a:pt x="45" y="207"/>
                  <a:pt x="40" y="227"/>
                  <a:pt x="35" y="243"/>
                </a:cubicBezTo>
                <a:cubicBezTo>
                  <a:pt x="21" y="286"/>
                  <a:pt x="22" y="335"/>
                  <a:pt x="16" y="381"/>
                </a:cubicBezTo>
                <a:cubicBezTo>
                  <a:pt x="12" y="417"/>
                  <a:pt x="0" y="464"/>
                  <a:pt x="4" y="500"/>
                </a:cubicBezTo>
                <a:cubicBezTo>
                  <a:pt x="8" y="528"/>
                  <a:pt x="8" y="546"/>
                  <a:pt x="25" y="567"/>
                </a:cubicBezTo>
                <a:cubicBezTo>
                  <a:pt x="31" y="566"/>
                  <a:pt x="35" y="565"/>
                  <a:pt x="39" y="564"/>
                </a:cubicBezTo>
                <a:lnTo>
                  <a:pt x="61" y="599"/>
                </a:lnTo>
                <a:lnTo>
                  <a:pt x="71" y="594"/>
                </a:lnTo>
                <a:lnTo>
                  <a:pt x="78" y="605"/>
                </a:lnTo>
                <a:cubicBezTo>
                  <a:pt x="82" y="601"/>
                  <a:pt x="81" y="602"/>
                  <a:pt x="84" y="599"/>
                </a:cubicBezTo>
                <a:cubicBezTo>
                  <a:pt x="93" y="589"/>
                  <a:pt x="94" y="598"/>
                  <a:pt x="98" y="581"/>
                </a:cubicBezTo>
                <a:cubicBezTo>
                  <a:pt x="102" y="588"/>
                  <a:pt x="96" y="587"/>
                  <a:pt x="103" y="593"/>
                </a:cubicBezTo>
                <a:cubicBezTo>
                  <a:pt x="107" y="588"/>
                  <a:pt x="108" y="578"/>
                  <a:pt x="110" y="573"/>
                </a:cubicBezTo>
                <a:cubicBezTo>
                  <a:pt x="114" y="565"/>
                  <a:pt x="115" y="569"/>
                  <a:pt x="126" y="566"/>
                </a:cubicBezTo>
                <a:cubicBezTo>
                  <a:pt x="129" y="557"/>
                  <a:pt x="128" y="551"/>
                  <a:pt x="135" y="547"/>
                </a:cubicBezTo>
                <a:cubicBezTo>
                  <a:pt x="136" y="549"/>
                  <a:pt x="136" y="548"/>
                  <a:pt x="137" y="551"/>
                </a:cubicBezTo>
                <a:lnTo>
                  <a:pt x="141" y="563"/>
                </a:lnTo>
                <a:cubicBezTo>
                  <a:pt x="147" y="545"/>
                  <a:pt x="148" y="533"/>
                  <a:pt x="148" y="514"/>
                </a:cubicBezTo>
                <a:cubicBezTo>
                  <a:pt x="148" y="499"/>
                  <a:pt x="151" y="478"/>
                  <a:pt x="147" y="464"/>
                </a:cubicBezTo>
                <a:cubicBezTo>
                  <a:pt x="139" y="430"/>
                  <a:pt x="143" y="410"/>
                  <a:pt x="139" y="383"/>
                </a:cubicBezTo>
                <a:cubicBezTo>
                  <a:pt x="138" y="372"/>
                  <a:pt x="136" y="372"/>
                  <a:pt x="131" y="363"/>
                </a:cubicBezTo>
                <a:lnTo>
                  <a:pt x="136" y="357"/>
                </a:lnTo>
                <a:cubicBezTo>
                  <a:pt x="137" y="353"/>
                  <a:pt x="137" y="353"/>
                  <a:pt x="137" y="348"/>
                </a:cubicBezTo>
                <a:cubicBezTo>
                  <a:pt x="137" y="346"/>
                  <a:pt x="136" y="342"/>
                  <a:pt x="135" y="340"/>
                </a:cubicBezTo>
                <a:cubicBezTo>
                  <a:pt x="132" y="331"/>
                  <a:pt x="136" y="340"/>
                  <a:pt x="132" y="335"/>
                </a:cubicBezTo>
                <a:cubicBezTo>
                  <a:pt x="127" y="328"/>
                  <a:pt x="128" y="324"/>
                  <a:pt x="126" y="316"/>
                </a:cubicBezTo>
                <a:cubicBezTo>
                  <a:pt x="126" y="315"/>
                  <a:pt x="126" y="315"/>
                  <a:pt x="126" y="314"/>
                </a:cubicBezTo>
                <a:cubicBezTo>
                  <a:pt x="125" y="314"/>
                  <a:pt x="125" y="312"/>
                  <a:pt x="125" y="312"/>
                </a:cubicBezTo>
                <a:cubicBezTo>
                  <a:pt x="124" y="309"/>
                  <a:pt x="125" y="310"/>
                  <a:pt x="124" y="307"/>
                </a:cubicBezTo>
                <a:cubicBezTo>
                  <a:pt x="127" y="304"/>
                  <a:pt x="124" y="307"/>
                  <a:pt x="128" y="306"/>
                </a:cubicBezTo>
                <a:cubicBezTo>
                  <a:pt x="137" y="303"/>
                  <a:pt x="125" y="308"/>
                  <a:pt x="131" y="305"/>
                </a:cubicBezTo>
                <a:cubicBezTo>
                  <a:pt x="127" y="291"/>
                  <a:pt x="121" y="303"/>
                  <a:pt x="126" y="282"/>
                </a:cubicBezTo>
                <a:lnTo>
                  <a:pt x="129" y="269"/>
                </a:lnTo>
                <a:cubicBezTo>
                  <a:pt x="130" y="263"/>
                  <a:pt x="129" y="258"/>
                  <a:pt x="130" y="253"/>
                </a:cubicBezTo>
                <a:cubicBezTo>
                  <a:pt x="136" y="218"/>
                  <a:pt x="133" y="233"/>
                  <a:pt x="165" y="218"/>
                </a:cubicBezTo>
                <a:cubicBezTo>
                  <a:pt x="169" y="216"/>
                  <a:pt x="168" y="213"/>
                  <a:pt x="177" y="211"/>
                </a:cubicBezTo>
                <a:lnTo>
                  <a:pt x="202" y="202"/>
                </a:lnTo>
                <a:cubicBezTo>
                  <a:pt x="212" y="198"/>
                  <a:pt x="218" y="191"/>
                  <a:pt x="230" y="191"/>
                </a:cubicBezTo>
                <a:cubicBezTo>
                  <a:pt x="242" y="190"/>
                  <a:pt x="233" y="194"/>
                  <a:pt x="244" y="190"/>
                </a:cubicBezTo>
                <a:cubicBezTo>
                  <a:pt x="263" y="183"/>
                  <a:pt x="290" y="186"/>
                  <a:pt x="311" y="189"/>
                </a:cubicBezTo>
                <a:cubicBezTo>
                  <a:pt x="323" y="191"/>
                  <a:pt x="332" y="190"/>
                  <a:pt x="344" y="192"/>
                </a:cubicBezTo>
                <a:cubicBezTo>
                  <a:pt x="349" y="192"/>
                  <a:pt x="356" y="195"/>
                  <a:pt x="360" y="195"/>
                </a:cubicBezTo>
                <a:lnTo>
                  <a:pt x="406" y="195"/>
                </a:lnTo>
                <a:cubicBezTo>
                  <a:pt x="413" y="195"/>
                  <a:pt x="412" y="196"/>
                  <a:pt x="418" y="195"/>
                </a:cubicBezTo>
                <a:cubicBezTo>
                  <a:pt x="422" y="194"/>
                  <a:pt x="416" y="194"/>
                  <a:pt x="421" y="195"/>
                </a:cubicBezTo>
                <a:cubicBezTo>
                  <a:pt x="426" y="195"/>
                  <a:pt x="424" y="196"/>
                  <a:pt x="430" y="198"/>
                </a:cubicBezTo>
                <a:cubicBezTo>
                  <a:pt x="432" y="199"/>
                  <a:pt x="432" y="199"/>
                  <a:pt x="434" y="200"/>
                </a:cubicBezTo>
                <a:lnTo>
                  <a:pt x="443" y="204"/>
                </a:lnTo>
                <a:cubicBezTo>
                  <a:pt x="448" y="206"/>
                  <a:pt x="450" y="205"/>
                  <a:pt x="457" y="208"/>
                </a:cubicBezTo>
                <a:cubicBezTo>
                  <a:pt x="472" y="214"/>
                  <a:pt x="499" y="216"/>
                  <a:pt x="515" y="215"/>
                </a:cubicBezTo>
                <a:cubicBezTo>
                  <a:pt x="504" y="220"/>
                  <a:pt x="496" y="229"/>
                  <a:pt x="488" y="237"/>
                </a:cubicBezTo>
                <a:cubicBezTo>
                  <a:pt x="466" y="255"/>
                  <a:pt x="461" y="271"/>
                  <a:pt x="446" y="278"/>
                </a:cubicBezTo>
                <a:cubicBezTo>
                  <a:pt x="450" y="266"/>
                  <a:pt x="450" y="253"/>
                  <a:pt x="452" y="240"/>
                </a:cubicBezTo>
                <a:lnTo>
                  <a:pt x="450" y="229"/>
                </a:lnTo>
                <a:cubicBezTo>
                  <a:pt x="441" y="231"/>
                  <a:pt x="437" y="243"/>
                  <a:pt x="431" y="248"/>
                </a:cubicBezTo>
                <a:cubicBezTo>
                  <a:pt x="424" y="255"/>
                  <a:pt x="428" y="245"/>
                  <a:pt x="423" y="255"/>
                </a:cubicBezTo>
                <a:cubicBezTo>
                  <a:pt x="418" y="262"/>
                  <a:pt x="417" y="268"/>
                  <a:pt x="413" y="273"/>
                </a:cubicBezTo>
                <a:cubicBezTo>
                  <a:pt x="407" y="279"/>
                  <a:pt x="406" y="285"/>
                  <a:pt x="403" y="292"/>
                </a:cubicBezTo>
                <a:cubicBezTo>
                  <a:pt x="386" y="336"/>
                  <a:pt x="361" y="376"/>
                  <a:pt x="349" y="423"/>
                </a:cubicBezTo>
                <a:cubicBezTo>
                  <a:pt x="346" y="436"/>
                  <a:pt x="344" y="440"/>
                  <a:pt x="343" y="454"/>
                </a:cubicBezTo>
                <a:cubicBezTo>
                  <a:pt x="342" y="462"/>
                  <a:pt x="334" y="469"/>
                  <a:pt x="332" y="482"/>
                </a:cubicBezTo>
                <a:cubicBezTo>
                  <a:pt x="328" y="515"/>
                  <a:pt x="326" y="498"/>
                  <a:pt x="324" y="511"/>
                </a:cubicBezTo>
                <a:cubicBezTo>
                  <a:pt x="322" y="524"/>
                  <a:pt x="325" y="529"/>
                  <a:pt x="319" y="541"/>
                </a:cubicBezTo>
                <a:cubicBezTo>
                  <a:pt x="310" y="560"/>
                  <a:pt x="307" y="582"/>
                  <a:pt x="308" y="603"/>
                </a:cubicBezTo>
                <a:cubicBezTo>
                  <a:pt x="309" y="628"/>
                  <a:pt x="318" y="640"/>
                  <a:pt x="325" y="660"/>
                </a:cubicBezTo>
                <a:cubicBezTo>
                  <a:pt x="330" y="657"/>
                  <a:pt x="329" y="656"/>
                  <a:pt x="335" y="657"/>
                </a:cubicBezTo>
                <a:cubicBezTo>
                  <a:pt x="344" y="659"/>
                  <a:pt x="335" y="659"/>
                  <a:pt x="346" y="659"/>
                </a:cubicBezTo>
                <a:cubicBezTo>
                  <a:pt x="361" y="660"/>
                  <a:pt x="356" y="660"/>
                  <a:pt x="365" y="667"/>
                </a:cubicBezTo>
                <a:cubicBezTo>
                  <a:pt x="372" y="662"/>
                  <a:pt x="371" y="663"/>
                  <a:pt x="380" y="662"/>
                </a:cubicBezTo>
                <a:cubicBezTo>
                  <a:pt x="383" y="680"/>
                  <a:pt x="383" y="666"/>
                  <a:pt x="382" y="689"/>
                </a:cubicBezTo>
                <a:cubicBezTo>
                  <a:pt x="381" y="722"/>
                  <a:pt x="382" y="701"/>
                  <a:pt x="377" y="719"/>
                </a:cubicBezTo>
                <a:cubicBezTo>
                  <a:pt x="360" y="718"/>
                  <a:pt x="361" y="722"/>
                  <a:pt x="355" y="721"/>
                </a:cubicBezTo>
                <a:lnTo>
                  <a:pt x="341" y="722"/>
                </a:lnTo>
                <a:cubicBezTo>
                  <a:pt x="334" y="724"/>
                  <a:pt x="311" y="718"/>
                  <a:pt x="301" y="717"/>
                </a:cubicBezTo>
                <a:cubicBezTo>
                  <a:pt x="293" y="716"/>
                  <a:pt x="289" y="715"/>
                  <a:pt x="281" y="715"/>
                </a:cubicBezTo>
                <a:cubicBezTo>
                  <a:pt x="271" y="716"/>
                  <a:pt x="271" y="714"/>
                  <a:pt x="263" y="713"/>
                </a:cubicBezTo>
                <a:cubicBezTo>
                  <a:pt x="251" y="712"/>
                  <a:pt x="264" y="719"/>
                  <a:pt x="223" y="718"/>
                </a:cubicBezTo>
                <a:lnTo>
                  <a:pt x="225" y="724"/>
                </a:lnTo>
                <a:lnTo>
                  <a:pt x="214" y="727"/>
                </a:lnTo>
                <a:lnTo>
                  <a:pt x="221" y="747"/>
                </a:lnTo>
                <a:cubicBezTo>
                  <a:pt x="222" y="754"/>
                  <a:pt x="217" y="753"/>
                  <a:pt x="221" y="767"/>
                </a:cubicBezTo>
                <a:cubicBezTo>
                  <a:pt x="223" y="774"/>
                  <a:pt x="222" y="764"/>
                  <a:pt x="223" y="773"/>
                </a:cubicBezTo>
                <a:cubicBezTo>
                  <a:pt x="223" y="773"/>
                  <a:pt x="223" y="778"/>
                  <a:pt x="223" y="778"/>
                </a:cubicBezTo>
                <a:cubicBezTo>
                  <a:pt x="222" y="796"/>
                  <a:pt x="215" y="798"/>
                  <a:pt x="218" y="806"/>
                </a:cubicBezTo>
                <a:cubicBezTo>
                  <a:pt x="230" y="834"/>
                  <a:pt x="230" y="818"/>
                  <a:pt x="243" y="833"/>
                </a:cubicBezTo>
                <a:cubicBezTo>
                  <a:pt x="252" y="843"/>
                  <a:pt x="249" y="837"/>
                  <a:pt x="261" y="841"/>
                </a:cubicBezTo>
                <a:cubicBezTo>
                  <a:pt x="268" y="843"/>
                  <a:pt x="263" y="843"/>
                  <a:pt x="270" y="845"/>
                </a:cubicBezTo>
                <a:cubicBezTo>
                  <a:pt x="274" y="846"/>
                  <a:pt x="275" y="845"/>
                  <a:pt x="279" y="847"/>
                </a:cubicBezTo>
                <a:cubicBezTo>
                  <a:pt x="286" y="850"/>
                  <a:pt x="281" y="849"/>
                  <a:pt x="285" y="854"/>
                </a:cubicBezTo>
                <a:cubicBezTo>
                  <a:pt x="290" y="859"/>
                  <a:pt x="298" y="859"/>
                  <a:pt x="305" y="861"/>
                </a:cubicBezTo>
                <a:cubicBezTo>
                  <a:pt x="315" y="864"/>
                  <a:pt x="305" y="862"/>
                  <a:pt x="312" y="865"/>
                </a:cubicBezTo>
                <a:lnTo>
                  <a:pt x="315" y="866"/>
                </a:lnTo>
                <a:cubicBezTo>
                  <a:pt x="319" y="868"/>
                  <a:pt x="313" y="866"/>
                  <a:pt x="318" y="867"/>
                </a:cubicBezTo>
                <a:lnTo>
                  <a:pt x="330" y="873"/>
                </a:lnTo>
                <a:cubicBezTo>
                  <a:pt x="345" y="880"/>
                  <a:pt x="357" y="882"/>
                  <a:pt x="373" y="883"/>
                </a:cubicBezTo>
                <a:cubicBezTo>
                  <a:pt x="395" y="884"/>
                  <a:pt x="385" y="881"/>
                  <a:pt x="403" y="879"/>
                </a:cubicBezTo>
                <a:cubicBezTo>
                  <a:pt x="409" y="878"/>
                  <a:pt x="408" y="878"/>
                  <a:pt x="413" y="876"/>
                </a:cubicBezTo>
                <a:cubicBezTo>
                  <a:pt x="425" y="871"/>
                  <a:pt x="469" y="865"/>
                  <a:pt x="478" y="869"/>
                </a:cubicBezTo>
                <a:cubicBezTo>
                  <a:pt x="489" y="874"/>
                  <a:pt x="483" y="872"/>
                  <a:pt x="498" y="870"/>
                </a:cubicBezTo>
                <a:cubicBezTo>
                  <a:pt x="539" y="862"/>
                  <a:pt x="548" y="868"/>
                  <a:pt x="565" y="865"/>
                </a:cubicBezTo>
                <a:cubicBezTo>
                  <a:pt x="590" y="862"/>
                  <a:pt x="608" y="844"/>
                  <a:pt x="633" y="843"/>
                </a:cubicBezTo>
                <a:cubicBezTo>
                  <a:pt x="648" y="842"/>
                  <a:pt x="659" y="835"/>
                  <a:pt x="673" y="832"/>
                </a:cubicBezTo>
                <a:cubicBezTo>
                  <a:pt x="685" y="829"/>
                  <a:pt x="705" y="817"/>
                  <a:pt x="713" y="809"/>
                </a:cubicBezTo>
                <a:cubicBezTo>
                  <a:pt x="733" y="792"/>
                  <a:pt x="751" y="803"/>
                  <a:pt x="761" y="789"/>
                </a:cubicBezTo>
                <a:cubicBezTo>
                  <a:pt x="765" y="784"/>
                  <a:pt x="763" y="783"/>
                  <a:pt x="765" y="776"/>
                </a:cubicBezTo>
                <a:cubicBezTo>
                  <a:pt x="776" y="740"/>
                  <a:pt x="766" y="744"/>
                  <a:pt x="769" y="716"/>
                </a:cubicBezTo>
                <a:cubicBezTo>
                  <a:pt x="771" y="701"/>
                  <a:pt x="772" y="694"/>
                  <a:pt x="762" y="681"/>
                </a:cubicBezTo>
                <a:cubicBezTo>
                  <a:pt x="759" y="677"/>
                  <a:pt x="762" y="680"/>
                  <a:pt x="757" y="677"/>
                </a:cubicBezTo>
                <a:cubicBezTo>
                  <a:pt x="754" y="676"/>
                  <a:pt x="754" y="677"/>
                  <a:pt x="751" y="675"/>
                </a:cubicBezTo>
                <a:cubicBezTo>
                  <a:pt x="736" y="669"/>
                  <a:pt x="753" y="669"/>
                  <a:pt x="728" y="665"/>
                </a:cubicBezTo>
                <a:cubicBezTo>
                  <a:pt x="720" y="663"/>
                  <a:pt x="723" y="662"/>
                  <a:pt x="712" y="663"/>
                </a:cubicBezTo>
                <a:cubicBezTo>
                  <a:pt x="696" y="665"/>
                  <a:pt x="688" y="671"/>
                  <a:pt x="674" y="674"/>
                </a:cubicBezTo>
                <a:cubicBezTo>
                  <a:pt x="677" y="679"/>
                  <a:pt x="678" y="677"/>
                  <a:pt x="680" y="681"/>
                </a:cubicBezTo>
                <a:cubicBezTo>
                  <a:pt x="674" y="683"/>
                  <a:pt x="674" y="685"/>
                  <a:pt x="668" y="686"/>
                </a:cubicBezTo>
                <a:lnTo>
                  <a:pt x="632" y="694"/>
                </a:lnTo>
                <a:cubicBezTo>
                  <a:pt x="621" y="697"/>
                  <a:pt x="589" y="702"/>
                  <a:pt x="579" y="702"/>
                </a:cubicBezTo>
                <a:cubicBezTo>
                  <a:pt x="580" y="699"/>
                  <a:pt x="581" y="697"/>
                  <a:pt x="582" y="695"/>
                </a:cubicBezTo>
                <a:cubicBezTo>
                  <a:pt x="583" y="693"/>
                  <a:pt x="583" y="694"/>
                  <a:pt x="585" y="692"/>
                </a:cubicBezTo>
                <a:cubicBezTo>
                  <a:pt x="591" y="683"/>
                  <a:pt x="594" y="673"/>
                  <a:pt x="598" y="662"/>
                </a:cubicBezTo>
                <a:cubicBezTo>
                  <a:pt x="601" y="648"/>
                  <a:pt x="607" y="630"/>
                  <a:pt x="613" y="619"/>
                </a:cubicBezTo>
                <a:cubicBezTo>
                  <a:pt x="617" y="612"/>
                  <a:pt x="621" y="597"/>
                  <a:pt x="623" y="589"/>
                </a:cubicBezTo>
                <a:cubicBezTo>
                  <a:pt x="625" y="582"/>
                  <a:pt x="625" y="578"/>
                  <a:pt x="627" y="572"/>
                </a:cubicBezTo>
                <a:cubicBezTo>
                  <a:pt x="629" y="568"/>
                  <a:pt x="631" y="564"/>
                  <a:pt x="631" y="559"/>
                </a:cubicBezTo>
                <a:cubicBezTo>
                  <a:pt x="633" y="549"/>
                  <a:pt x="637" y="543"/>
                  <a:pt x="642" y="532"/>
                </a:cubicBezTo>
                <a:cubicBezTo>
                  <a:pt x="649" y="515"/>
                  <a:pt x="655" y="491"/>
                  <a:pt x="661" y="472"/>
                </a:cubicBezTo>
                <a:cubicBezTo>
                  <a:pt x="668" y="444"/>
                  <a:pt x="679" y="362"/>
                  <a:pt x="671" y="335"/>
                </a:cubicBezTo>
                <a:cubicBezTo>
                  <a:pt x="660" y="302"/>
                  <a:pt x="663" y="292"/>
                  <a:pt x="657" y="274"/>
                </a:cubicBezTo>
                <a:cubicBezTo>
                  <a:pt x="654" y="263"/>
                  <a:pt x="635" y="229"/>
                  <a:pt x="620" y="235"/>
                </a:cubicBezTo>
                <a:cubicBezTo>
                  <a:pt x="614" y="204"/>
                  <a:pt x="606" y="214"/>
                  <a:pt x="584" y="207"/>
                </a:cubicBezTo>
                <a:cubicBezTo>
                  <a:pt x="590" y="203"/>
                  <a:pt x="590" y="207"/>
                  <a:pt x="594" y="199"/>
                </a:cubicBezTo>
                <a:cubicBezTo>
                  <a:pt x="583" y="185"/>
                  <a:pt x="572" y="203"/>
                  <a:pt x="552" y="203"/>
                </a:cubicBezTo>
                <a:cubicBezTo>
                  <a:pt x="556" y="193"/>
                  <a:pt x="563" y="182"/>
                  <a:pt x="572" y="179"/>
                </a:cubicBezTo>
                <a:cubicBezTo>
                  <a:pt x="568" y="168"/>
                  <a:pt x="572" y="167"/>
                  <a:pt x="573" y="157"/>
                </a:cubicBezTo>
                <a:cubicBezTo>
                  <a:pt x="574" y="145"/>
                  <a:pt x="576" y="147"/>
                  <a:pt x="586" y="148"/>
                </a:cubicBezTo>
                <a:cubicBezTo>
                  <a:pt x="585" y="135"/>
                  <a:pt x="592" y="137"/>
                  <a:pt x="604" y="135"/>
                </a:cubicBezTo>
                <a:cubicBezTo>
                  <a:pt x="616" y="133"/>
                  <a:pt x="611" y="132"/>
                  <a:pt x="616" y="129"/>
                </a:cubicBezTo>
                <a:cubicBezTo>
                  <a:pt x="619" y="128"/>
                  <a:pt x="623" y="129"/>
                  <a:pt x="626" y="128"/>
                </a:cubicBezTo>
                <a:cubicBezTo>
                  <a:pt x="625" y="124"/>
                  <a:pt x="624" y="129"/>
                  <a:pt x="625" y="122"/>
                </a:cubicBezTo>
                <a:cubicBezTo>
                  <a:pt x="625" y="122"/>
                  <a:pt x="626" y="122"/>
                  <a:pt x="626" y="121"/>
                </a:cubicBezTo>
                <a:cubicBezTo>
                  <a:pt x="626" y="121"/>
                  <a:pt x="627" y="121"/>
                  <a:pt x="628" y="121"/>
                </a:cubicBezTo>
                <a:cubicBezTo>
                  <a:pt x="628" y="121"/>
                  <a:pt x="628" y="120"/>
                  <a:pt x="629" y="120"/>
                </a:cubicBezTo>
                <a:cubicBezTo>
                  <a:pt x="629" y="120"/>
                  <a:pt x="631" y="119"/>
                  <a:pt x="632" y="119"/>
                </a:cubicBezTo>
                <a:lnTo>
                  <a:pt x="650" y="117"/>
                </a:lnTo>
                <a:cubicBezTo>
                  <a:pt x="656" y="116"/>
                  <a:pt x="650" y="115"/>
                  <a:pt x="660" y="115"/>
                </a:cubicBezTo>
                <a:cubicBezTo>
                  <a:pt x="666" y="115"/>
                  <a:pt x="666" y="116"/>
                  <a:pt x="672" y="114"/>
                </a:cubicBezTo>
                <a:cubicBezTo>
                  <a:pt x="704" y="104"/>
                  <a:pt x="714" y="114"/>
                  <a:pt x="718" y="99"/>
                </a:cubicBezTo>
                <a:cubicBezTo>
                  <a:pt x="703" y="100"/>
                  <a:pt x="690" y="105"/>
                  <a:pt x="673" y="106"/>
                </a:cubicBezTo>
                <a:lnTo>
                  <a:pt x="700" y="99"/>
                </a:lnTo>
                <a:cubicBezTo>
                  <a:pt x="713" y="96"/>
                  <a:pt x="718" y="97"/>
                  <a:pt x="730" y="94"/>
                </a:cubicBezTo>
                <a:cubicBezTo>
                  <a:pt x="728" y="101"/>
                  <a:pt x="724" y="100"/>
                  <a:pt x="722" y="106"/>
                </a:cubicBezTo>
                <a:cubicBezTo>
                  <a:pt x="731" y="107"/>
                  <a:pt x="729" y="103"/>
                  <a:pt x="737" y="102"/>
                </a:cubicBezTo>
                <a:cubicBezTo>
                  <a:pt x="739" y="91"/>
                  <a:pt x="733" y="105"/>
                  <a:pt x="736" y="96"/>
                </a:cubicBezTo>
                <a:cubicBezTo>
                  <a:pt x="738" y="89"/>
                  <a:pt x="773" y="89"/>
                  <a:pt x="779" y="91"/>
                </a:cubicBezTo>
                <a:cubicBezTo>
                  <a:pt x="785" y="93"/>
                  <a:pt x="785" y="96"/>
                  <a:pt x="790" y="101"/>
                </a:cubicBezTo>
                <a:cubicBezTo>
                  <a:pt x="830" y="149"/>
                  <a:pt x="772" y="183"/>
                  <a:pt x="755" y="203"/>
                </a:cubicBezTo>
                <a:cubicBezTo>
                  <a:pt x="746" y="214"/>
                  <a:pt x="741" y="211"/>
                  <a:pt x="733" y="222"/>
                </a:cubicBezTo>
                <a:cubicBezTo>
                  <a:pt x="731" y="225"/>
                  <a:pt x="727" y="231"/>
                  <a:pt x="725" y="235"/>
                </a:cubicBezTo>
                <a:cubicBezTo>
                  <a:pt x="723" y="239"/>
                  <a:pt x="723" y="245"/>
                  <a:pt x="720" y="249"/>
                </a:cubicBezTo>
                <a:cubicBezTo>
                  <a:pt x="714" y="254"/>
                  <a:pt x="710" y="250"/>
                  <a:pt x="703" y="256"/>
                </a:cubicBezTo>
                <a:cubicBezTo>
                  <a:pt x="695" y="265"/>
                  <a:pt x="698" y="284"/>
                  <a:pt x="705" y="293"/>
                </a:cubicBezTo>
                <a:cubicBezTo>
                  <a:pt x="705" y="294"/>
                  <a:pt x="707" y="296"/>
                  <a:pt x="707" y="297"/>
                </a:cubicBezTo>
                <a:lnTo>
                  <a:pt x="709" y="298"/>
                </a:lnTo>
                <a:cubicBezTo>
                  <a:pt x="716" y="305"/>
                  <a:pt x="714" y="297"/>
                  <a:pt x="712" y="310"/>
                </a:cubicBezTo>
                <a:cubicBezTo>
                  <a:pt x="737" y="310"/>
                  <a:pt x="718" y="325"/>
                  <a:pt x="740" y="325"/>
                </a:cubicBezTo>
                <a:cubicBezTo>
                  <a:pt x="735" y="334"/>
                  <a:pt x="739" y="330"/>
                  <a:pt x="741" y="332"/>
                </a:cubicBezTo>
                <a:lnTo>
                  <a:pt x="745" y="337"/>
                </a:lnTo>
                <a:cubicBezTo>
                  <a:pt x="745" y="337"/>
                  <a:pt x="746" y="338"/>
                  <a:pt x="746" y="339"/>
                </a:cubicBezTo>
                <a:lnTo>
                  <a:pt x="754" y="336"/>
                </a:lnTo>
                <a:lnTo>
                  <a:pt x="757" y="343"/>
                </a:lnTo>
                <a:cubicBezTo>
                  <a:pt x="762" y="343"/>
                  <a:pt x="767" y="341"/>
                  <a:pt x="769" y="342"/>
                </a:cubicBezTo>
                <a:cubicBezTo>
                  <a:pt x="773" y="342"/>
                  <a:pt x="773" y="348"/>
                  <a:pt x="775" y="344"/>
                </a:cubicBezTo>
                <a:cubicBezTo>
                  <a:pt x="775" y="343"/>
                  <a:pt x="776" y="344"/>
                  <a:pt x="776" y="345"/>
                </a:cubicBezTo>
                <a:cubicBezTo>
                  <a:pt x="785" y="344"/>
                  <a:pt x="807" y="326"/>
                  <a:pt x="812" y="322"/>
                </a:cubicBezTo>
                <a:cubicBezTo>
                  <a:pt x="828" y="309"/>
                  <a:pt x="832" y="315"/>
                  <a:pt x="844" y="295"/>
                </a:cubicBezTo>
                <a:cubicBezTo>
                  <a:pt x="863" y="262"/>
                  <a:pt x="860" y="266"/>
                  <a:pt x="873" y="237"/>
                </a:cubicBezTo>
                <a:cubicBezTo>
                  <a:pt x="876" y="228"/>
                  <a:pt x="876" y="224"/>
                  <a:pt x="878" y="214"/>
                </a:cubicBezTo>
                <a:cubicBezTo>
                  <a:pt x="886" y="177"/>
                  <a:pt x="881" y="188"/>
                  <a:pt x="885" y="163"/>
                </a:cubicBezTo>
                <a:cubicBezTo>
                  <a:pt x="889" y="134"/>
                  <a:pt x="877" y="120"/>
                  <a:pt x="868" y="98"/>
                </a:cubicBezTo>
                <a:cubicBezTo>
                  <a:pt x="864" y="86"/>
                  <a:pt x="861" y="87"/>
                  <a:pt x="859" y="79"/>
                </a:cubicBezTo>
                <a:cubicBezTo>
                  <a:pt x="857" y="70"/>
                  <a:pt x="851" y="58"/>
                  <a:pt x="851" y="50"/>
                </a:cubicBezTo>
                <a:cubicBezTo>
                  <a:pt x="852" y="46"/>
                  <a:pt x="855" y="43"/>
                  <a:pt x="848" y="39"/>
                </a:cubicBezTo>
                <a:cubicBezTo>
                  <a:pt x="847" y="39"/>
                  <a:pt x="847" y="39"/>
                  <a:pt x="846" y="38"/>
                </a:cubicBezTo>
                <a:lnTo>
                  <a:pt x="832" y="28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0" cap="flat">
            <a:noFill/>
            <a:prstDash val="solid"/>
            <a:miter lim="0"/>
          </a:ln>
        </p:spPr>
        <p:txBody>
          <a:bodyPr rtlCol="0"/>
          <a:lstStyle/>
          <a:p>
            <a:pPr algn="ctr"/>
            <a:endParaRPr lang="zh-CN" altLang="en-US"/>
          </a:p>
        </p:txBody>
      </p:sp>
      <p:sp>
        <p:nvSpPr>
          <p:cNvPr id="730" name="textbox 730"/>
          <p:cNvSpPr/>
          <p:nvPr/>
        </p:nvSpPr>
        <p:spPr>
          <a:xfrm>
            <a:off x="787957" y="1299625"/>
            <a:ext cx="1036955" cy="283210"/>
          </a:xfrm>
          <a:prstGeom prst="rect">
            <a:avLst/>
          </a:prstGeom>
          <a:noFill/>
          <a:ln w="0" cap="flat">
            <a:noFill/>
            <a:prstDash val="solid"/>
            <a:miter lim="0"/>
          </a:ln>
        </p:spPr>
        <p:txBody>
          <a:bodyPr vert="horz" wrap="square" lIns="0" tIns="0" rIns="0" bIns="0"/>
          <a:lstStyle/>
          <a:p>
            <a:pPr algn="l" rtl="0" eaLnBrk="0">
              <a:lnSpc>
                <a:spcPct val="83263"/>
              </a:lnSpc>
              <a:tabLst/>
            </a:pPr>
            <a:endParaRPr sz="100" dirty="0">
              <a:latin typeface="Noto Sans CJK SC Regular" panose="020B0500000000000000" charset="-122"/>
              <a:ea typeface="Noto Sans CJK SC Regular" panose="020B0500000000000000" charset="-122"/>
              <a:cs typeface="Noto Sans CJK SC Regular" panose="020B0500000000000000" charset="-122"/>
            </a:endParaRPr>
          </a:p>
          <a:p>
            <a:pPr marL="12700" algn="l" rtl="0" eaLnBrk="0">
              <a:lnSpc>
                <a:spcPct val="89000"/>
              </a:lnSpc>
              <a:tabLst/>
            </a:pPr>
            <a:r>
              <a:rPr sz="1200" kern="0" spc="120" dirty="0">
                <a:solidFill>
                  <a:srgbClr val="B78355">
                    <a:alpha val="100000"/>
                  </a:srgbClr>
                </a:solidFill>
                <a:latin typeface="Noto Sans CJK SC Regular" panose="020B0500000000000000" charset="-122"/>
                <a:ea typeface="Noto Sans CJK SC Regular" panose="020B0500000000000000" charset="-122"/>
                <a:cs typeface="Noto Sans CJK SC Regular" panose="020B0500000000000000" charset="-122"/>
              </a:rPr>
              <a:t>四川酒茶集团</a:t>
            </a:r>
            <a:endParaRPr sz="1200" dirty="0">
              <a:latin typeface="Noto Sans CJK SC Regular" panose="020B0500000000000000" charset="-122"/>
              <a:ea typeface="Noto Sans CJK SC Regular" panose="020B0500000000000000" charset="-122"/>
              <a:cs typeface="Noto Sans CJK SC Regular" panose="020B0500000000000000" charset="-122"/>
            </a:endParaRPr>
          </a:p>
          <a:p>
            <a:pPr algn="l" rtl="0" eaLnBrk="0">
              <a:lnSpc>
                <a:spcPct val="155000"/>
              </a:lnSpc>
              <a:tabLst/>
            </a:pPr>
            <a:endParaRPr sz="100" dirty="0">
              <a:latin typeface="Noto Sans CJK SC Regular" panose="020B0500000000000000" charset="-122"/>
              <a:ea typeface="Noto Sans CJK SC Regular" panose="020B0500000000000000" charset="-122"/>
              <a:cs typeface="Noto Sans CJK SC Regular" panose="020B0500000000000000" charset="-122"/>
            </a:endParaRPr>
          </a:p>
          <a:p>
            <a:pPr marL="74930" algn="l" rtl="0" eaLnBrk="0">
              <a:lnSpc>
                <a:spcPct val="93000"/>
              </a:lnSpc>
              <a:spcBef>
                <a:spcPts val="1"/>
              </a:spcBef>
              <a:tabLst/>
            </a:pPr>
            <a:r>
              <a:rPr sz="500" kern="0" spc="0" dirty="0">
                <a:solidFill>
                  <a:srgbClr val="B78355">
                    <a:alpha val="100000"/>
                  </a:srgbClr>
                </a:solidFill>
                <a:latin typeface="Source Han Serif SC"/>
                <a:ea typeface="Source Han Serif SC"/>
                <a:cs typeface="Source Han Serif SC"/>
              </a:rPr>
              <a:t>sichuan</a:t>
            </a:r>
            <a:r>
              <a:rPr sz="500" kern="0" spc="80" dirty="0">
                <a:solidFill>
                  <a:srgbClr val="B78355">
                    <a:alpha val="100000"/>
                  </a:srgbClr>
                </a:solidFill>
                <a:latin typeface="Source Han Serif SC"/>
                <a:ea typeface="Source Han Serif SC"/>
                <a:cs typeface="Source Han Serif SC"/>
              </a:rPr>
              <a:t> </a:t>
            </a:r>
            <a:r>
              <a:rPr sz="500" kern="0" spc="0" dirty="0">
                <a:solidFill>
                  <a:srgbClr val="B78355">
                    <a:alpha val="100000"/>
                  </a:srgbClr>
                </a:solidFill>
                <a:latin typeface="Source Han Serif SC"/>
                <a:ea typeface="Source Han Serif SC"/>
                <a:cs typeface="Source Han Serif SC"/>
              </a:rPr>
              <a:t>Liquor</a:t>
            </a:r>
            <a:r>
              <a:rPr sz="500" kern="0" spc="10" dirty="0">
                <a:solidFill>
                  <a:srgbClr val="B78355">
                    <a:alpha val="100000"/>
                  </a:srgbClr>
                </a:solidFill>
                <a:latin typeface="Source Han Serif SC"/>
                <a:ea typeface="Source Han Serif SC"/>
                <a:cs typeface="Source Han Serif SC"/>
              </a:rPr>
              <a:t> </a:t>
            </a:r>
            <a:r>
              <a:rPr sz="500" kern="0" spc="10" dirty="0">
                <a:solidFill>
                  <a:srgbClr val="B78355">
                    <a:alpha val="100000"/>
                  </a:srgbClr>
                </a:solidFill>
                <a:latin typeface="Source Han Serif SC"/>
                <a:ea typeface="Source Han Serif SC"/>
                <a:cs typeface="Source Han Serif SC"/>
              </a:rPr>
              <a:t>&amp;</a:t>
            </a:r>
            <a:r>
              <a:rPr sz="500" kern="0" spc="0" dirty="0">
                <a:solidFill>
                  <a:srgbClr val="B78355">
                    <a:alpha val="100000"/>
                  </a:srgbClr>
                </a:solidFill>
                <a:latin typeface="Source Han Serif SC"/>
                <a:ea typeface="Source Han Serif SC"/>
                <a:cs typeface="Source Han Serif SC"/>
              </a:rPr>
              <a:t>Tea</a:t>
            </a:r>
            <a:r>
              <a:rPr sz="500" kern="0" spc="50" dirty="0">
                <a:solidFill>
                  <a:srgbClr val="B78355">
                    <a:alpha val="100000"/>
                  </a:srgbClr>
                </a:solidFill>
                <a:latin typeface="Source Han Serif SC"/>
                <a:ea typeface="Source Han Serif SC"/>
                <a:cs typeface="Source Han Serif SC"/>
              </a:rPr>
              <a:t> </a:t>
            </a:r>
            <a:r>
              <a:rPr sz="500" kern="0" spc="0" dirty="0">
                <a:solidFill>
                  <a:srgbClr val="B78355">
                    <a:alpha val="100000"/>
                  </a:srgbClr>
                </a:solidFill>
                <a:latin typeface="Source Han Serif SC"/>
                <a:ea typeface="Source Han Serif SC"/>
                <a:cs typeface="Source Han Serif SC"/>
              </a:rPr>
              <a:t>Group</a:t>
            </a:r>
            <a:endParaRPr sz="500" dirty="0">
              <a:latin typeface="Source Han Serif SC"/>
              <a:ea typeface="Source Han Serif SC"/>
              <a:cs typeface="Source Han Serif SC"/>
            </a:endParaRPr>
          </a:p>
        </p:txBody>
      </p:sp>
      <p:sp>
        <p:nvSpPr>
          <p:cNvPr id="732" name="path 732"/>
          <p:cNvSpPr/>
          <p:nvPr/>
        </p:nvSpPr>
        <p:spPr>
          <a:xfrm>
            <a:off x="3512815" y="4381722"/>
            <a:ext cx="781953" cy="257438"/>
          </a:xfrm>
          <a:custGeom>
            <a:avLst/>
            <a:gdLst/>
            <a:ahLst/>
            <a:cxnLst/>
            <a:rect l="0" t="0" r="0" b="0"/>
            <a:pathLst>
              <a:path w="1231" h="405">
                <a:moveTo>
                  <a:pt x="1174" y="28"/>
                </a:moveTo>
                <a:cubicBezTo>
                  <a:pt x="1153" y="25"/>
                  <a:pt x="1156" y="27"/>
                  <a:pt x="1136" y="18"/>
                </a:cubicBezTo>
                <a:cubicBezTo>
                  <a:pt x="1137" y="7"/>
                  <a:pt x="1137" y="19"/>
                  <a:pt x="1139" y="9"/>
                </a:cubicBezTo>
                <a:cubicBezTo>
                  <a:pt x="1125" y="7"/>
                  <a:pt x="1130" y="9"/>
                  <a:pt x="1124" y="9"/>
                </a:cubicBezTo>
                <a:cubicBezTo>
                  <a:pt x="1116" y="9"/>
                  <a:pt x="1121" y="8"/>
                  <a:pt x="1118" y="7"/>
                </a:cubicBezTo>
                <a:lnTo>
                  <a:pt x="1111" y="9"/>
                </a:lnTo>
                <a:cubicBezTo>
                  <a:pt x="1107" y="2"/>
                  <a:pt x="1111" y="4"/>
                  <a:pt x="1106" y="0"/>
                </a:cubicBezTo>
                <a:cubicBezTo>
                  <a:pt x="1103" y="1"/>
                  <a:pt x="1100" y="2"/>
                  <a:pt x="1099" y="6"/>
                </a:cubicBezTo>
                <a:cubicBezTo>
                  <a:pt x="1095" y="17"/>
                  <a:pt x="1097" y="11"/>
                  <a:pt x="1103" y="14"/>
                </a:cubicBezTo>
                <a:lnTo>
                  <a:pt x="1096" y="18"/>
                </a:lnTo>
                <a:cubicBezTo>
                  <a:pt x="1099" y="22"/>
                  <a:pt x="1111" y="25"/>
                  <a:pt x="1111" y="28"/>
                </a:cubicBezTo>
                <a:cubicBezTo>
                  <a:pt x="1113" y="33"/>
                  <a:pt x="1109" y="27"/>
                  <a:pt x="1109" y="36"/>
                </a:cubicBezTo>
                <a:cubicBezTo>
                  <a:pt x="1116" y="38"/>
                  <a:pt x="1121" y="45"/>
                  <a:pt x="1122" y="51"/>
                </a:cubicBezTo>
                <a:cubicBezTo>
                  <a:pt x="1117" y="42"/>
                  <a:pt x="1119" y="44"/>
                  <a:pt x="1108" y="40"/>
                </a:cubicBezTo>
                <a:cubicBezTo>
                  <a:pt x="1091" y="35"/>
                  <a:pt x="1101" y="36"/>
                  <a:pt x="1098" y="28"/>
                </a:cubicBezTo>
                <a:cubicBezTo>
                  <a:pt x="1097" y="28"/>
                  <a:pt x="1091" y="28"/>
                  <a:pt x="1091" y="28"/>
                </a:cubicBezTo>
                <a:cubicBezTo>
                  <a:pt x="1078" y="25"/>
                  <a:pt x="1084" y="18"/>
                  <a:pt x="1074" y="24"/>
                </a:cubicBezTo>
                <a:cubicBezTo>
                  <a:pt x="1079" y="30"/>
                  <a:pt x="1077" y="25"/>
                  <a:pt x="1085" y="31"/>
                </a:cubicBezTo>
                <a:lnTo>
                  <a:pt x="1105" y="46"/>
                </a:lnTo>
                <a:cubicBezTo>
                  <a:pt x="1094" y="48"/>
                  <a:pt x="1092" y="45"/>
                  <a:pt x="1086" y="46"/>
                </a:cubicBezTo>
                <a:cubicBezTo>
                  <a:pt x="1084" y="55"/>
                  <a:pt x="1091" y="54"/>
                  <a:pt x="1096" y="64"/>
                </a:cubicBezTo>
                <a:cubicBezTo>
                  <a:pt x="1114" y="95"/>
                  <a:pt x="1104" y="80"/>
                  <a:pt x="1109" y="96"/>
                </a:cubicBezTo>
                <a:cubicBezTo>
                  <a:pt x="1112" y="105"/>
                  <a:pt x="1113" y="96"/>
                  <a:pt x="1114" y="105"/>
                </a:cubicBezTo>
                <a:cubicBezTo>
                  <a:pt x="1114" y="107"/>
                  <a:pt x="1113" y="111"/>
                  <a:pt x="1114" y="118"/>
                </a:cubicBezTo>
                <a:cubicBezTo>
                  <a:pt x="1115" y="130"/>
                  <a:pt x="1121" y="140"/>
                  <a:pt x="1127" y="150"/>
                </a:cubicBezTo>
                <a:cubicBezTo>
                  <a:pt x="1135" y="163"/>
                  <a:pt x="1132" y="166"/>
                  <a:pt x="1143" y="179"/>
                </a:cubicBezTo>
                <a:cubicBezTo>
                  <a:pt x="1148" y="184"/>
                  <a:pt x="1144" y="182"/>
                  <a:pt x="1153" y="184"/>
                </a:cubicBezTo>
                <a:cubicBezTo>
                  <a:pt x="1194" y="192"/>
                  <a:pt x="1173" y="185"/>
                  <a:pt x="1188" y="179"/>
                </a:cubicBezTo>
                <a:cubicBezTo>
                  <a:pt x="1198" y="174"/>
                  <a:pt x="1191" y="188"/>
                  <a:pt x="1218" y="161"/>
                </a:cubicBezTo>
                <a:cubicBezTo>
                  <a:pt x="1216" y="145"/>
                  <a:pt x="1212" y="141"/>
                  <a:pt x="1224" y="132"/>
                </a:cubicBezTo>
                <a:lnTo>
                  <a:pt x="1226" y="131"/>
                </a:lnTo>
                <a:cubicBezTo>
                  <a:pt x="1227" y="131"/>
                  <a:pt x="1227" y="130"/>
                  <a:pt x="1227" y="130"/>
                </a:cubicBezTo>
                <a:cubicBezTo>
                  <a:pt x="1228" y="130"/>
                  <a:pt x="1228" y="130"/>
                  <a:pt x="1229" y="129"/>
                </a:cubicBezTo>
                <a:cubicBezTo>
                  <a:pt x="1229" y="123"/>
                  <a:pt x="1227" y="118"/>
                  <a:pt x="1228" y="113"/>
                </a:cubicBezTo>
                <a:cubicBezTo>
                  <a:pt x="1229" y="106"/>
                  <a:pt x="1231" y="107"/>
                  <a:pt x="1230" y="96"/>
                </a:cubicBezTo>
                <a:cubicBezTo>
                  <a:pt x="1227" y="68"/>
                  <a:pt x="1228" y="69"/>
                  <a:pt x="1210" y="53"/>
                </a:cubicBezTo>
                <a:cubicBezTo>
                  <a:pt x="1205" y="49"/>
                  <a:pt x="1206" y="48"/>
                  <a:pt x="1199" y="44"/>
                </a:cubicBezTo>
                <a:cubicBezTo>
                  <a:pt x="1186" y="36"/>
                  <a:pt x="1194" y="35"/>
                  <a:pt x="1174" y="28"/>
                </a:cubicBezTo>
              </a:path>
              <a:path w="1231" h="405">
                <a:moveTo>
                  <a:pt x="0" y="75"/>
                </a:moveTo>
                <a:lnTo>
                  <a:pt x="2" y="76"/>
                </a:lnTo>
                <a:cubicBezTo>
                  <a:pt x="3" y="76"/>
                  <a:pt x="7" y="76"/>
                  <a:pt x="8" y="77"/>
                </a:cubicBezTo>
                <a:lnTo>
                  <a:pt x="3" y="80"/>
                </a:lnTo>
                <a:cubicBezTo>
                  <a:pt x="13" y="82"/>
                  <a:pt x="11" y="81"/>
                  <a:pt x="13" y="75"/>
                </a:cubicBezTo>
                <a:cubicBezTo>
                  <a:pt x="18" y="78"/>
                  <a:pt x="18" y="78"/>
                  <a:pt x="25" y="77"/>
                </a:cubicBezTo>
                <a:cubicBezTo>
                  <a:pt x="26" y="73"/>
                  <a:pt x="26" y="72"/>
                  <a:pt x="27" y="67"/>
                </a:cubicBezTo>
                <a:cubicBezTo>
                  <a:pt x="17" y="68"/>
                  <a:pt x="7" y="69"/>
                  <a:pt x="0" y="75"/>
                </a:cubicBezTo>
              </a:path>
              <a:path w="1231" h="405">
                <a:moveTo>
                  <a:pt x="1085" y="390"/>
                </a:moveTo>
                <a:cubicBezTo>
                  <a:pt x="1097" y="396"/>
                  <a:pt x="1096" y="403"/>
                  <a:pt x="1110" y="405"/>
                </a:cubicBezTo>
                <a:cubicBezTo>
                  <a:pt x="1108" y="398"/>
                  <a:pt x="1105" y="396"/>
                  <a:pt x="1099" y="390"/>
                </a:cubicBezTo>
                <a:cubicBezTo>
                  <a:pt x="1089" y="380"/>
                  <a:pt x="1086" y="389"/>
                  <a:pt x="1085" y="390"/>
                </a:cubicBezTo>
              </a:path>
              <a:path w="1231" h="405">
                <a:moveTo>
                  <a:pt x="1174" y="28"/>
                </a:moveTo>
                <a:cubicBezTo>
                  <a:pt x="1183" y="24"/>
                  <a:pt x="1178" y="27"/>
                  <a:pt x="1188" y="27"/>
                </a:cubicBezTo>
                <a:cubicBezTo>
                  <a:pt x="1186" y="20"/>
                  <a:pt x="1181" y="17"/>
                  <a:pt x="1171" y="16"/>
                </a:cubicBezTo>
                <a:lnTo>
                  <a:pt x="1171" y="24"/>
                </a:lnTo>
                <a:cubicBezTo>
                  <a:pt x="1172" y="24"/>
                  <a:pt x="1173" y="27"/>
                  <a:pt x="1174" y="28"/>
                </a:cubicBezTo>
              </a:path>
            </a:pathLst>
          </a:custGeom>
          <a:solidFill>
            <a:srgbClr val="000000">
              <a:alpha val="100000"/>
            </a:srgbClr>
          </a:solidFill>
          <a:ln w="0" cap="flat">
            <a:noFill/>
            <a:prstDash val="solid"/>
            <a:miter lim="0"/>
          </a:ln>
        </p:spPr>
        <p:txBody>
          <a:bodyPr rtlCol="0"/>
          <a:lstStyle/>
          <a:p>
            <a:pPr algn="ctr"/>
            <a:endParaRPr lang="zh-CN" altLang="en-US"/>
          </a:p>
        </p:txBody>
      </p:sp>
      <p:pic>
        <p:nvPicPr>
          <p:cNvPr id="734" name="picture 734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 rot="21600000">
            <a:off x="12697783" y="7341943"/>
            <a:ext cx="257429" cy="376632"/>
          </a:xfrm>
          <a:prstGeom prst="rect">
            <a:avLst/>
          </a:prstGeom>
        </p:spPr>
      </p:pic>
      <p:sp>
        <p:nvSpPr>
          <p:cNvPr id="736" name="path 736"/>
          <p:cNvSpPr/>
          <p:nvPr/>
        </p:nvSpPr>
        <p:spPr>
          <a:xfrm>
            <a:off x="3544438" y="2976706"/>
            <a:ext cx="164796" cy="154119"/>
          </a:xfrm>
          <a:custGeom>
            <a:avLst/>
            <a:gdLst/>
            <a:ahLst/>
            <a:cxnLst/>
            <a:rect l="0" t="0" r="0" b="0"/>
            <a:pathLst>
              <a:path w="259" h="242">
                <a:moveTo>
                  <a:pt x="80" y="111"/>
                </a:moveTo>
                <a:cubicBezTo>
                  <a:pt x="80" y="112"/>
                  <a:pt x="80" y="113"/>
                  <a:pt x="81" y="114"/>
                </a:cubicBezTo>
                <a:cubicBezTo>
                  <a:pt x="87" y="129"/>
                  <a:pt x="90" y="137"/>
                  <a:pt x="88" y="139"/>
                </a:cubicBezTo>
                <a:cubicBezTo>
                  <a:pt x="87" y="139"/>
                  <a:pt x="84" y="139"/>
                  <a:pt x="80" y="137"/>
                </a:cubicBezTo>
                <a:cubicBezTo>
                  <a:pt x="76" y="135"/>
                  <a:pt x="73" y="133"/>
                  <a:pt x="70" y="133"/>
                </a:cubicBezTo>
                <a:cubicBezTo>
                  <a:pt x="55" y="131"/>
                  <a:pt x="36" y="124"/>
                  <a:pt x="11" y="112"/>
                </a:cubicBezTo>
                <a:cubicBezTo>
                  <a:pt x="11" y="111"/>
                  <a:pt x="10" y="111"/>
                  <a:pt x="10" y="110"/>
                </a:cubicBezTo>
                <a:cubicBezTo>
                  <a:pt x="0" y="106"/>
                  <a:pt x="0" y="105"/>
                  <a:pt x="11" y="107"/>
                </a:cubicBezTo>
                <a:cubicBezTo>
                  <a:pt x="32" y="111"/>
                  <a:pt x="50" y="111"/>
                  <a:pt x="65" y="107"/>
                </a:cubicBezTo>
                <a:cubicBezTo>
                  <a:pt x="72" y="104"/>
                  <a:pt x="77" y="105"/>
                  <a:pt x="80" y="111"/>
                </a:cubicBezTo>
                <a:moveTo>
                  <a:pt x="229" y="104"/>
                </a:moveTo>
                <a:lnTo>
                  <a:pt x="218" y="113"/>
                </a:lnTo>
                <a:lnTo>
                  <a:pt x="230" y="127"/>
                </a:lnTo>
                <a:lnTo>
                  <a:pt x="238" y="127"/>
                </a:lnTo>
                <a:cubicBezTo>
                  <a:pt x="248" y="126"/>
                  <a:pt x="253" y="126"/>
                  <a:pt x="254" y="128"/>
                </a:cubicBezTo>
                <a:cubicBezTo>
                  <a:pt x="258" y="133"/>
                  <a:pt x="259" y="141"/>
                  <a:pt x="258" y="153"/>
                </a:cubicBezTo>
                <a:cubicBezTo>
                  <a:pt x="257" y="158"/>
                  <a:pt x="257" y="161"/>
                  <a:pt x="256" y="161"/>
                </a:cubicBezTo>
                <a:cubicBezTo>
                  <a:pt x="255" y="162"/>
                  <a:pt x="253" y="161"/>
                  <a:pt x="251" y="158"/>
                </a:cubicBezTo>
                <a:lnTo>
                  <a:pt x="216" y="115"/>
                </a:lnTo>
                <a:lnTo>
                  <a:pt x="201" y="127"/>
                </a:lnTo>
                <a:cubicBezTo>
                  <a:pt x="196" y="132"/>
                  <a:pt x="190" y="130"/>
                  <a:pt x="184" y="121"/>
                </a:cubicBezTo>
                <a:cubicBezTo>
                  <a:pt x="179" y="117"/>
                  <a:pt x="177" y="114"/>
                  <a:pt x="176" y="111"/>
                </a:cubicBezTo>
                <a:cubicBezTo>
                  <a:pt x="176" y="111"/>
                  <a:pt x="175" y="110"/>
                  <a:pt x="175" y="110"/>
                </a:cubicBezTo>
                <a:lnTo>
                  <a:pt x="173" y="109"/>
                </a:lnTo>
                <a:cubicBezTo>
                  <a:pt x="170" y="133"/>
                  <a:pt x="180" y="161"/>
                  <a:pt x="202" y="194"/>
                </a:cubicBezTo>
                <a:cubicBezTo>
                  <a:pt x="207" y="200"/>
                  <a:pt x="209" y="203"/>
                  <a:pt x="208" y="203"/>
                </a:cubicBezTo>
                <a:cubicBezTo>
                  <a:pt x="208" y="204"/>
                  <a:pt x="207" y="204"/>
                  <a:pt x="205" y="203"/>
                </a:cubicBezTo>
                <a:cubicBezTo>
                  <a:pt x="201" y="202"/>
                  <a:pt x="198" y="202"/>
                  <a:pt x="196" y="202"/>
                </a:cubicBezTo>
                <a:cubicBezTo>
                  <a:pt x="192" y="202"/>
                  <a:pt x="188" y="203"/>
                  <a:pt x="184" y="205"/>
                </a:cubicBezTo>
                <a:cubicBezTo>
                  <a:pt x="180" y="205"/>
                  <a:pt x="178" y="205"/>
                  <a:pt x="177" y="204"/>
                </a:cubicBezTo>
                <a:cubicBezTo>
                  <a:pt x="158" y="173"/>
                  <a:pt x="154" y="141"/>
                  <a:pt x="165" y="108"/>
                </a:cubicBezTo>
                <a:cubicBezTo>
                  <a:pt x="124" y="102"/>
                  <a:pt x="88" y="89"/>
                  <a:pt x="57" y="67"/>
                </a:cubicBezTo>
                <a:cubicBezTo>
                  <a:pt x="51" y="63"/>
                  <a:pt x="48" y="60"/>
                  <a:pt x="48" y="59"/>
                </a:cubicBezTo>
                <a:cubicBezTo>
                  <a:pt x="48" y="59"/>
                  <a:pt x="50" y="59"/>
                  <a:pt x="56" y="62"/>
                </a:cubicBezTo>
                <a:cubicBezTo>
                  <a:pt x="87" y="75"/>
                  <a:pt x="119" y="80"/>
                  <a:pt x="150" y="78"/>
                </a:cubicBezTo>
                <a:cubicBezTo>
                  <a:pt x="147" y="77"/>
                  <a:pt x="143" y="73"/>
                  <a:pt x="137" y="66"/>
                </a:cubicBezTo>
                <a:cubicBezTo>
                  <a:pt x="134" y="63"/>
                  <a:pt x="134" y="60"/>
                  <a:pt x="138" y="57"/>
                </a:cubicBezTo>
                <a:lnTo>
                  <a:pt x="155" y="43"/>
                </a:lnTo>
                <a:lnTo>
                  <a:pt x="123" y="5"/>
                </a:lnTo>
                <a:cubicBezTo>
                  <a:pt x="121" y="3"/>
                  <a:pt x="121" y="2"/>
                  <a:pt x="121" y="0"/>
                </a:cubicBezTo>
                <a:cubicBezTo>
                  <a:pt x="121" y="0"/>
                  <a:pt x="122" y="0"/>
                  <a:pt x="124" y="1"/>
                </a:cubicBezTo>
                <a:lnTo>
                  <a:pt x="157" y="41"/>
                </a:lnTo>
                <a:lnTo>
                  <a:pt x="174" y="27"/>
                </a:lnTo>
                <a:cubicBezTo>
                  <a:pt x="177" y="24"/>
                  <a:pt x="180" y="23"/>
                  <a:pt x="183" y="27"/>
                </a:cubicBezTo>
                <a:cubicBezTo>
                  <a:pt x="193" y="40"/>
                  <a:pt x="198" y="48"/>
                  <a:pt x="196" y="51"/>
                </a:cubicBezTo>
                <a:cubicBezTo>
                  <a:pt x="195" y="52"/>
                  <a:pt x="193" y="52"/>
                  <a:pt x="191" y="52"/>
                </a:cubicBezTo>
                <a:cubicBezTo>
                  <a:pt x="187" y="52"/>
                  <a:pt x="185" y="53"/>
                  <a:pt x="184" y="53"/>
                </a:cubicBezTo>
                <a:lnTo>
                  <a:pt x="175" y="61"/>
                </a:lnTo>
                <a:lnTo>
                  <a:pt x="200" y="91"/>
                </a:lnTo>
                <a:lnTo>
                  <a:pt x="217" y="77"/>
                </a:lnTo>
                <a:cubicBezTo>
                  <a:pt x="221" y="73"/>
                  <a:pt x="224" y="72"/>
                  <a:pt x="227" y="75"/>
                </a:cubicBezTo>
                <a:cubicBezTo>
                  <a:pt x="238" y="90"/>
                  <a:pt x="243" y="98"/>
                  <a:pt x="241" y="101"/>
                </a:cubicBezTo>
                <a:cubicBezTo>
                  <a:pt x="240" y="102"/>
                  <a:pt x="239" y="102"/>
                  <a:pt x="237" y="101"/>
                </a:cubicBezTo>
                <a:cubicBezTo>
                  <a:pt x="233" y="101"/>
                  <a:pt x="230" y="102"/>
                  <a:pt x="229" y="104"/>
                </a:cubicBezTo>
                <a:moveTo>
                  <a:pt x="140" y="142"/>
                </a:moveTo>
                <a:lnTo>
                  <a:pt x="130" y="151"/>
                </a:lnTo>
                <a:lnTo>
                  <a:pt x="141" y="164"/>
                </a:lnTo>
                <a:lnTo>
                  <a:pt x="145" y="164"/>
                </a:lnTo>
                <a:cubicBezTo>
                  <a:pt x="151" y="164"/>
                  <a:pt x="155" y="165"/>
                  <a:pt x="157" y="167"/>
                </a:cubicBezTo>
                <a:cubicBezTo>
                  <a:pt x="158" y="169"/>
                  <a:pt x="160" y="175"/>
                  <a:pt x="162" y="185"/>
                </a:cubicBezTo>
                <a:cubicBezTo>
                  <a:pt x="161" y="188"/>
                  <a:pt x="161" y="189"/>
                  <a:pt x="160" y="190"/>
                </a:cubicBezTo>
                <a:cubicBezTo>
                  <a:pt x="159" y="190"/>
                  <a:pt x="158" y="190"/>
                  <a:pt x="157" y="189"/>
                </a:cubicBezTo>
                <a:lnTo>
                  <a:pt x="127" y="153"/>
                </a:lnTo>
                <a:lnTo>
                  <a:pt x="86" y="188"/>
                </a:lnTo>
                <a:cubicBezTo>
                  <a:pt x="75" y="195"/>
                  <a:pt x="63" y="192"/>
                  <a:pt x="52" y="179"/>
                </a:cubicBezTo>
                <a:cubicBezTo>
                  <a:pt x="48" y="175"/>
                  <a:pt x="47" y="170"/>
                  <a:pt x="49" y="164"/>
                </a:cubicBezTo>
                <a:cubicBezTo>
                  <a:pt x="52" y="158"/>
                  <a:pt x="52" y="152"/>
                  <a:pt x="51" y="147"/>
                </a:cubicBezTo>
                <a:cubicBezTo>
                  <a:pt x="51" y="146"/>
                  <a:pt x="50" y="145"/>
                  <a:pt x="49" y="143"/>
                </a:cubicBezTo>
                <a:cubicBezTo>
                  <a:pt x="46" y="138"/>
                  <a:pt x="47" y="138"/>
                  <a:pt x="52" y="144"/>
                </a:cubicBezTo>
                <a:cubicBezTo>
                  <a:pt x="56" y="148"/>
                  <a:pt x="59" y="152"/>
                  <a:pt x="62" y="155"/>
                </a:cubicBezTo>
                <a:cubicBezTo>
                  <a:pt x="66" y="159"/>
                  <a:pt x="71" y="160"/>
                  <a:pt x="77" y="157"/>
                </a:cubicBezTo>
                <a:lnTo>
                  <a:pt x="108" y="131"/>
                </a:lnTo>
                <a:lnTo>
                  <a:pt x="72" y="89"/>
                </a:lnTo>
                <a:cubicBezTo>
                  <a:pt x="71" y="88"/>
                  <a:pt x="71" y="86"/>
                  <a:pt x="71" y="85"/>
                </a:cubicBezTo>
                <a:cubicBezTo>
                  <a:pt x="72" y="84"/>
                  <a:pt x="74" y="85"/>
                  <a:pt x="75" y="86"/>
                </a:cubicBezTo>
                <a:lnTo>
                  <a:pt x="111" y="128"/>
                </a:lnTo>
                <a:lnTo>
                  <a:pt x="130" y="112"/>
                </a:lnTo>
                <a:cubicBezTo>
                  <a:pt x="132" y="109"/>
                  <a:pt x="134" y="108"/>
                  <a:pt x="134" y="108"/>
                </a:cubicBezTo>
                <a:cubicBezTo>
                  <a:pt x="135" y="109"/>
                  <a:pt x="137" y="110"/>
                  <a:pt x="139" y="113"/>
                </a:cubicBezTo>
                <a:cubicBezTo>
                  <a:pt x="150" y="128"/>
                  <a:pt x="154" y="137"/>
                  <a:pt x="152" y="141"/>
                </a:cubicBezTo>
                <a:cubicBezTo>
                  <a:pt x="151" y="141"/>
                  <a:pt x="150" y="141"/>
                  <a:pt x="147" y="141"/>
                </a:cubicBezTo>
                <a:cubicBezTo>
                  <a:pt x="143" y="141"/>
                  <a:pt x="141" y="141"/>
                  <a:pt x="140" y="142"/>
                </a:cubicBezTo>
                <a:moveTo>
                  <a:pt x="125" y="175"/>
                </a:moveTo>
                <a:cubicBezTo>
                  <a:pt x="135" y="189"/>
                  <a:pt x="141" y="203"/>
                  <a:pt x="143" y="217"/>
                </a:cubicBezTo>
                <a:cubicBezTo>
                  <a:pt x="143" y="230"/>
                  <a:pt x="140" y="237"/>
                  <a:pt x="132" y="240"/>
                </a:cubicBezTo>
                <a:cubicBezTo>
                  <a:pt x="120" y="242"/>
                  <a:pt x="112" y="238"/>
                  <a:pt x="108" y="228"/>
                </a:cubicBezTo>
                <a:cubicBezTo>
                  <a:pt x="108" y="225"/>
                  <a:pt x="109" y="221"/>
                  <a:pt x="113" y="216"/>
                </a:cubicBezTo>
                <a:cubicBezTo>
                  <a:pt x="121" y="203"/>
                  <a:pt x="124" y="191"/>
                  <a:pt x="122" y="177"/>
                </a:cubicBezTo>
                <a:cubicBezTo>
                  <a:pt x="120" y="174"/>
                  <a:pt x="120" y="172"/>
                  <a:pt x="121" y="172"/>
                </a:cubicBezTo>
                <a:cubicBezTo>
                  <a:pt x="121" y="172"/>
                  <a:pt x="123" y="173"/>
                  <a:pt x="125" y="175"/>
                </a:cubicBezTo>
                <a:moveTo>
                  <a:pt x="197" y="94"/>
                </a:moveTo>
                <a:lnTo>
                  <a:pt x="172" y="64"/>
                </a:lnTo>
                <a:lnTo>
                  <a:pt x="155" y="78"/>
                </a:lnTo>
                <a:cubicBezTo>
                  <a:pt x="162" y="77"/>
                  <a:pt x="166" y="78"/>
                  <a:pt x="167" y="79"/>
                </a:cubicBezTo>
                <a:cubicBezTo>
                  <a:pt x="169" y="81"/>
                  <a:pt x="172" y="90"/>
                  <a:pt x="177" y="105"/>
                </a:cubicBezTo>
                <a:cubicBezTo>
                  <a:pt x="178" y="106"/>
                  <a:pt x="178" y="108"/>
                  <a:pt x="179" y="108"/>
                </a:cubicBezTo>
                <a:lnTo>
                  <a:pt x="197" y="94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0" cap="flat">
            <a:noFill/>
            <a:prstDash val="solid"/>
            <a:miter lim="0"/>
          </a:ln>
        </p:spPr>
        <p:txBody>
          <a:bodyPr rtlCol="0"/>
          <a:lstStyle/>
          <a:p>
            <a:pPr algn="ctr"/>
            <a:endParaRPr lang="zh-CN" altLang="en-US"/>
          </a:p>
        </p:txBody>
      </p:sp>
      <p:sp>
        <p:nvSpPr>
          <p:cNvPr id="738" name="path 738"/>
          <p:cNvSpPr/>
          <p:nvPr/>
        </p:nvSpPr>
        <p:spPr>
          <a:xfrm>
            <a:off x="2536207" y="3002536"/>
            <a:ext cx="155799" cy="161215"/>
          </a:xfrm>
          <a:custGeom>
            <a:avLst/>
            <a:gdLst/>
            <a:ahLst/>
            <a:cxnLst/>
            <a:rect l="0" t="0" r="0" b="0"/>
            <a:pathLst>
              <a:path w="245" h="253">
                <a:moveTo>
                  <a:pt x="67" y="70"/>
                </a:moveTo>
                <a:lnTo>
                  <a:pt x="102" y="25"/>
                </a:lnTo>
                <a:lnTo>
                  <a:pt x="102" y="21"/>
                </a:lnTo>
                <a:cubicBezTo>
                  <a:pt x="101" y="15"/>
                  <a:pt x="101" y="11"/>
                  <a:pt x="102" y="9"/>
                </a:cubicBezTo>
                <a:cubicBezTo>
                  <a:pt x="118" y="2"/>
                  <a:pt x="130" y="0"/>
                  <a:pt x="138" y="2"/>
                </a:cubicBezTo>
                <a:cubicBezTo>
                  <a:pt x="139" y="5"/>
                  <a:pt x="137" y="8"/>
                  <a:pt x="133" y="12"/>
                </a:cubicBezTo>
                <a:cubicBezTo>
                  <a:pt x="125" y="22"/>
                  <a:pt x="121" y="31"/>
                  <a:pt x="120" y="41"/>
                </a:cubicBezTo>
                <a:cubicBezTo>
                  <a:pt x="120" y="46"/>
                  <a:pt x="119" y="49"/>
                  <a:pt x="119" y="49"/>
                </a:cubicBezTo>
                <a:cubicBezTo>
                  <a:pt x="119" y="50"/>
                  <a:pt x="118" y="48"/>
                  <a:pt x="116" y="43"/>
                </a:cubicBezTo>
                <a:cubicBezTo>
                  <a:pt x="115" y="42"/>
                  <a:pt x="114" y="40"/>
                  <a:pt x="114" y="39"/>
                </a:cubicBezTo>
                <a:cubicBezTo>
                  <a:pt x="111" y="34"/>
                  <a:pt x="109" y="30"/>
                  <a:pt x="107" y="26"/>
                </a:cubicBezTo>
                <a:lnTo>
                  <a:pt x="84" y="56"/>
                </a:lnTo>
                <a:lnTo>
                  <a:pt x="22" y="136"/>
                </a:lnTo>
                <a:cubicBezTo>
                  <a:pt x="38" y="143"/>
                  <a:pt x="45" y="154"/>
                  <a:pt x="42" y="169"/>
                </a:cubicBezTo>
                <a:cubicBezTo>
                  <a:pt x="36" y="180"/>
                  <a:pt x="29" y="183"/>
                  <a:pt x="20" y="179"/>
                </a:cubicBezTo>
                <a:cubicBezTo>
                  <a:pt x="19" y="177"/>
                  <a:pt x="18" y="173"/>
                  <a:pt x="17" y="167"/>
                </a:cubicBezTo>
                <a:cubicBezTo>
                  <a:pt x="18" y="155"/>
                  <a:pt x="14" y="145"/>
                  <a:pt x="6" y="138"/>
                </a:cubicBezTo>
                <a:cubicBezTo>
                  <a:pt x="1" y="135"/>
                  <a:pt x="0" y="132"/>
                  <a:pt x="2" y="131"/>
                </a:cubicBezTo>
                <a:cubicBezTo>
                  <a:pt x="4" y="131"/>
                  <a:pt x="9" y="132"/>
                  <a:pt x="18" y="134"/>
                </a:cubicBezTo>
                <a:lnTo>
                  <a:pt x="56" y="84"/>
                </a:lnTo>
                <a:cubicBezTo>
                  <a:pt x="53" y="87"/>
                  <a:pt x="48" y="86"/>
                  <a:pt x="42" y="82"/>
                </a:cubicBezTo>
                <a:cubicBezTo>
                  <a:pt x="35" y="77"/>
                  <a:pt x="28" y="76"/>
                  <a:pt x="23" y="77"/>
                </a:cubicBezTo>
                <a:cubicBezTo>
                  <a:pt x="18" y="79"/>
                  <a:pt x="16" y="79"/>
                  <a:pt x="16" y="79"/>
                </a:cubicBezTo>
                <a:cubicBezTo>
                  <a:pt x="16" y="78"/>
                  <a:pt x="17" y="76"/>
                  <a:pt x="21" y="71"/>
                </a:cubicBezTo>
                <a:cubicBezTo>
                  <a:pt x="32" y="58"/>
                  <a:pt x="42" y="52"/>
                  <a:pt x="53" y="52"/>
                </a:cubicBezTo>
                <a:cubicBezTo>
                  <a:pt x="63" y="53"/>
                  <a:pt x="68" y="59"/>
                  <a:pt x="67" y="70"/>
                </a:cubicBezTo>
                <a:moveTo>
                  <a:pt x="137" y="62"/>
                </a:moveTo>
                <a:lnTo>
                  <a:pt x="212" y="119"/>
                </a:lnTo>
                <a:lnTo>
                  <a:pt x="218" y="111"/>
                </a:lnTo>
                <a:cubicBezTo>
                  <a:pt x="214" y="97"/>
                  <a:pt x="213" y="89"/>
                  <a:pt x="215" y="87"/>
                </a:cubicBezTo>
                <a:cubicBezTo>
                  <a:pt x="218" y="84"/>
                  <a:pt x="226" y="81"/>
                  <a:pt x="238" y="78"/>
                </a:cubicBezTo>
                <a:cubicBezTo>
                  <a:pt x="241" y="78"/>
                  <a:pt x="243" y="78"/>
                  <a:pt x="243" y="80"/>
                </a:cubicBezTo>
                <a:cubicBezTo>
                  <a:pt x="245" y="81"/>
                  <a:pt x="245" y="82"/>
                  <a:pt x="243" y="84"/>
                </a:cubicBezTo>
                <a:lnTo>
                  <a:pt x="116" y="250"/>
                </a:lnTo>
                <a:cubicBezTo>
                  <a:pt x="114" y="251"/>
                  <a:pt x="112" y="252"/>
                  <a:pt x="111" y="253"/>
                </a:cubicBezTo>
                <a:cubicBezTo>
                  <a:pt x="109" y="253"/>
                  <a:pt x="109" y="253"/>
                  <a:pt x="111" y="251"/>
                </a:cubicBezTo>
                <a:lnTo>
                  <a:pt x="142" y="210"/>
                </a:lnTo>
                <a:lnTo>
                  <a:pt x="57" y="144"/>
                </a:lnTo>
                <a:cubicBezTo>
                  <a:pt x="51" y="141"/>
                  <a:pt x="51" y="136"/>
                  <a:pt x="58" y="130"/>
                </a:cubicBezTo>
                <a:cubicBezTo>
                  <a:pt x="62" y="127"/>
                  <a:pt x="66" y="124"/>
                  <a:pt x="72" y="120"/>
                </a:cubicBezTo>
                <a:lnTo>
                  <a:pt x="102" y="81"/>
                </a:lnTo>
                <a:cubicBezTo>
                  <a:pt x="99" y="71"/>
                  <a:pt x="98" y="65"/>
                  <a:pt x="99" y="62"/>
                </a:cubicBezTo>
                <a:cubicBezTo>
                  <a:pt x="112" y="54"/>
                  <a:pt x="124" y="50"/>
                  <a:pt x="134" y="49"/>
                </a:cubicBezTo>
                <a:cubicBezTo>
                  <a:pt x="135" y="50"/>
                  <a:pt x="135" y="52"/>
                  <a:pt x="135" y="55"/>
                </a:cubicBezTo>
                <a:cubicBezTo>
                  <a:pt x="135" y="59"/>
                  <a:pt x="136" y="61"/>
                  <a:pt x="137" y="62"/>
                </a:cubicBezTo>
                <a:moveTo>
                  <a:pt x="110" y="78"/>
                </a:moveTo>
                <a:lnTo>
                  <a:pt x="86" y="108"/>
                </a:lnTo>
                <a:cubicBezTo>
                  <a:pt x="77" y="119"/>
                  <a:pt x="77" y="126"/>
                  <a:pt x="85" y="129"/>
                </a:cubicBezTo>
                <a:lnTo>
                  <a:pt x="101" y="141"/>
                </a:lnTo>
                <a:lnTo>
                  <a:pt x="135" y="97"/>
                </a:lnTo>
                <a:lnTo>
                  <a:pt x="110" y="78"/>
                </a:lnTo>
                <a:close/>
                <a:moveTo>
                  <a:pt x="138" y="100"/>
                </a:moveTo>
                <a:lnTo>
                  <a:pt x="104" y="144"/>
                </a:lnTo>
                <a:lnTo>
                  <a:pt x="131" y="164"/>
                </a:lnTo>
                <a:lnTo>
                  <a:pt x="165" y="120"/>
                </a:lnTo>
                <a:lnTo>
                  <a:pt x="138" y="100"/>
                </a:lnTo>
                <a:close/>
                <a:moveTo>
                  <a:pt x="133" y="166"/>
                </a:moveTo>
                <a:lnTo>
                  <a:pt x="160" y="187"/>
                </a:lnTo>
                <a:lnTo>
                  <a:pt x="194" y="143"/>
                </a:lnTo>
                <a:lnTo>
                  <a:pt x="167" y="122"/>
                </a:lnTo>
                <a:lnTo>
                  <a:pt x="133" y="166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0" cap="flat">
            <a:noFill/>
            <a:prstDash val="solid"/>
            <a:miter lim="0"/>
          </a:ln>
        </p:spPr>
        <p:txBody>
          <a:bodyPr rtlCol="0"/>
          <a:lstStyle/>
          <a:p>
            <a:pPr algn="ctr"/>
            <a:endParaRPr lang="zh-CN" altLang="en-US"/>
          </a:p>
        </p:txBody>
      </p:sp>
      <p:sp>
        <p:nvSpPr>
          <p:cNvPr id="740" name="path 740"/>
          <p:cNvSpPr/>
          <p:nvPr/>
        </p:nvSpPr>
        <p:spPr>
          <a:xfrm>
            <a:off x="2851642" y="2787221"/>
            <a:ext cx="142852" cy="144316"/>
          </a:xfrm>
          <a:custGeom>
            <a:avLst/>
            <a:gdLst/>
            <a:ahLst/>
            <a:cxnLst/>
            <a:rect l="0" t="0" r="0" b="0"/>
            <a:pathLst>
              <a:path w="224" h="227">
                <a:moveTo>
                  <a:pt x="97" y="34"/>
                </a:moveTo>
                <a:lnTo>
                  <a:pt x="145" y="18"/>
                </a:lnTo>
                <a:cubicBezTo>
                  <a:pt x="147" y="18"/>
                  <a:pt x="148" y="15"/>
                  <a:pt x="150" y="9"/>
                </a:cubicBezTo>
                <a:cubicBezTo>
                  <a:pt x="151" y="5"/>
                  <a:pt x="152" y="2"/>
                  <a:pt x="153" y="1"/>
                </a:cubicBezTo>
                <a:cubicBezTo>
                  <a:pt x="157" y="0"/>
                  <a:pt x="170" y="3"/>
                  <a:pt x="192" y="11"/>
                </a:cubicBezTo>
                <a:cubicBezTo>
                  <a:pt x="195" y="12"/>
                  <a:pt x="196" y="14"/>
                  <a:pt x="195" y="16"/>
                </a:cubicBezTo>
                <a:cubicBezTo>
                  <a:pt x="194" y="18"/>
                  <a:pt x="191" y="20"/>
                  <a:pt x="187" y="20"/>
                </a:cubicBezTo>
                <a:cubicBezTo>
                  <a:pt x="171" y="24"/>
                  <a:pt x="160" y="31"/>
                  <a:pt x="154" y="41"/>
                </a:cubicBezTo>
                <a:cubicBezTo>
                  <a:pt x="160" y="44"/>
                  <a:pt x="163" y="46"/>
                  <a:pt x="163" y="47"/>
                </a:cubicBezTo>
                <a:cubicBezTo>
                  <a:pt x="162" y="50"/>
                  <a:pt x="158" y="51"/>
                  <a:pt x="152" y="53"/>
                </a:cubicBezTo>
                <a:cubicBezTo>
                  <a:pt x="143" y="56"/>
                  <a:pt x="127" y="62"/>
                  <a:pt x="105" y="71"/>
                </a:cubicBezTo>
                <a:cubicBezTo>
                  <a:pt x="97" y="74"/>
                  <a:pt x="90" y="77"/>
                  <a:pt x="84" y="79"/>
                </a:cubicBezTo>
                <a:cubicBezTo>
                  <a:pt x="73" y="83"/>
                  <a:pt x="70" y="87"/>
                  <a:pt x="73" y="92"/>
                </a:cubicBezTo>
                <a:lnTo>
                  <a:pt x="78" y="106"/>
                </a:lnTo>
                <a:lnTo>
                  <a:pt x="147" y="83"/>
                </a:lnTo>
                <a:cubicBezTo>
                  <a:pt x="147" y="83"/>
                  <a:pt x="148" y="80"/>
                  <a:pt x="150" y="74"/>
                </a:cubicBezTo>
                <a:cubicBezTo>
                  <a:pt x="152" y="69"/>
                  <a:pt x="153" y="66"/>
                  <a:pt x="154" y="65"/>
                </a:cubicBezTo>
                <a:cubicBezTo>
                  <a:pt x="157" y="62"/>
                  <a:pt x="166" y="65"/>
                  <a:pt x="181" y="71"/>
                </a:cubicBezTo>
                <a:cubicBezTo>
                  <a:pt x="183" y="72"/>
                  <a:pt x="184" y="73"/>
                  <a:pt x="183" y="74"/>
                </a:cubicBezTo>
                <a:cubicBezTo>
                  <a:pt x="182" y="75"/>
                  <a:pt x="181" y="76"/>
                  <a:pt x="179" y="76"/>
                </a:cubicBezTo>
                <a:lnTo>
                  <a:pt x="156" y="84"/>
                </a:lnTo>
                <a:cubicBezTo>
                  <a:pt x="148" y="87"/>
                  <a:pt x="145" y="92"/>
                  <a:pt x="147" y="99"/>
                </a:cubicBezTo>
                <a:lnTo>
                  <a:pt x="156" y="126"/>
                </a:lnTo>
                <a:lnTo>
                  <a:pt x="182" y="118"/>
                </a:lnTo>
                <a:lnTo>
                  <a:pt x="185" y="109"/>
                </a:lnTo>
                <a:cubicBezTo>
                  <a:pt x="187" y="101"/>
                  <a:pt x="189" y="97"/>
                  <a:pt x="190" y="96"/>
                </a:cubicBezTo>
                <a:cubicBezTo>
                  <a:pt x="192" y="94"/>
                  <a:pt x="201" y="96"/>
                  <a:pt x="217" y="102"/>
                </a:cubicBezTo>
                <a:cubicBezTo>
                  <a:pt x="218" y="102"/>
                  <a:pt x="220" y="103"/>
                  <a:pt x="221" y="103"/>
                </a:cubicBezTo>
                <a:cubicBezTo>
                  <a:pt x="223" y="104"/>
                  <a:pt x="224" y="105"/>
                  <a:pt x="224" y="106"/>
                </a:cubicBezTo>
                <a:cubicBezTo>
                  <a:pt x="224" y="107"/>
                  <a:pt x="222" y="108"/>
                  <a:pt x="218" y="109"/>
                </a:cubicBezTo>
                <a:lnTo>
                  <a:pt x="29" y="172"/>
                </a:lnTo>
                <a:cubicBezTo>
                  <a:pt x="21" y="174"/>
                  <a:pt x="19" y="173"/>
                  <a:pt x="21" y="171"/>
                </a:cubicBezTo>
                <a:lnTo>
                  <a:pt x="68" y="155"/>
                </a:lnTo>
                <a:lnTo>
                  <a:pt x="45" y="85"/>
                </a:lnTo>
                <a:cubicBezTo>
                  <a:pt x="42" y="80"/>
                  <a:pt x="46" y="77"/>
                  <a:pt x="57" y="79"/>
                </a:cubicBezTo>
                <a:cubicBezTo>
                  <a:pt x="64" y="78"/>
                  <a:pt x="70" y="78"/>
                  <a:pt x="75" y="79"/>
                </a:cubicBezTo>
                <a:cubicBezTo>
                  <a:pt x="92" y="67"/>
                  <a:pt x="108" y="54"/>
                  <a:pt x="122" y="41"/>
                </a:cubicBezTo>
                <a:cubicBezTo>
                  <a:pt x="125" y="38"/>
                  <a:pt x="128" y="36"/>
                  <a:pt x="129" y="35"/>
                </a:cubicBezTo>
                <a:cubicBezTo>
                  <a:pt x="129" y="34"/>
                  <a:pt x="136" y="36"/>
                  <a:pt x="151" y="40"/>
                </a:cubicBezTo>
                <a:cubicBezTo>
                  <a:pt x="152" y="34"/>
                  <a:pt x="152" y="26"/>
                  <a:pt x="153" y="19"/>
                </a:cubicBezTo>
                <a:lnTo>
                  <a:pt x="23" y="62"/>
                </a:lnTo>
                <a:cubicBezTo>
                  <a:pt x="33" y="76"/>
                  <a:pt x="35" y="87"/>
                  <a:pt x="29" y="96"/>
                </a:cubicBezTo>
                <a:cubicBezTo>
                  <a:pt x="24" y="102"/>
                  <a:pt x="18" y="105"/>
                  <a:pt x="10" y="104"/>
                </a:cubicBezTo>
                <a:cubicBezTo>
                  <a:pt x="2" y="102"/>
                  <a:pt x="0" y="97"/>
                  <a:pt x="2" y="90"/>
                </a:cubicBezTo>
                <a:cubicBezTo>
                  <a:pt x="3" y="88"/>
                  <a:pt x="4" y="85"/>
                  <a:pt x="6" y="84"/>
                </a:cubicBezTo>
                <a:cubicBezTo>
                  <a:pt x="12" y="76"/>
                  <a:pt x="13" y="67"/>
                  <a:pt x="7" y="57"/>
                </a:cubicBezTo>
                <a:cubicBezTo>
                  <a:pt x="6" y="55"/>
                  <a:pt x="7" y="55"/>
                  <a:pt x="10" y="55"/>
                </a:cubicBezTo>
                <a:lnTo>
                  <a:pt x="11" y="55"/>
                </a:lnTo>
                <a:cubicBezTo>
                  <a:pt x="13" y="56"/>
                  <a:pt x="16" y="57"/>
                  <a:pt x="19" y="60"/>
                </a:cubicBezTo>
                <a:lnTo>
                  <a:pt x="77" y="41"/>
                </a:lnTo>
                <a:cubicBezTo>
                  <a:pt x="75" y="39"/>
                  <a:pt x="72" y="37"/>
                  <a:pt x="70" y="32"/>
                </a:cubicBezTo>
                <a:cubicBezTo>
                  <a:pt x="66" y="25"/>
                  <a:pt x="62" y="21"/>
                  <a:pt x="55" y="20"/>
                </a:cubicBezTo>
                <a:cubicBezTo>
                  <a:pt x="52" y="20"/>
                  <a:pt x="50" y="19"/>
                  <a:pt x="50" y="19"/>
                </a:cubicBezTo>
                <a:cubicBezTo>
                  <a:pt x="50" y="18"/>
                  <a:pt x="51" y="17"/>
                  <a:pt x="54" y="16"/>
                </a:cubicBezTo>
                <a:cubicBezTo>
                  <a:pt x="78" y="7"/>
                  <a:pt x="92" y="7"/>
                  <a:pt x="98" y="16"/>
                </a:cubicBezTo>
                <a:cubicBezTo>
                  <a:pt x="101" y="21"/>
                  <a:pt x="101" y="27"/>
                  <a:pt x="97" y="34"/>
                </a:cubicBezTo>
                <a:moveTo>
                  <a:pt x="96" y="161"/>
                </a:moveTo>
                <a:cubicBezTo>
                  <a:pt x="117" y="164"/>
                  <a:pt x="127" y="167"/>
                  <a:pt x="127" y="171"/>
                </a:cubicBezTo>
                <a:cubicBezTo>
                  <a:pt x="126" y="172"/>
                  <a:pt x="125" y="174"/>
                  <a:pt x="121" y="175"/>
                </a:cubicBezTo>
                <a:cubicBezTo>
                  <a:pt x="118" y="176"/>
                  <a:pt x="115" y="178"/>
                  <a:pt x="111" y="181"/>
                </a:cubicBezTo>
                <a:cubicBezTo>
                  <a:pt x="109" y="183"/>
                  <a:pt x="104" y="186"/>
                  <a:pt x="98" y="190"/>
                </a:cubicBezTo>
                <a:cubicBezTo>
                  <a:pt x="82" y="204"/>
                  <a:pt x="68" y="215"/>
                  <a:pt x="56" y="223"/>
                </a:cubicBezTo>
                <a:cubicBezTo>
                  <a:pt x="52" y="226"/>
                  <a:pt x="50" y="227"/>
                  <a:pt x="50" y="226"/>
                </a:cubicBezTo>
                <a:cubicBezTo>
                  <a:pt x="49" y="225"/>
                  <a:pt x="50" y="224"/>
                  <a:pt x="53" y="221"/>
                </a:cubicBezTo>
                <a:cubicBezTo>
                  <a:pt x="68" y="204"/>
                  <a:pt x="80" y="187"/>
                  <a:pt x="88" y="168"/>
                </a:cubicBezTo>
                <a:cubicBezTo>
                  <a:pt x="89" y="163"/>
                  <a:pt x="92" y="161"/>
                  <a:pt x="96" y="161"/>
                </a:cubicBezTo>
                <a:moveTo>
                  <a:pt x="118" y="96"/>
                </a:moveTo>
                <a:lnTo>
                  <a:pt x="79" y="109"/>
                </a:lnTo>
                <a:lnTo>
                  <a:pt x="92" y="147"/>
                </a:lnTo>
                <a:lnTo>
                  <a:pt x="130" y="135"/>
                </a:lnTo>
                <a:lnTo>
                  <a:pt x="118" y="96"/>
                </a:lnTo>
                <a:close/>
                <a:moveTo>
                  <a:pt x="136" y="150"/>
                </a:moveTo>
                <a:cubicBezTo>
                  <a:pt x="164" y="139"/>
                  <a:pt x="186" y="137"/>
                  <a:pt x="202" y="142"/>
                </a:cubicBezTo>
                <a:cubicBezTo>
                  <a:pt x="211" y="145"/>
                  <a:pt x="216" y="151"/>
                  <a:pt x="216" y="160"/>
                </a:cubicBezTo>
                <a:cubicBezTo>
                  <a:pt x="214" y="169"/>
                  <a:pt x="208" y="174"/>
                  <a:pt x="197" y="173"/>
                </a:cubicBezTo>
                <a:cubicBezTo>
                  <a:pt x="195" y="172"/>
                  <a:pt x="193" y="171"/>
                  <a:pt x="189" y="168"/>
                </a:cubicBezTo>
                <a:cubicBezTo>
                  <a:pt x="175" y="158"/>
                  <a:pt x="158" y="153"/>
                  <a:pt x="137" y="153"/>
                </a:cubicBezTo>
                <a:cubicBezTo>
                  <a:pt x="132" y="154"/>
                  <a:pt x="130" y="154"/>
                  <a:pt x="130" y="154"/>
                </a:cubicBezTo>
                <a:cubicBezTo>
                  <a:pt x="130" y="153"/>
                  <a:pt x="132" y="152"/>
                  <a:pt x="136" y="150"/>
                </a:cubicBezTo>
              </a:path>
            </a:pathLst>
          </a:custGeom>
          <a:solidFill>
            <a:srgbClr val="FFFFFF">
              <a:alpha val="100000"/>
            </a:srgbClr>
          </a:solidFill>
          <a:ln w="0" cap="flat">
            <a:noFill/>
            <a:prstDash val="solid"/>
            <a:miter lim="0"/>
          </a:ln>
        </p:spPr>
        <p:txBody>
          <a:bodyPr rtlCol="0"/>
          <a:lstStyle/>
          <a:p>
            <a:pPr algn="ctr"/>
            <a:endParaRPr lang="zh-CN" altLang="en-US"/>
          </a:p>
        </p:txBody>
      </p:sp>
      <p:sp>
        <p:nvSpPr>
          <p:cNvPr id="742" name="path 742"/>
          <p:cNvSpPr/>
          <p:nvPr/>
        </p:nvSpPr>
        <p:spPr>
          <a:xfrm>
            <a:off x="3239646" y="2773328"/>
            <a:ext cx="133178" cy="134253"/>
          </a:xfrm>
          <a:custGeom>
            <a:avLst/>
            <a:gdLst/>
            <a:ahLst/>
            <a:cxnLst/>
            <a:rect l="0" t="0" r="0" b="0"/>
            <a:pathLst>
              <a:path w="209" h="211">
                <a:moveTo>
                  <a:pt x="3" y="112"/>
                </a:moveTo>
                <a:lnTo>
                  <a:pt x="87" y="136"/>
                </a:lnTo>
                <a:lnTo>
                  <a:pt x="97" y="101"/>
                </a:lnTo>
                <a:lnTo>
                  <a:pt x="71" y="93"/>
                </a:lnTo>
                <a:lnTo>
                  <a:pt x="68" y="102"/>
                </a:lnTo>
                <a:cubicBezTo>
                  <a:pt x="68" y="108"/>
                  <a:pt x="62" y="110"/>
                  <a:pt x="52" y="107"/>
                </a:cubicBezTo>
                <a:cubicBezTo>
                  <a:pt x="40" y="107"/>
                  <a:pt x="37" y="102"/>
                  <a:pt x="41" y="92"/>
                </a:cubicBezTo>
                <a:lnTo>
                  <a:pt x="65" y="7"/>
                </a:lnTo>
                <a:cubicBezTo>
                  <a:pt x="65" y="3"/>
                  <a:pt x="67" y="1"/>
                  <a:pt x="70" y="0"/>
                </a:cubicBezTo>
                <a:cubicBezTo>
                  <a:pt x="71" y="0"/>
                  <a:pt x="74" y="1"/>
                  <a:pt x="78" y="4"/>
                </a:cubicBezTo>
                <a:cubicBezTo>
                  <a:pt x="87" y="11"/>
                  <a:pt x="94" y="16"/>
                  <a:pt x="99" y="18"/>
                </a:cubicBezTo>
                <a:lnTo>
                  <a:pt x="168" y="38"/>
                </a:lnTo>
                <a:cubicBezTo>
                  <a:pt x="168" y="38"/>
                  <a:pt x="169" y="37"/>
                  <a:pt x="171" y="35"/>
                </a:cubicBezTo>
                <a:cubicBezTo>
                  <a:pt x="174" y="32"/>
                  <a:pt x="177" y="29"/>
                  <a:pt x="181" y="29"/>
                </a:cubicBezTo>
                <a:cubicBezTo>
                  <a:pt x="194" y="35"/>
                  <a:pt x="202" y="44"/>
                  <a:pt x="207" y="56"/>
                </a:cubicBezTo>
                <a:cubicBezTo>
                  <a:pt x="205" y="59"/>
                  <a:pt x="203" y="62"/>
                  <a:pt x="199" y="63"/>
                </a:cubicBezTo>
                <a:cubicBezTo>
                  <a:pt x="197" y="64"/>
                  <a:pt x="196" y="64"/>
                  <a:pt x="195" y="65"/>
                </a:cubicBezTo>
                <a:lnTo>
                  <a:pt x="178" y="126"/>
                </a:lnTo>
                <a:cubicBezTo>
                  <a:pt x="177" y="135"/>
                  <a:pt x="170" y="139"/>
                  <a:pt x="157" y="136"/>
                </a:cubicBezTo>
                <a:cubicBezTo>
                  <a:pt x="147" y="136"/>
                  <a:pt x="144" y="132"/>
                  <a:pt x="147" y="126"/>
                </a:cubicBezTo>
                <a:lnTo>
                  <a:pt x="150" y="116"/>
                </a:lnTo>
                <a:lnTo>
                  <a:pt x="131" y="110"/>
                </a:lnTo>
                <a:cubicBezTo>
                  <a:pt x="127" y="109"/>
                  <a:pt x="124" y="112"/>
                  <a:pt x="122" y="122"/>
                </a:cubicBezTo>
                <a:lnTo>
                  <a:pt x="115" y="145"/>
                </a:lnTo>
                <a:lnTo>
                  <a:pt x="167" y="160"/>
                </a:lnTo>
                <a:cubicBezTo>
                  <a:pt x="168" y="161"/>
                  <a:pt x="170" y="159"/>
                  <a:pt x="174" y="155"/>
                </a:cubicBezTo>
                <a:cubicBezTo>
                  <a:pt x="180" y="150"/>
                  <a:pt x="185" y="148"/>
                  <a:pt x="187" y="148"/>
                </a:cubicBezTo>
                <a:cubicBezTo>
                  <a:pt x="192" y="150"/>
                  <a:pt x="198" y="157"/>
                  <a:pt x="206" y="169"/>
                </a:cubicBezTo>
                <a:cubicBezTo>
                  <a:pt x="209" y="174"/>
                  <a:pt x="206" y="175"/>
                  <a:pt x="196" y="172"/>
                </a:cubicBezTo>
                <a:lnTo>
                  <a:pt x="114" y="148"/>
                </a:lnTo>
                <a:lnTo>
                  <a:pt x="98" y="204"/>
                </a:lnTo>
                <a:cubicBezTo>
                  <a:pt x="98" y="210"/>
                  <a:pt x="91" y="211"/>
                  <a:pt x="79" y="208"/>
                </a:cubicBezTo>
                <a:cubicBezTo>
                  <a:pt x="69" y="208"/>
                  <a:pt x="66" y="204"/>
                  <a:pt x="69" y="199"/>
                </a:cubicBezTo>
                <a:lnTo>
                  <a:pt x="86" y="140"/>
                </a:lnTo>
                <a:lnTo>
                  <a:pt x="4" y="117"/>
                </a:lnTo>
                <a:cubicBezTo>
                  <a:pt x="1" y="116"/>
                  <a:pt x="0" y="115"/>
                  <a:pt x="0" y="114"/>
                </a:cubicBezTo>
                <a:cubicBezTo>
                  <a:pt x="0" y="113"/>
                  <a:pt x="1" y="112"/>
                  <a:pt x="3" y="112"/>
                </a:cubicBezTo>
                <a:moveTo>
                  <a:pt x="81" y="57"/>
                </a:moveTo>
                <a:lnTo>
                  <a:pt x="72" y="90"/>
                </a:lnTo>
                <a:lnTo>
                  <a:pt x="151" y="112"/>
                </a:lnTo>
                <a:lnTo>
                  <a:pt x="161" y="80"/>
                </a:lnTo>
                <a:lnTo>
                  <a:pt x="81" y="57"/>
                </a:lnTo>
                <a:close/>
                <a:moveTo>
                  <a:pt x="88" y="35"/>
                </a:moveTo>
                <a:lnTo>
                  <a:pt x="83" y="53"/>
                </a:lnTo>
                <a:lnTo>
                  <a:pt x="162" y="75"/>
                </a:lnTo>
                <a:lnTo>
                  <a:pt x="171" y="43"/>
                </a:lnTo>
                <a:lnTo>
                  <a:pt x="101" y="24"/>
                </a:lnTo>
                <a:cubicBezTo>
                  <a:pt x="94" y="20"/>
                  <a:pt x="89" y="24"/>
                  <a:pt x="88" y="35"/>
                </a:cubicBezTo>
              </a:path>
            </a:pathLst>
          </a:custGeom>
          <a:solidFill>
            <a:srgbClr val="FFFFFF">
              <a:alpha val="100000"/>
            </a:srgbClr>
          </a:solidFill>
          <a:ln w="0" cap="flat">
            <a:noFill/>
            <a:prstDash val="solid"/>
            <a:miter lim="0"/>
          </a:ln>
        </p:spPr>
        <p:txBody>
          <a:bodyPr rtlCol="0"/>
          <a:lstStyle/>
          <a:p>
            <a:pPr algn="ctr"/>
            <a:endParaRPr lang="zh-CN" altLang="en-US"/>
          </a:p>
        </p:txBody>
      </p:sp>
      <p:sp>
        <p:nvSpPr>
          <p:cNvPr id="744" name="path 744"/>
          <p:cNvSpPr/>
          <p:nvPr/>
        </p:nvSpPr>
        <p:spPr>
          <a:xfrm>
            <a:off x="3727202" y="3318166"/>
            <a:ext cx="111586" cy="98412"/>
          </a:xfrm>
          <a:custGeom>
            <a:avLst/>
            <a:gdLst/>
            <a:ahLst/>
            <a:cxnLst/>
            <a:rect l="0" t="0" r="0" b="0"/>
            <a:pathLst>
              <a:path w="175" h="154">
                <a:moveTo>
                  <a:pt x="87" y="0"/>
                </a:moveTo>
                <a:lnTo>
                  <a:pt x="110" y="59"/>
                </a:lnTo>
                <a:lnTo>
                  <a:pt x="175" y="59"/>
                </a:lnTo>
                <a:lnTo>
                  <a:pt x="122" y="97"/>
                </a:lnTo>
                <a:lnTo>
                  <a:pt x="141" y="154"/>
                </a:lnTo>
                <a:lnTo>
                  <a:pt x="87" y="121"/>
                </a:lnTo>
                <a:lnTo>
                  <a:pt x="34" y="154"/>
                </a:lnTo>
                <a:lnTo>
                  <a:pt x="53" y="97"/>
                </a:lnTo>
                <a:lnTo>
                  <a:pt x="0" y="59"/>
                </a:lnTo>
                <a:lnTo>
                  <a:pt x="65" y="59"/>
                </a:lnTo>
                <a:lnTo>
                  <a:pt x="87" y="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0" cap="flat">
            <a:noFill/>
            <a:prstDash val="solid"/>
            <a:miter lim="0"/>
          </a:ln>
        </p:spPr>
        <p:txBody>
          <a:bodyPr rtlCol="0"/>
          <a:lstStyle/>
          <a:p>
            <a:pPr algn="ctr"/>
            <a:endParaRPr lang="zh-CN" altLang="en-US"/>
          </a:p>
        </p:txBody>
      </p:sp>
      <p:sp>
        <p:nvSpPr>
          <p:cNvPr id="746" name="path 746"/>
          <p:cNvSpPr/>
          <p:nvPr/>
        </p:nvSpPr>
        <p:spPr>
          <a:xfrm>
            <a:off x="2413764" y="3318166"/>
            <a:ext cx="111559" cy="98412"/>
          </a:xfrm>
          <a:custGeom>
            <a:avLst/>
            <a:gdLst/>
            <a:ahLst/>
            <a:cxnLst/>
            <a:rect l="0" t="0" r="0" b="0"/>
            <a:pathLst>
              <a:path w="175" h="154">
                <a:moveTo>
                  <a:pt x="87" y="0"/>
                </a:moveTo>
                <a:lnTo>
                  <a:pt x="110" y="59"/>
                </a:lnTo>
                <a:lnTo>
                  <a:pt x="175" y="59"/>
                </a:lnTo>
                <a:lnTo>
                  <a:pt x="122" y="97"/>
                </a:lnTo>
                <a:lnTo>
                  <a:pt x="141" y="154"/>
                </a:lnTo>
                <a:lnTo>
                  <a:pt x="87" y="121"/>
                </a:lnTo>
                <a:lnTo>
                  <a:pt x="34" y="154"/>
                </a:lnTo>
                <a:lnTo>
                  <a:pt x="53" y="97"/>
                </a:lnTo>
                <a:lnTo>
                  <a:pt x="0" y="59"/>
                </a:lnTo>
                <a:lnTo>
                  <a:pt x="65" y="59"/>
                </a:lnTo>
                <a:lnTo>
                  <a:pt x="87" y="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0" cap="flat">
            <a:noFill/>
            <a:prstDash val="solid"/>
            <a:miter lim="0"/>
          </a:ln>
        </p:spPr>
        <p:txBody>
          <a:bodyPr rtlCol="0"/>
          <a:lstStyle/>
          <a:p>
            <a:pPr algn="ctr"/>
            <a:endParaRPr lang="zh-CN" altLang="en-US"/>
          </a:p>
        </p:txBody>
      </p:sp>
      <p:pic>
        <p:nvPicPr>
          <p:cNvPr id="748" name="picture 748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 rot="21600000">
            <a:off x="1938298" y="627460"/>
            <a:ext cx="11590" cy="927631"/>
          </a:xfrm>
          <a:prstGeom prst="rect">
            <a:avLst/>
          </a:prstGeom>
        </p:spPr>
      </p:pic>
      <p:sp>
        <p:nvSpPr>
          <p:cNvPr id="750" name="path 750"/>
          <p:cNvSpPr/>
          <p:nvPr/>
        </p:nvSpPr>
        <p:spPr>
          <a:xfrm>
            <a:off x="12149827" y="7511434"/>
            <a:ext cx="397329" cy="9003"/>
          </a:xfrm>
          <a:custGeom>
            <a:avLst/>
            <a:gdLst/>
            <a:ahLst/>
            <a:cxnLst/>
            <a:rect l="0" t="0" r="0" b="0"/>
            <a:pathLst>
              <a:path w="625" h="14">
                <a:moveTo>
                  <a:pt x="0" y="7"/>
                </a:moveTo>
                <a:lnTo>
                  <a:pt x="625" y="7"/>
                </a:lnTo>
              </a:path>
            </a:pathLst>
          </a:custGeom>
          <a:noFill/>
          <a:ln w="9003" cap="flat">
            <a:solidFill>
              <a:srgbClr val="136B41"/>
            </a:solidFill>
            <a:prstDash val="solid"/>
            <a:miter lim="1000000"/>
          </a:ln>
        </p:spPr>
        <p:txBody>
          <a:bodyPr rtlCol="0"/>
          <a:lstStyle/>
          <a:p>
            <a:pPr algn="ctr"/>
            <a:endParaRPr lang="zh-CN" altLang="en-US"/>
          </a:p>
        </p:txBody>
      </p:sp>
      <p:sp>
        <p:nvSpPr>
          <p:cNvPr id="752" name="path 752"/>
          <p:cNvSpPr/>
          <p:nvPr/>
        </p:nvSpPr>
        <p:spPr>
          <a:xfrm>
            <a:off x="13105769" y="7511434"/>
            <a:ext cx="397326" cy="9003"/>
          </a:xfrm>
          <a:custGeom>
            <a:avLst/>
            <a:gdLst/>
            <a:ahLst/>
            <a:cxnLst/>
            <a:rect l="0" t="0" r="0" b="0"/>
            <a:pathLst>
              <a:path w="625" h="14">
                <a:moveTo>
                  <a:pt x="0" y="7"/>
                </a:moveTo>
                <a:lnTo>
                  <a:pt x="625" y="7"/>
                </a:lnTo>
              </a:path>
            </a:pathLst>
          </a:custGeom>
          <a:noFill/>
          <a:ln w="9003" cap="flat">
            <a:solidFill>
              <a:srgbClr val="136B41"/>
            </a:solidFill>
            <a:prstDash val="solid"/>
            <a:miter lim="1000000"/>
          </a:ln>
        </p:spPr>
        <p:txBody>
          <a:bodyPr rtlCol="0"/>
          <a:lstStyle/>
          <a:p>
            <a:pPr algn="ctr"/>
            <a:endParaRPr lang="zh-CN" altLang="en-US"/>
          </a:p>
        </p:txBody>
      </p:sp>
      <p:sp>
        <p:nvSpPr>
          <p:cNvPr id="754" name="path 754"/>
          <p:cNvSpPr/>
          <p:nvPr/>
        </p:nvSpPr>
        <p:spPr>
          <a:xfrm>
            <a:off x="3216759" y="5012557"/>
            <a:ext cx="28623" cy="32508"/>
          </a:xfrm>
          <a:custGeom>
            <a:avLst/>
            <a:gdLst/>
            <a:ahLst/>
            <a:cxnLst/>
            <a:rect l="0" t="0" r="0" b="0"/>
            <a:pathLst>
              <a:path w="45" h="51">
                <a:moveTo>
                  <a:pt x="45" y="18"/>
                </a:moveTo>
                <a:cubicBezTo>
                  <a:pt x="17" y="0"/>
                  <a:pt x="19" y="6"/>
                  <a:pt x="6" y="25"/>
                </a:cubicBezTo>
                <a:cubicBezTo>
                  <a:pt x="18" y="36"/>
                  <a:pt x="0" y="51"/>
                  <a:pt x="44" y="37"/>
                </a:cubicBezTo>
                <a:lnTo>
                  <a:pt x="45" y="18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0" cap="flat">
            <a:noFill/>
            <a:prstDash val="solid"/>
            <a:miter lim="0"/>
          </a:ln>
        </p:spPr>
        <p:txBody>
          <a:bodyPr rtlCol="0"/>
          <a:lstStyle/>
          <a:p>
            <a:pPr algn="ctr"/>
            <a:endParaRPr lang="zh-CN" altLang="en-US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56" name="picture 75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21600000">
            <a:off x="6213114" y="1908780"/>
            <a:ext cx="6801072" cy="4037814"/>
          </a:xfrm>
          <a:prstGeom prst="rect">
            <a:avLst/>
          </a:prstGeom>
        </p:spPr>
      </p:pic>
      <p:pic>
        <p:nvPicPr>
          <p:cNvPr id="758" name="picture 75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1600000">
            <a:off x="2032577" y="2455264"/>
            <a:ext cx="2654042" cy="2951149"/>
          </a:xfrm>
          <a:prstGeom prst="rect">
            <a:avLst/>
          </a:prstGeom>
        </p:spPr>
      </p:pic>
      <p:pic>
        <p:nvPicPr>
          <p:cNvPr id="760" name="picture 76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21600000">
            <a:off x="2076149" y="660808"/>
            <a:ext cx="986231" cy="894005"/>
          </a:xfrm>
          <a:prstGeom prst="rect">
            <a:avLst/>
          </a:prstGeom>
        </p:spPr>
      </p:pic>
      <p:pic>
        <p:nvPicPr>
          <p:cNvPr id="762" name="picture 76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21600000">
            <a:off x="891151" y="627460"/>
            <a:ext cx="830393" cy="603741"/>
          </a:xfrm>
          <a:prstGeom prst="rect">
            <a:avLst/>
          </a:prstGeom>
        </p:spPr>
      </p:pic>
      <p:sp>
        <p:nvSpPr>
          <p:cNvPr id="764" name="textbox 764"/>
          <p:cNvSpPr/>
          <p:nvPr/>
        </p:nvSpPr>
        <p:spPr>
          <a:xfrm>
            <a:off x="787957" y="1299625"/>
            <a:ext cx="1036955" cy="283210"/>
          </a:xfrm>
          <a:prstGeom prst="rect">
            <a:avLst/>
          </a:prstGeom>
          <a:noFill/>
          <a:ln w="0" cap="flat">
            <a:noFill/>
            <a:prstDash val="solid"/>
            <a:miter lim="0"/>
          </a:ln>
        </p:spPr>
        <p:txBody>
          <a:bodyPr vert="horz" wrap="square" lIns="0" tIns="0" rIns="0" bIns="0"/>
          <a:lstStyle/>
          <a:p>
            <a:pPr algn="l" rtl="0" eaLnBrk="0">
              <a:lnSpc>
                <a:spcPct val="83263"/>
              </a:lnSpc>
              <a:tabLst/>
            </a:pPr>
            <a:endParaRPr sz="100" dirty="0">
              <a:latin typeface="Noto Sans CJK SC Regular" panose="020B0500000000000000" charset="-122"/>
              <a:ea typeface="Noto Sans CJK SC Regular" panose="020B0500000000000000" charset="-122"/>
              <a:cs typeface="Noto Sans CJK SC Regular" panose="020B0500000000000000" charset="-122"/>
            </a:endParaRPr>
          </a:p>
          <a:p>
            <a:pPr marL="12700" algn="l" rtl="0" eaLnBrk="0">
              <a:lnSpc>
                <a:spcPct val="89000"/>
              </a:lnSpc>
              <a:tabLst/>
            </a:pPr>
            <a:r>
              <a:rPr sz="1200" kern="0" spc="120" dirty="0">
                <a:solidFill>
                  <a:srgbClr val="B78355">
                    <a:alpha val="100000"/>
                  </a:srgbClr>
                </a:solidFill>
                <a:latin typeface="Noto Sans CJK SC Regular" panose="020B0500000000000000" charset="-122"/>
                <a:ea typeface="Noto Sans CJK SC Regular" panose="020B0500000000000000" charset="-122"/>
                <a:cs typeface="Noto Sans CJK SC Regular" panose="020B0500000000000000" charset="-122"/>
              </a:rPr>
              <a:t>四川酒茶集团</a:t>
            </a:r>
            <a:endParaRPr sz="1200" dirty="0">
              <a:latin typeface="Noto Sans CJK SC Regular" panose="020B0500000000000000" charset="-122"/>
              <a:ea typeface="Noto Sans CJK SC Regular" panose="020B0500000000000000" charset="-122"/>
              <a:cs typeface="Noto Sans CJK SC Regular" panose="020B0500000000000000" charset="-122"/>
            </a:endParaRPr>
          </a:p>
          <a:p>
            <a:pPr algn="l" rtl="0" eaLnBrk="0">
              <a:lnSpc>
                <a:spcPct val="155000"/>
              </a:lnSpc>
              <a:tabLst/>
            </a:pPr>
            <a:endParaRPr sz="100" dirty="0">
              <a:latin typeface="Noto Sans CJK SC Regular" panose="020B0500000000000000" charset="-122"/>
              <a:ea typeface="Noto Sans CJK SC Regular" panose="020B0500000000000000" charset="-122"/>
              <a:cs typeface="Noto Sans CJK SC Regular" panose="020B0500000000000000" charset="-122"/>
            </a:endParaRPr>
          </a:p>
          <a:p>
            <a:pPr marL="74930" algn="l" rtl="0" eaLnBrk="0">
              <a:lnSpc>
                <a:spcPct val="93000"/>
              </a:lnSpc>
              <a:spcBef>
                <a:spcPts val="1"/>
              </a:spcBef>
              <a:tabLst/>
            </a:pPr>
            <a:r>
              <a:rPr sz="500" kern="0" spc="0" dirty="0">
                <a:solidFill>
                  <a:srgbClr val="B78355">
                    <a:alpha val="100000"/>
                  </a:srgbClr>
                </a:solidFill>
                <a:latin typeface="Source Han Serif SC"/>
                <a:ea typeface="Source Han Serif SC"/>
                <a:cs typeface="Source Han Serif SC"/>
              </a:rPr>
              <a:t>sichuan</a:t>
            </a:r>
            <a:r>
              <a:rPr sz="500" kern="0" spc="80" dirty="0">
                <a:solidFill>
                  <a:srgbClr val="B78355">
                    <a:alpha val="100000"/>
                  </a:srgbClr>
                </a:solidFill>
                <a:latin typeface="Source Han Serif SC"/>
                <a:ea typeface="Source Han Serif SC"/>
                <a:cs typeface="Source Han Serif SC"/>
              </a:rPr>
              <a:t> </a:t>
            </a:r>
            <a:r>
              <a:rPr sz="500" kern="0" spc="0" dirty="0">
                <a:solidFill>
                  <a:srgbClr val="B78355">
                    <a:alpha val="100000"/>
                  </a:srgbClr>
                </a:solidFill>
                <a:latin typeface="Source Han Serif SC"/>
                <a:ea typeface="Source Han Serif SC"/>
                <a:cs typeface="Source Han Serif SC"/>
              </a:rPr>
              <a:t>Liquor</a:t>
            </a:r>
            <a:r>
              <a:rPr sz="500" kern="0" spc="10" dirty="0">
                <a:solidFill>
                  <a:srgbClr val="B78355">
                    <a:alpha val="100000"/>
                  </a:srgbClr>
                </a:solidFill>
                <a:latin typeface="Source Han Serif SC"/>
                <a:ea typeface="Source Han Serif SC"/>
                <a:cs typeface="Source Han Serif SC"/>
              </a:rPr>
              <a:t> </a:t>
            </a:r>
            <a:r>
              <a:rPr sz="500" kern="0" spc="10" dirty="0">
                <a:solidFill>
                  <a:srgbClr val="B78355">
                    <a:alpha val="100000"/>
                  </a:srgbClr>
                </a:solidFill>
                <a:latin typeface="Source Han Serif SC"/>
                <a:ea typeface="Source Han Serif SC"/>
                <a:cs typeface="Source Han Serif SC"/>
              </a:rPr>
              <a:t>&amp;</a:t>
            </a:r>
            <a:r>
              <a:rPr sz="500" kern="0" spc="0" dirty="0">
                <a:solidFill>
                  <a:srgbClr val="B78355">
                    <a:alpha val="100000"/>
                  </a:srgbClr>
                </a:solidFill>
                <a:latin typeface="Source Han Serif SC"/>
                <a:ea typeface="Source Han Serif SC"/>
                <a:cs typeface="Source Han Serif SC"/>
              </a:rPr>
              <a:t>Tea</a:t>
            </a:r>
            <a:r>
              <a:rPr sz="500" kern="0" spc="50" dirty="0">
                <a:solidFill>
                  <a:srgbClr val="B78355">
                    <a:alpha val="100000"/>
                  </a:srgbClr>
                </a:solidFill>
                <a:latin typeface="Source Han Serif SC"/>
                <a:ea typeface="Source Han Serif SC"/>
                <a:cs typeface="Source Han Serif SC"/>
              </a:rPr>
              <a:t> </a:t>
            </a:r>
            <a:r>
              <a:rPr sz="500" kern="0" spc="0" dirty="0">
                <a:solidFill>
                  <a:srgbClr val="B78355">
                    <a:alpha val="100000"/>
                  </a:srgbClr>
                </a:solidFill>
                <a:latin typeface="Source Han Serif SC"/>
                <a:ea typeface="Source Han Serif SC"/>
                <a:cs typeface="Source Han Serif SC"/>
              </a:rPr>
              <a:t>Group</a:t>
            </a:r>
            <a:endParaRPr sz="500" dirty="0">
              <a:latin typeface="Source Han Serif SC"/>
              <a:ea typeface="Source Han Serif SC"/>
              <a:cs typeface="Source Han Serif SC"/>
            </a:endParaRPr>
          </a:p>
        </p:txBody>
      </p:sp>
      <p:pic>
        <p:nvPicPr>
          <p:cNvPr id="766" name="picture 76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21600000">
            <a:off x="12697783" y="7341943"/>
            <a:ext cx="257429" cy="376632"/>
          </a:xfrm>
          <a:prstGeom prst="rect">
            <a:avLst/>
          </a:prstGeom>
        </p:spPr>
      </p:pic>
      <p:pic>
        <p:nvPicPr>
          <p:cNvPr id="768" name="picture 76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rot="21600000">
            <a:off x="1938298" y="627460"/>
            <a:ext cx="11590" cy="927631"/>
          </a:xfrm>
          <a:prstGeom prst="rect">
            <a:avLst/>
          </a:prstGeom>
        </p:spPr>
      </p:pic>
      <p:sp>
        <p:nvSpPr>
          <p:cNvPr id="770" name="path 770"/>
          <p:cNvSpPr/>
          <p:nvPr/>
        </p:nvSpPr>
        <p:spPr>
          <a:xfrm>
            <a:off x="12149827" y="7511434"/>
            <a:ext cx="397329" cy="9003"/>
          </a:xfrm>
          <a:custGeom>
            <a:avLst/>
            <a:gdLst/>
            <a:ahLst/>
            <a:cxnLst/>
            <a:rect l="0" t="0" r="0" b="0"/>
            <a:pathLst>
              <a:path w="625" h="14">
                <a:moveTo>
                  <a:pt x="0" y="7"/>
                </a:moveTo>
                <a:lnTo>
                  <a:pt x="625" y="7"/>
                </a:lnTo>
              </a:path>
            </a:pathLst>
          </a:custGeom>
          <a:noFill/>
          <a:ln w="9003" cap="flat">
            <a:solidFill>
              <a:srgbClr val="136B41"/>
            </a:solidFill>
            <a:prstDash val="solid"/>
            <a:miter lim="1000000"/>
          </a:ln>
        </p:spPr>
        <p:txBody>
          <a:bodyPr rtlCol="0"/>
          <a:lstStyle/>
          <a:p>
            <a:pPr algn="ctr"/>
            <a:endParaRPr lang="zh-CN" altLang="en-US"/>
          </a:p>
        </p:txBody>
      </p:sp>
      <p:sp>
        <p:nvSpPr>
          <p:cNvPr id="772" name="path 772"/>
          <p:cNvSpPr/>
          <p:nvPr/>
        </p:nvSpPr>
        <p:spPr>
          <a:xfrm>
            <a:off x="13105769" y="7511434"/>
            <a:ext cx="397326" cy="9003"/>
          </a:xfrm>
          <a:custGeom>
            <a:avLst/>
            <a:gdLst/>
            <a:ahLst/>
            <a:cxnLst/>
            <a:rect l="0" t="0" r="0" b="0"/>
            <a:pathLst>
              <a:path w="625" h="14">
                <a:moveTo>
                  <a:pt x="0" y="7"/>
                </a:moveTo>
                <a:lnTo>
                  <a:pt x="625" y="7"/>
                </a:lnTo>
              </a:path>
            </a:pathLst>
          </a:custGeom>
          <a:noFill/>
          <a:ln w="9003" cap="flat">
            <a:solidFill>
              <a:srgbClr val="136B41"/>
            </a:solidFill>
            <a:prstDash val="solid"/>
            <a:miter lim="1000000"/>
          </a:ln>
        </p:spPr>
        <p:txBody>
          <a:bodyPr rtlCol="0"/>
          <a:lstStyle/>
          <a:p>
            <a:pPr algn="ctr"/>
            <a:endParaRPr lang="zh-CN" altLang="en-US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74" name="picture 77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21600000">
            <a:off x="10819193" y="2587251"/>
            <a:ext cx="2410729" cy="3394922"/>
          </a:xfrm>
          <a:prstGeom prst="rect">
            <a:avLst/>
          </a:prstGeom>
        </p:spPr>
      </p:pic>
      <p:pic>
        <p:nvPicPr>
          <p:cNvPr id="776" name="picture 77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1600000">
            <a:off x="5840604" y="2593677"/>
            <a:ext cx="2346721" cy="3388496"/>
          </a:xfrm>
          <a:prstGeom prst="rect">
            <a:avLst/>
          </a:prstGeom>
        </p:spPr>
      </p:pic>
      <p:pic>
        <p:nvPicPr>
          <p:cNvPr id="778" name="picture 77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21600000">
            <a:off x="8297892" y="2593680"/>
            <a:ext cx="2410732" cy="1657263"/>
          </a:xfrm>
          <a:prstGeom prst="rect">
            <a:avLst/>
          </a:prstGeom>
        </p:spPr>
      </p:pic>
      <p:pic>
        <p:nvPicPr>
          <p:cNvPr id="780" name="picture 78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21600000">
            <a:off x="8297892" y="4368920"/>
            <a:ext cx="2410732" cy="1613253"/>
          </a:xfrm>
          <a:prstGeom prst="rect">
            <a:avLst/>
          </a:prstGeom>
        </p:spPr>
      </p:pic>
      <p:sp>
        <p:nvSpPr>
          <p:cNvPr id="782" name="textbox 782"/>
          <p:cNvSpPr/>
          <p:nvPr/>
        </p:nvSpPr>
        <p:spPr>
          <a:xfrm>
            <a:off x="1732791" y="4544395"/>
            <a:ext cx="2833370" cy="1137920"/>
          </a:xfrm>
          <a:prstGeom prst="rect">
            <a:avLst/>
          </a:prstGeom>
          <a:noFill/>
          <a:ln w="0" cap="flat">
            <a:noFill/>
            <a:prstDash val="solid"/>
            <a:miter lim="0"/>
          </a:ln>
        </p:spPr>
        <p:txBody>
          <a:bodyPr vert="horz" wrap="square" lIns="0" tIns="0" rIns="0" bIns="0"/>
          <a:lstStyle/>
          <a:p>
            <a:pPr algn="l" rtl="0" eaLnBrk="0">
              <a:lnSpc>
                <a:spcPct val="106000"/>
              </a:lnSpc>
              <a:tabLst/>
            </a:pPr>
            <a:endParaRPr sz="100" dirty="0">
              <a:latin typeface="Noto Sans CJK SC Regular" panose="020B0500000000000000" charset="-122"/>
              <a:ea typeface="Noto Sans CJK SC Regular" panose="020B0500000000000000" charset="-122"/>
              <a:cs typeface="Noto Sans CJK SC Regular" panose="020B0500000000000000" charset="-122"/>
            </a:endParaRPr>
          </a:p>
          <a:p>
            <a:pPr algn="r" rtl="0" eaLnBrk="0">
              <a:lnSpc>
                <a:spcPct val="84000"/>
              </a:lnSpc>
              <a:spcBef>
                <a:spcPts val="1"/>
              </a:spcBef>
              <a:tabLst/>
            </a:pPr>
            <a:r>
              <a:rPr sz="6100" kern="0" spc="-680" dirty="0">
                <a:solidFill>
                  <a:srgbClr val="07494C">
                    <a:alpha val="100000"/>
                  </a:srgbClr>
                </a:solidFill>
                <a:latin typeface="Noto Sans CJK SC Regular" panose="020B0500000000000000" charset="-122"/>
                <a:ea typeface="Noto Sans CJK SC Regular" panose="020B0500000000000000" charset="-122"/>
                <a:cs typeface="Noto Sans CJK SC Regular" panose="020B0500000000000000" charset="-122"/>
              </a:rPr>
              <a:t>川言</a:t>
            </a:r>
            <a:r>
              <a:rPr sz="6100" kern="0" spc="-670" dirty="0">
                <a:solidFill>
                  <a:srgbClr val="07494C">
                    <a:alpha val="100000"/>
                  </a:srgbClr>
                </a:solidFill>
                <a:latin typeface="Noto Sans CJK SC Regular" panose="020B0500000000000000" charset="-122"/>
                <a:ea typeface="Noto Sans CJK SC Regular" panose="020B0500000000000000" charset="-122"/>
                <a:cs typeface="Noto Sans CJK SC Regular" panose="020B0500000000000000" charset="-122"/>
              </a:rPr>
              <a:t>茶</a:t>
            </a:r>
            <a:r>
              <a:rPr sz="6100" kern="0" spc="-290" dirty="0">
                <a:solidFill>
                  <a:srgbClr val="07494C">
                    <a:alpha val="100000"/>
                  </a:srgbClr>
                </a:solidFill>
                <a:latin typeface="Noto Sans CJK SC Regular" panose="020B0500000000000000" charset="-122"/>
                <a:ea typeface="Noto Sans CJK SC Regular" panose="020B0500000000000000" charset="-122"/>
                <a:cs typeface="Noto Sans CJK SC Regular" panose="020B0500000000000000" charset="-122"/>
              </a:rPr>
              <a:t>语</a:t>
            </a:r>
            <a:endParaRPr sz="6100" dirty="0">
              <a:latin typeface="Noto Sans CJK SC Regular" panose="020B0500000000000000" charset="-122"/>
              <a:ea typeface="Noto Sans CJK SC Regular" panose="020B0500000000000000" charset="-122"/>
              <a:cs typeface="Noto Sans CJK SC Regular" panose="020B0500000000000000" charset="-122"/>
            </a:endParaRPr>
          </a:p>
          <a:p>
            <a:pPr marL="494030" algn="l" rtl="0" eaLnBrk="0">
              <a:lnSpc>
                <a:spcPct val="69000"/>
              </a:lnSpc>
              <a:spcBef>
                <a:spcPts val="511"/>
              </a:spcBef>
              <a:tabLst/>
            </a:pPr>
            <a:r>
              <a:rPr sz="2500" kern="0" spc="90" dirty="0">
                <a:solidFill>
                  <a:srgbClr val="07494C">
                    <a:alpha val="100000"/>
                  </a:srgbClr>
                </a:solidFill>
                <a:latin typeface="Source Han Serif SC"/>
                <a:ea typeface="Source Han Serif SC"/>
                <a:cs typeface="Source Han Serif SC"/>
              </a:rPr>
              <a:t>chuan</a:t>
            </a:r>
            <a:r>
              <a:rPr sz="2500" kern="0" spc="-100" dirty="0">
                <a:solidFill>
                  <a:srgbClr val="07494C">
                    <a:alpha val="100000"/>
                  </a:srgbClr>
                </a:solidFill>
                <a:latin typeface="Source Han Serif SC"/>
                <a:ea typeface="Source Han Serif SC"/>
                <a:cs typeface="Source Han Serif SC"/>
              </a:rPr>
              <a:t> </a:t>
            </a:r>
            <a:r>
              <a:rPr sz="2500" kern="0" spc="90" dirty="0">
                <a:solidFill>
                  <a:srgbClr val="07494C">
                    <a:alpha val="100000"/>
                  </a:srgbClr>
                </a:solidFill>
                <a:latin typeface="Source Han Serif SC"/>
                <a:ea typeface="Source Han Serif SC"/>
                <a:cs typeface="Source Han Serif SC"/>
              </a:rPr>
              <a:t>coze</a:t>
            </a:r>
            <a:endParaRPr sz="2500" dirty="0">
              <a:latin typeface="Source Han Serif SC"/>
              <a:ea typeface="Source Han Serif SC"/>
              <a:cs typeface="Source Han Serif SC"/>
            </a:endParaRPr>
          </a:p>
        </p:txBody>
      </p:sp>
      <p:grpSp>
        <p:nvGrpSpPr>
          <p:cNvPr id="40" name="group 40"/>
          <p:cNvGrpSpPr/>
          <p:nvPr/>
        </p:nvGrpSpPr>
        <p:grpSpPr>
          <a:xfrm rot="21600000">
            <a:off x="2447915" y="2895719"/>
            <a:ext cx="1401530" cy="1364034"/>
            <a:chOff x="0" y="0"/>
            <a:chExt cx="1401530" cy="1364034"/>
          </a:xfrm>
        </p:grpSpPr>
        <p:sp>
          <p:nvSpPr>
            <p:cNvPr id="784" name="path 784"/>
            <p:cNvSpPr/>
            <p:nvPr/>
          </p:nvSpPr>
          <p:spPr>
            <a:xfrm>
              <a:off x="0" y="0"/>
              <a:ext cx="1401530" cy="1364034"/>
            </a:xfrm>
            <a:custGeom>
              <a:avLst/>
              <a:gdLst/>
              <a:ahLst/>
              <a:cxnLst/>
              <a:rect l="0" t="0" r="0" b="0"/>
              <a:pathLst>
                <a:path w="2207" h="2148">
                  <a:moveTo>
                    <a:pt x="1103" y="2140"/>
                  </a:moveTo>
                  <a:lnTo>
                    <a:pt x="1423" y="2140"/>
                  </a:lnTo>
                  <a:cubicBezTo>
                    <a:pt x="1465" y="2140"/>
                    <a:pt x="1456" y="2025"/>
                    <a:pt x="1579" y="2003"/>
                  </a:cubicBezTo>
                  <a:cubicBezTo>
                    <a:pt x="1808" y="1963"/>
                    <a:pt x="1958" y="1861"/>
                    <a:pt x="2078" y="1657"/>
                  </a:cubicBezTo>
                  <a:cubicBezTo>
                    <a:pt x="2082" y="1652"/>
                    <a:pt x="2085" y="1638"/>
                    <a:pt x="2071" y="1637"/>
                  </a:cubicBezTo>
                  <a:lnTo>
                    <a:pt x="1835" y="1635"/>
                  </a:lnTo>
                  <a:lnTo>
                    <a:pt x="2005" y="916"/>
                  </a:lnTo>
                  <a:cubicBezTo>
                    <a:pt x="2032" y="799"/>
                    <a:pt x="2089" y="703"/>
                    <a:pt x="2182" y="631"/>
                  </a:cubicBezTo>
                  <a:cubicBezTo>
                    <a:pt x="2225" y="598"/>
                    <a:pt x="2177" y="604"/>
                    <a:pt x="2171" y="604"/>
                  </a:cubicBezTo>
                  <a:lnTo>
                    <a:pt x="1115" y="604"/>
                  </a:lnTo>
                  <a:lnTo>
                    <a:pt x="1103" y="604"/>
                  </a:lnTo>
                  <a:lnTo>
                    <a:pt x="1091" y="604"/>
                  </a:lnTo>
                  <a:lnTo>
                    <a:pt x="35" y="604"/>
                  </a:lnTo>
                  <a:cubicBezTo>
                    <a:pt x="29" y="604"/>
                    <a:pt x="-18" y="598"/>
                    <a:pt x="24" y="631"/>
                  </a:cubicBezTo>
                  <a:cubicBezTo>
                    <a:pt x="117" y="703"/>
                    <a:pt x="174" y="799"/>
                    <a:pt x="201" y="916"/>
                  </a:cubicBezTo>
                  <a:lnTo>
                    <a:pt x="371" y="1635"/>
                  </a:lnTo>
                  <a:lnTo>
                    <a:pt x="135" y="1637"/>
                  </a:lnTo>
                  <a:cubicBezTo>
                    <a:pt x="121" y="1638"/>
                    <a:pt x="124" y="1652"/>
                    <a:pt x="128" y="1657"/>
                  </a:cubicBezTo>
                  <a:cubicBezTo>
                    <a:pt x="248" y="1861"/>
                    <a:pt x="398" y="1963"/>
                    <a:pt x="627" y="2003"/>
                  </a:cubicBezTo>
                  <a:cubicBezTo>
                    <a:pt x="750" y="2025"/>
                    <a:pt x="741" y="2140"/>
                    <a:pt x="783" y="2140"/>
                  </a:cubicBezTo>
                  <a:lnTo>
                    <a:pt x="1103" y="2140"/>
                  </a:lnTo>
                  <a:close/>
                  <a:lnTo>
                    <a:pt x="1103" y="2140"/>
                  </a:lnTo>
                  <a:close/>
                </a:path>
                <a:path w="2207" h="2148">
                  <a:moveTo>
                    <a:pt x="1278" y="7"/>
                  </a:moveTo>
                  <a:cubicBezTo>
                    <a:pt x="1318" y="4"/>
                    <a:pt x="1353" y="16"/>
                    <a:pt x="1344" y="82"/>
                  </a:cubicBezTo>
                  <a:lnTo>
                    <a:pt x="1340" y="229"/>
                  </a:lnTo>
                  <a:cubicBezTo>
                    <a:pt x="1339" y="248"/>
                    <a:pt x="1350" y="253"/>
                    <a:pt x="1370" y="253"/>
                  </a:cubicBezTo>
                  <a:cubicBezTo>
                    <a:pt x="1490" y="256"/>
                    <a:pt x="1921" y="312"/>
                    <a:pt x="1988" y="400"/>
                  </a:cubicBezTo>
                  <a:cubicBezTo>
                    <a:pt x="2007" y="424"/>
                    <a:pt x="2011" y="458"/>
                    <a:pt x="1981" y="475"/>
                  </a:cubicBezTo>
                  <a:cubicBezTo>
                    <a:pt x="1481" y="651"/>
                    <a:pt x="766" y="759"/>
                    <a:pt x="237" y="738"/>
                  </a:cubicBezTo>
                  <a:cubicBezTo>
                    <a:pt x="203" y="729"/>
                    <a:pt x="198" y="696"/>
                    <a:pt x="208" y="668"/>
                  </a:cubicBezTo>
                  <a:cubicBezTo>
                    <a:pt x="247" y="563"/>
                    <a:pt x="642" y="383"/>
                    <a:pt x="756" y="346"/>
                  </a:cubicBezTo>
                  <a:cubicBezTo>
                    <a:pt x="775" y="339"/>
                    <a:pt x="784" y="331"/>
                    <a:pt x="777" y="313"/>
                  </a:cubicBezTo>
                  <a:lnTo>
                    <a:pt x="731" y="174"/>
                  </a:lnTo>
                  <a:cubicBezTo>
                    <a:pt x="702" y="114"/>
                    <a:pt x="732" y="92"/>
                    <a:pt x="771" y="83"/>
                  </a:cubicBezTo>
                  <a:cubicBezTo>
                    <a:pt x="1007" y="36"/>
                    <a:pt x="1039" y="32"/>
                    <a:pt x="1278" y="7"/>
                  </a:cubicBezTo>
                  <a:lnTo>
                    <a:pt x="1278" y="7"/>
                  </a:lnTo>
                  <a:close/>
                </a:path>
              </a:pathLst>
            </a:custGeom>
            <a:solidFill>
              <a:srgbClr val="D8DE7F">
                <a:alpha val="100000"/>
              </a:srgbClr>
            </a:solidFill>
            <a:ln w="9000" cap="flat">
              <a:solidFill>
                <a:srgbClr val="FFFFFF"/>
              </a:solidFill>
              <a:prstDash val="solid"/>
              <a:miter lim="2292558"/>
            </a:ln>
          </p:spPr>
          <p:txBody>
            <a:bodyPr rtlCol="0"/>
            <a:lstStyle/>
            <a:p>
              <a:pPr algn="ctr"/>
              <a:endParaRPr lang="zh-CN" altLang="en-US"/>
            </a:p>
          </p:txBody>
        </p:sp>
        <p:sp>
          <p:nvSpPr>
            <p:cNvPr id="786" name="path 786"/>
            <p:cNvSpPr/>
            <p:nvPr/>
          </p:nvSpPr>
          <p:spPr>
            <a:xfrm>
              <a:off x="273655" y="534216"/>
              <a:ext cx="854225" cy="466617"/>
            </a:xfrm>
            <a:custGeom>
              <a:avLst/>
              <a:gdLst/>
              <a:ahLst/>
              <a:cxnLst/>
              <a:rect l="0" t="0" r="0" b="0"/>
              <a:pathLst>
                <a:path w="1345" h="734">
                  <a:moveTo>
                    <a:pt x="154" y="313"/>
                  </a:moveTo>
                  <a:cubicBezTo>
                    <a:pt x="182" y="313"/>
                    <a:pt x="208" y="306"/>
                    <a:pt x="231" y="293"/>
                  </a:cubicBezTo>
                  <a:cubicBezTo>
                    <a:pt x="253" y="279"/>
                    <a:pt x="273" y="259"/>
                    <a:pt x="289" y="231"/>
                  </a:cubicBezTo>
                  <a:cubicBezTo>
                    <a:pt x="286" y="257"/>
                    <a:pt x="280" y="279"/>
                    <a:pt x="268" y="298"/>
                  </a:cubicBezTo>
                  <a:cubicBezTo>
                    <a:pt x="256" y="317"/>
                    <a:pt x="240" y="331"/>
                    <a:pt x="220" y="342"/>
                  </a:cubicBezTo>
                  <a:cubicBezTo>
                    <a:pt x="201" y="352"/>
                    <a:pt x="178" y="357"/>
                    <a:pt x="151" y="357"/>
                  </a:cubicBezTo>
                  <a:cubicBezTo>
                    <a:pt x="124" y="357"/>
                    <a:pt x="99" y="350"/>
                    <a:pt x="76" y="337"/>
                  </a:cubicBezTo>
                  <a:cubicBezTo>
                    <a:pt x="53" y="324"/>
                    <a:pt x="34" y="305"/>
                    <a:pt x="20" y="280"/>
                  </a:cubicBezTo>
                  <a:cubicBezTo>
                    <a:pt x="6" y="254"/>
                    <a:pt x="0" y="223"/>
                    <a:pt x="0" y="187"/>
                  </a:cubicBezTo>
                  <a:cubicBezTo>
                    <a:pt x="0" y="155"/>
                    <a:pt x="6" y="126"/>
                    <a:pt x="19" y="100"/>
                  </a:cubicBezTo>
                  <a:cubicBezTo>
                    <a:pt x="31" y="75"/>
                    <a:pt x="49" y="54"/>
                    <a:pt x="72" y="40"/>
                  </a:cubicBezTo>
                  <a:cubicBezTo>
                    <a:pt x="94" y="25"/>
                    <a:pt x="120" y="18"/>
                    <a:pt x="148" y="18"/>
                  </a:cubicBezTo>
                  <a:cubicBezTo>
                    <a:pt x="185" y="18"/>
                    <a:pt x="216" y="26"/>
                    <a:pt x="241" y="41"/>
                  </a:cubicBezTo>
                  <a:lnTo>
                    <a:pt x="253" y="33"/>
                  </a:lnTo>
                  <a:lnTo>
                    <a:pt x="290" y="32"/>
                  </a:lnTo>
                  <a:cubicBezTo>
                    <a:pt x="285" y="38"/>
                    <a:pt x="282" y="45"/>
                    <a:pt x="282" y="54"/>
                  </a:cubicBezTo>
                  <a:lnTo>
                    <a:pt x="279" y="117"/>
                  </a:lnTo>
                  <a:lnTo>
                    <a:pt x="250" y="112"/>
                  </a:lnTo>
                  <a:lnTo>
                    <a:pt x="246" y="81"/>
                  </a:lnTo>
                  <a:cubicBezTo>
                    <a:pt x="236" y="69"/>
                    <a:pt x="224" y="59"/>
                    <a:pt x="209" y="52"/>
                  </a:cubicBezTo>
                  <a:cubicBezTo>
                    <a:pt x="194" y="46"/>
                    <a:pt x="178" y="42"/>
                    <a:pt x="159" y="42"/>
                  </a:cubicBezTo>
                  <a:cubicBezTo>
                    <a:pt x="153" y="42"/>
                    <a:pt x="148" y="42"/>
                    <a:pt x="146" y="43"/>
                  </a:cubicBezTo>
                  <a:cubicBezTo>
                    <a:pt x="127" y="44"/>
                    <a:pt x="111" y="51"/>
                    <a:pt x="97" y="63"/>
                  </a:cubicBezTo>
                  <a:cubicBezTo>
                    <a:pt x="83" y="76"/>
                    <a:pt x="72" y="93"/>
                    <a:pt x="64" y="115"/>
                  </a:cubicBezTo>
                  <a:cubicBezTo>
                    <a:pt x="56" y="136"/>
                    <a:pt x="52" y="161"/>
                    <a:pt x="52" y="189"/>
                  </a:cubicBezTo>
                  <a:cubicBezTo>
                    <a:pt x="52" y="215"/>
                    <a:pt x="57" y="238"/>
                    <a:pt x="66" y="256"/>
                  </a:cubicBezTo>
                  <a:cubicBezTo>
                    <a:pt x="75" y="275"/>
                    <a:pt x="87" y="289"/>
                    <a:pt x="103" y="299"/>
                  </a:cubicBezTo>
                  <a:cubicBezTo>
                    <a:pt x="118" y="309"/>
                    <a:pt x="135" y="313"/>
                    <a:pt x="154" y="313"/>
                  </a:cubicBezTo>
                  <a:moveTo>
                    <a:pt x="343" y="343"/>
                  </a:moveTo>
                  <a:lnTo>
                    <a:pt x="343" y="343"/>
                  </a:lnTo>
                  <a:lnTo>
                    <a:pt x="343" y="331"/>
                  </a:lnTo>
                  <a:lnTo>
                    <a:pt x="340" y="0"/>
                  </a:lnTo>
                  <a:lnTo>
                    <a:pt x="394" y="11"/>
                  </a:lnTo>
                  <a:lnTo>
                    <a:pt x="393" y="135"/>
                  </a:lnTo>
                  <a:cubicBezTo>
                    <a:pt x="411" y="122"/>
                    <a:pt x="433" y="115"/>
                    <a:pt x="460" y="115"/>
                  </a:cubicBezTo>
                  <a:cubicBezTo>
                    <a:pt x="491" y="115"/>
                    <a:pt x="514" y="122"/>
                    <a:pt x="529" y="137"/>
                  </a:cubicBezTo>
                  <a:cubicBezTo>
                    <a:pt x="545" y="152"/>
                    <a:pt x="552" y="174"/>
                    <a:pt x="552" y="203"/>
                  </a:cubicBezTo>
                  <a:lnTo>
                    <a:pt x="550" y="302"/>
                  </a:lnTo>
                  <a:lnTo>
                    <a:pt x="550" y="328"/>
                  </a:lnTo>
                  <a:cubicBezTo>
                    <a:pt x="550" y="338"/>
                    <a:pt x="552" y="346"/>
                    <a:pt x="558" y="354"/>
                  </a:cubicBezTo>
                  <a:lnTo>
                    <a:pt x="502" y="343"/>
                  </a:lnTo>
                  <a:lnTo>
                    <a:pt x="502" y="321"/>
                  </a:lnTo>
                  <a:lnTo>
                    <a:pt x="502" y="321"/>
                  </a:lnTo>
                  <a:lnTo>
                    <a:pt x="501" y="198"/>
                  </a:lnTo>
                  <a:lnTo>
                    <a:pt x="501" y="197"/>
                  </a:lnTo>
                  <a:cubicBezTo>
                    <a:pt x="500" y="157"/>
                    <a:pt x="483" y="138"/>
                    <a:pt x="448" y="138"/>
                  </a:cubicBezTo>
                  <a:cubicBezTo>
                    <a:pt x="437" y="138"/>
                    <a:pt x="427" y="140"/>
                    <a:pt x="418" y="145"/>
                  </a:cubicBezTo>
                  <a:cubicBezTo>
                    <a:pt x="409" y="149"/>
                    <a:pt x="401" y="156"/>
                    <a:pt x="393" y="166"/>
                  </a:cubicBezTo>
                  <a:lnTo>
                    <a:pt x="393" y="193"/>
                  </a:lnTo>
                  <a:lnTo>
                    <a:pt x="393" y="193"/>
                  </a:lnTo>
                  <a:lnTo>
                    <a:pt x="392" y="294"/>
                  </a:lnTo>
                  <a:lnTo>
                    <a:pt x="391" y="331"/>
                  </a:lnTo>
                  <a:cubicBezTo>
                    <a:pt x="392" y="339"/>
                    <a:pt x="394" y="347"/>
                    <a:pt x="399" y="354"/>
                  </a:cubicBezTo>
                  <a:lnTo>
                    <a:pt x="343" y="343"/>
                  </a:lnTo>
                  <a:close/>
                  <a:moveTo>
                    <a:pt x="1289" y="343"/>
                  </a:moveTo>
                  <a:lnTo>
                    <a:pt x="1289" y="343"/>
                  </a:lnTo>
                  <a:lnTo>
                    <a:pt x="1289" y="330"/>
                  </a:lnTo>
                  <a:lnTo>
                    <a:pt x="1287" y="197"/>
                  </a:lnTo>
                  <a:cubicBezTo>
                    <a:pt x="1286" y="157"/>
                    <a:pt x="1269" y="138"/>
                    <a:pt x="1234" y="138"/>
                  </a:cubicBezTo>
                  <a:cubicBezTo>
                    <a:pt x="1223" y="138"/>
                    <a:pt x="1213" y="140"/>
                    <a:pt x="1205" y="145"/>
                  </a:cubicBezTo>
                  <a:cubicBezTo>
                    <a:pt x="1196" y="149"/>
                    <a:pt x="1188" y="156"/>
                    <a:pt x="1180" y="165"/>
                  </a:cubicBezTo>
                  <a:lnTo>
                    <a:pt x="1178" y="311"/>
                  </a:lnTo>
                  <a:lnTo>
                    <a:pt x="1178" y="328"/>
                  </a:lnTo>
                  <a:cubicBezTo>
                    <a:pt x="1178" y="338"/>
                    <a:pt x="1180" y="346"/>
                    <a:pt x="1185" y="354"/>
                  </a:cubicBezTo>
                  <a:lnTo>
                    <a:pt x="1129" y="343"/>
                  </a:lnTo>
                  <a:lnTo>
                    <a:pt x="1129" y="330"/>
                  </a:lnTo>
                  <a:lnTo>
                    <a:pt x="1127" y="107"/>
                  </a:lnTo>
                  <a:lnTo>
                    <a:pt x="1180" y="118"/>
                  </a:lnTo>
                  <a:lnTo>
                    <a:pt x="1180" y="134"/>
                  </a:lnTo>
                  <a:cubicBezTo>
                    <a:pt x="1198" y="121"/>
                    <a:pt x="1220" y="115"/>
                    <a:pt x="1246" y="115"/>
                  </a:cubicBezTo>
                  <a:cubicBezTo>
                    <a:pt x="1277" y="115"/>
                    <a:pt x="1300" y="122"/>
                    <a:pt x="1315" y="137"/>
                  </a:cubicBezTo>
                  <a:cubicBezTo>
                    <a:pt x="1329" y="151"/>
                    <a:pt x="1337" y="169"/>
                    <a:pt x="1338" y="193"/>
                  </a:cubicBezTo>
                  <a:lnTo>
                    <a:pt x="1339" y="193"/>
                  </a:lnTo>
                  <a:lnTo>
                    <a:pt x="1337" y="328"/>
                  </a:lnTo>
                  <a:cubicBezTo>
                    <a:pt x="1337" y="338"/>
                    <a:pt x="1340" y="346"/>
                    <a:pt x="1345" y="354"/>
                  </a:cubicBezTo>
                  <a:lnTo>
                    <a:pt x="1289" y="343"/>
                  </a:lnTo>
                  <a:close/>
                  <a:moveTo>
                    <a:pt x="768" y="348"/>
                  </a:moveTo>
                  <a:lnTo>
                    <a:pt x="768" y="348"/>
                  </a:lnTo>
                  <a:lnTo>
                    <a:pt x="768" y="326"/>
                  </a:lnTo>
                  <a:cubicBezTo>
                    <a:pt x="750" y="340"/>
                    <a:pt x="727" y="347"/>
                    <a:pt x="700" y="347"/>
                  </a:cubicBezTo>
                  <a:cubicBezTo>
                    <a:pt x="670" y="347"/>
                    <a:pt x="648" y="339"/>
                    <a:pt x="633" y="325"/>
                  </a:cubicBezTo>
                  <a:cubicBezTo>
                    <a:pt x="619" y="310"/>
                    <a:pt x="611" y="288"/>
                    <a:pt x="610" y="259"/>
                  </a:cubicBezTo>
                  <a:lnTo>
                    <a:pt x="608" y="107"/>
                  </a:lnTo>
                  <a:lnTo>
                    <a:pt x="660" y="117"/>
                  </a:lnTo>
                  <a:lnTo>
                    <a:pt x="657" y="265"/>
                  </a:lnTo>
                  <a:cubicBezTo>
                    <a:pt x="657" y="284"/>
                    <a:pt x="661" y="299"/>
                    <a:pt x="671" y="309"/>
                  </a:cubicBezTo>
                  <a:cubicBezTo>
                    <a:pt x="681" y="319"/>
                    <a:pt x="694" y="324"/>
                    <a:pt x="712" y="324"/>
                  </a:cubicBezTo>
                  <a:cubicBezTo>
                    <a:pt x="723" y="324"/>
                    <a:pt x="734" y="322"/>
                    <a:pt x="743" y="317"/>
                  </a:cubicBezTo>
                  <a:cubicBezTo>
                    <a:pt x="752" y="312"/>
                    <a:pt x="760" y="305"/>
                    <a:pt x="767" y="295"/>
                  </a:cubicBezTo>
                  <a:lnTo>
                    <a:pt x="766" y="107"/>
                  </a:lnTo>
                  <a:lnTo>
                    <a:pt x="819" y="117"/>
                  </a:lnTo>
                  <a:lnTo>
                    <a:pt x="816" y="333"/>
                  </a:lnTo>
                  <a:cubicBezTo>
                    <a:pt x="816" y="342"/>
                    <a:pt x="818" y="351"/>
                    <a:pt x="823" y="358"/>
                  </a:cubicBezTo>
                  <a:lnTo>
                    <a:pt x="768" y="348"/>
                  </a:lnTo>
                  <a:close/>
                  <a:moveTo>
                    <a:pt x="1010" y="345"/>
                  </a:moveTo>
                  <a:lnTo>
                    <a:pt x="1010" y="345"/>
                  </a:lnTo>
                  <a:lnTo>
                    <a:pt x="1009" y="323"/>
                  </a:lnTo>
                  <a:cubicBezTo>
                    <a:pt x="998" y="333"/>
                    <a:pt x="984" y="340"/>
                    <a:pt x="968" y="346"/>
                  </a:cubicBezTo>
                  <a:cubicBezTo>
                    <a:pt x="952" y="351"/>
                    <a:pt x="934" y="354"/>
                    <a:pt x="915" y="354"/>
                  </a:cubicBezTo>
                  <a:cubicBezTo>
                    <a:pt x="897" y="354"/>
                    <a:pt x="882" y="349"/>
                    <a:pt x="870" y="337"/>
                  </a:cubicBezTo>
                  <a:cubicBezTo>
                    <a:pt x="857" y="326"/>
                    <a:pt x="851" y="312"/>
                    <a:pt x="851" y="295"/>
                  </a:cubicBezTo>
                  <a:cubicBezTo>
                    <a:pt x="851" y="272"/>
                    <a:pt x="864" y="253"/>
                    <a:pt x="889" y="237"/>
                  </a:cubicBezTo>
                  <a:cubicBezTo>
                    <a:pt x="915" y="221"/>
                    <a:pt x="955" y="212"/>
                    <a:pt x="1008" y="210"/>
                  </a:cubicBezTo>
                  <a:lnTo>
                    <a:pt x="1008" y="175"/>
                  </a:lnTo>
                  <a:cubicBezTo>
                    <a:pt x="1008" y="160"/>
                    <a:pt x="1002" y="149"/>
                    <a:pt x="992" y="142"/>
                  </a:cubicBezTo>
                  <a:cubicBezTo>
                    <a:pt x="982" y="134"/>
                    <a:pt x="969" y="131"/>
                    <a:pt x="951" y="131"/>
                  </a:cubicBezTo>
                  <a:cubicBezTo>
                    <a:pt x="942" y="131"/>
                    <a:pt x="934" y="132"/>
                    <a:pt x="927" y="135"/>
                  </a:cubicBezTo>
                  <a:cubicBezTo>
                    <a:pt x="920" y="137"/>
                    <a:pt x="915" y="141"/>
                    <a:pt x="912" y="145"/>
                  </a:cubicBezTo>
                  <a:cubicBezTo>
                    <a:pt x="911" y="146"/>
                    <a:pt x="911" y="148"/>
                    <a:pt x="911" y="149"/>
                  </a:cubicBezTo>
                  <a:cubicBezTo>
                    <a:pt x="911" y="150"/>
                    <a:pt x="911" y="152"/>
                    <a:pt x="913" y="153"/>
                  </a:cubicBezTo>
                  <a:cubicBezTo>
                    <a:pt x="914" y="155"/>
                    <a:pt x="916" y="157"/>
                    <a:pt x="917" y="159"/>
                  </a:cubicBezTo>
                  <a:cubicBezTo>
                    <a:pt x="918" y="162"/>
                    <a:pt x="918" y="165"/>
                    <a:pt x="918" y="167"/>
                  </a:cubicBezTo>
                  <a:cubicBezTo>
                    <a:pt x="918" y="174"/>
                    <a:pt x="916" y="180"/>
                    <a:pt x="911" y="185"/>
                  </a:cubicBezTo>
                  <a:cubicBezTo>
                    <a:pt x="906" y="190"/>
                    <a:pt x="899" y="192"/>
                    <a:pt x="889" y="192"/>
                  </a:cubicBezTo>
                  <a:cubicBezTo>
                    <a:pt x="880" y="192"/>
                    <a:pt x="873" y="190"/>
                    <a:pt x="868" y="185"/>
                  </a:cubicBezTo>
                  <a:cubicBezTo>
                    <a:pt x="863" y="181"/>
                    <a:pt x="860" y="174"/>
                    <a:pt x="860" y="167"/>
                  </a:cubicBezTo>
                  <a:cubicBezTo>
                    <a:pt x="860" y="157"/>
                    <a:pt x="864" y="148"/>
                    <a:pt x="872" y="139"/>
                  </a:cubicBezTo>
                  <a:cubicBezTo>
                    <a:pt x="880" y="130"/>
                    <a:pt x="891" y="123"/>
                    <a:pt x="905" y="117"/>
                  </a:cubicBezTo>
                  <a:cubicBezTo>
                    <a:pt x="919" y="112"/>
                    <a:pt x="936" y="109"/>
                    <a:pt x="954" y="109"/>
                  </a:cubicBezTo>
                  <a:cubicBezTo>
                    <a:pt x="989" y="109"/>
                    <a:pt x="1016" y="116"/>
                    <a:pt x="1034" y="130"/>
                  </a:cubicBezTo>
                  <a:cubicBezTo>
                    <a:pt x="1053" y="144"/>
                    <a:pt x="1061" y="165"/>
                    <a:pt x="1060" y="192"/>
                  </a:cubicBezTo>
                  <a:lnTo>
                    <a:pt x="1058" y="330"/>
                  </a:lnTo>
                  <a:cubicBezTo>
                    <a:pt x="1058" y="340"/>
                    <a:pt x="1060" y="349"/>
                    <a:pt x="1065" y="356"/>
                  </a:cubicBezTo>
                  <a:lnTo>
                    <a:pt x="1010" y="345"/>
                  </a:lnTo>
                  <a:close/>
                  <a:moveTo>
                    <a:pt x="902" y="289"/>
                  </a:moveTo>
                  <a:lnTo>
                    <a:pt x="902" y="289"/>
                  </a:lnTo>
                  <a:cubicBezTo>
                    <a:pt x="902" y="300"/>
                    <a:pt x="907" y="309"/>
                    <a:pt x="918" y="315"/>
                  </a:cubicBezTo>
                  <a:cubicBezTo>
                    <a:pt x="929" y="321"/>
                    <a:pt x="943" y="324"/>
                    <a:pt x="960" y="324"/>
                  </a:cubicBezTo>
                  <a:cubicBezTo>
                    <a:pt x="975" y="324"/>
                    <a:pt x="991" y="322"/>
                    <a:pt x="1009" y="317"/>
                  </a:cubicBezTo>
                  <a:lnTo>
                    <a:pt x="1008" y="233"/>
                  </a:lnTo>
                  <a:cubicBezTo>
                    <a:pt x="969" y="235"/>
                    <a:pt x="941" y="241"/>
                    <a:pt x="926" y="251"/>
                  </a:cubicBezTo>
                  <a:cubicBezTo>
                    <a:pt x="910" y="261"/>
                    <a:pt x="902" y="273"/>
                    <a:pt x="902" y="289"/>
                  </a:cubicBezTo>
                </a:path>
                <a:path w="1345" h="734">
                  <a:moveTo>
                    <a:pt x="296" y="690"/>
                  </a:moveTo>
                  <a:cubicBezTo>
                    <a:pt x="325" y="690"/>
                    <a:pt x="351" y="683"/>
                    <a:pt x="375" y="669"/>
                  </a:cubicBezTo>
                  <a:cubicBezTo>
                    <a:pt x="398" y="654"/>
                    <a:pt x="418" y="633"/>
                    <a:pt x="434" y="606"/>
                  </a:cubicBezTo>
                  <a:cubicBezTo>
                    <a:pt x="432" y="632"/>
                    <a:pt x="425" y="654"/>
                    <a:pt x="413" y="674"/>
                  </a:cubicBezTo>
                  <a:cubicBezTo>
                    <a:pt x="401" y="693"/>
                    <a:pt x="385" y="708"/>
                    <a:pt x="364" y="719"/>
                  </a:cubicBezTo>
                  <a:cubicBezTo>
                    <a:pt x="344" y="729"/>
                    <a:pt x="320" y="734"/>
                    <a:pt x="293" y="734"/>
                  </a:cubicBezTo>
                  <a:cubicBezTo>
                    <a:pt x="265" y="734"/>
                    <a:pt x="239" y="728"/>
                    <a:pt x="216" y="714"/>
                  </a:cubicBezTo>
                  <a:cubicBezTo>
                    <a:pt x="192" y="701"/>
                    <a:pt x="173" y="681"/>
                    <a:pt x="159" y="655"/>
                  </a:cubicBezTo>
                  <a:cubicBezTo>
                    <a:pt x="145" y="629"/>
                    <a:pt x="137" y="597"/>
                    <a:pt x="137" y="560"/>
                  </a:cubicBezTo>
                  <a:cubicBezTo>
                    <a:pt x="137" y="527"/>
                    <a:pt x="144" y="497"/>
                    <a:pt x="157" y="471"/>
                  </a:cubicBezTo>
                  <a:cubicBezTo>
                    <a:pt x="170" y="445"/>
                    <a:pt x="188" y="424"/>
                    <a:pt x="212" y="409"/>
                  </a:cubicBezTo>
                  <a:cubicBezTo>
                    <a:pt x="235" y="394"/>
                    <a:pt x="261" y="386"/>
                    <a:pt x="290" y="386"/>
                  </a:cubicBezTo>
                  <a:cubicBezTo>
                    <a:pt x="328" y="386"/>
                    <a:pt x="360" y="394"/>
                    <a:pt x="385" y="410"/>
                  </a:cubicBezTo>
                  <a:lnTo>
                    <a:pt x="398" y="402"/>
                  </a:lnTo>
                  <a:lnTo>
                    <a:pt x="435" y="401"/>
                  </a:lnTo>
                  <a:cubicBezTo>
                    <a:pt x="430" y="407"/>
                    <a:pt x="427" y="415"/>
                    <a:pt x="427" y="424"/>
                  </a:cubicBezTo>
                  <a:lnTo>
                    <a:pt x="424" y="488"/>
                  </a:lnTo>
                  <a:lnTo>
                    <a:pt x="394" y="483"/>
                  </a:lnTo>
                  <a:lnTo>
                    <a:pt x="390" y="451"/>
                  </a:lnTo>
                  <a:cubicBezTo>
                    <a:pt x="381" y="439"/>
                    <a:pt x="368" y="429"/>
                    <a:pt x="353" y="422"/>
                  </a:cubicBezTo>
                  <a:cubicBezTo>
                    <a:pt x="337" y="415"/>
                    <a:pt x="320" y="411"/>
                    <a:pt x="301" y="411"/>
                  </a:cubicBezTo>
                  <a:cubicBezTo>
                    <a:pt x="295" y="411"/>
                    <a:pt x="290" y="412"/>
                    <a:pt x="287" y="412"/>
                  </a:cubicBezTo>
                  <a:cubicBezTo>
                    <a:pt x="269" y="413"/>
                    <a:pt x="252" y="420"/>
                    <a:pt x="237" y="433"/>
                  </a:cubicBezTo>
                  <a:cubicBezTo>
                    <a:pt x="223" y="446"/>
                    <a:pt x="212" y="464"/>
                    <a:pt x="204" y="486"/>
                  </a:cubicBezTo>
                  <a:cubicBezTo>
                    <a:pt x="196" y="508"/>
                    <a:pt x="192" y="533"/>
                    <a:pt x="192" y="562"/>
                  </a:cubicBezTo>
                  <a:cubicBezTo>
                    <a:pt x="192" y="589"/>
                    <a:pt x="196" y="612"/>
                    <a:pt x="205" y="631"/>
                  </a:cubicBezTo>
                  <a:cubicBezTo>
                    <a:pt x="215" y="650"/>
                    <a:pt x="227" y="665"/>
                    <a:pt x="243" y="675"/>
                  </a:cubicBezTo>
                  <a:cubicBezTo>
                    <a:pt x="259" y="685"/>
                    <a:pt x="277" y="690"/>
                    <a:pt x="296" y="690"/>
                  </a:cubicBezTo>
                  <a:moveTo>
                    <a:pt x="691" y="606"/>
                  </a:moveTo>
                  <a:lnTo>
                    <a:pt x="691" y="606"/>
                  </a:lnTo>
                  <a:cubicBezTo>
                    <a:pt x="691" y="631"/>
                    <a:pt x="686" y="653"/>
                    <a:pt x="676" y="673"/>
                  </a:cubicBezTo>
                  <a:cubicBezTo>
                    <a:pt x="665" y="692"/>
                    <a:pt x="651" y="707"/>
                    <a:pt x="633" y="718"/>
                  </a:cubicBezTo>
                  <a:cubicBezTo>
                    <a:pt x="615" y="729"/>
                    <a:pt x="595" y="734"/>
                    <a:pt x="572" y="734"/>
                  </a:cubicBezTo>
                  <a:cubicBezTo>
                    <a:pt x="549" y="734"/>
                    <a:pt x="529" y="729"/>
                    <a:pt x="511" y="718"/>
                  </a:cubicBezTo>
                  <a:cubicBezTo>
                    <a:pt x="493" y="707"/>
                    <a:pt x="478" y="692"/>
                    <a:pt x="468" y="673"/>
                  </a:cubicBezTo>
                  <a:cubicBezTo>
                    <a:pt x="458" y="653"/>
                    <a:pt x="453" y="631"/>
                    <a:pt x="453" y="606"/>
                  </a:cubicBezTo>
                  <a:cubicBezTo>
                    <a:pt x="453" y="582"/>
                    <a:pt x="458" y="561"/>
                    <a:pt x="468" y="541"/>
                  </a:cubicBezTo>
                  <a:cubicBezTo>
                    <a:pt x="478" y="522"/>
                    <a:pt x="493" y="506"/>
                    <a:pt x="511" y="495"/>
                  </a:cubicBezTo>
                  <a:cubicBezTo>
                    <a:pt x="529" y="484"/>
                    <a:pt x="549" y="478"/>
                    <a:pt x="572" y="478"/>
                  </a:cubicBezTo>
                  <a:cubicBezTo>
                    <a:pt x="595" y="478"/>
                    <a:pt x="615" y="484"/>
                    <a:pt x="633" y="495"/>
                  </a:cubicBezTo>
                  <a:cubicBezTo>
                    <a:pt x="651" y="506"/>
                    <a:pt x="665" y="522"/>
                    <a:pt x="676" y="541"/>
                  </a:cubicBezTo>
                  <a:cubicBezTo>
                    <a:pt x="686" y="561"/>
                    <a:pt x="691" y="582"/>
                    <a:pt x="691" y="606"/>
                  </a:cubicBezTo>
                  <a:moveTo>
                    <a:pt x="638" y="606"/>
                  </a:moveTo>
                  <a:lnTo>
                    <a:pt x="638" y="606"/>
                  </a:lnTo>
                  <a:cubicBezTo>
                    <a:pt x="638" y="574"/>
                    <a:pt x="632" y="549"/>
                    <a:pt x="619" y="530"/>
                  </a:cubicBezTo>
                  <a:cubicBezTo>
                    <a:pt x="607" y="512"/>
                    <a:pt x="591" y="503"/>
                    <a:pt x="572" y="503"/>
                  </a:cubicBezTo>
                  <a:cubicBezTo>
                    <a:pt x="559" y="503"/>
                    <a:pt x="548" y="507"/>
                    <a:pt x="538" y="515"/>
                  </a:cubicBezTo>
                  <a:cubicBezTo>
                    <a:pt x="528" y="523"/>
                    <a:pt x="521" y="535"/>
                    <a:pt x="515" y="551"/>
                  </a:cubicBezTo>
                  <a:cubicBezTo>
                    <a:pt x="509" y="567"/>
                    <a:pt x="506" y="585"/>
                    <a:pt x="506" y="606"/>
                  </a:cubicBezTo>
                  <a:cubicBezTo>
                    <a:pt x="506" y="628"/>
                    <a:pt x="509" y="647"/>
                    <a:pt x="515" y="662"/>
                  </a:cubicBezTo>
                  <a:cubicBezTo>
                    <a:pt x="521" y="678"/>
                    <a:pt x="528" y="690"/>
                    <a:pt x="538" y="698"/>
                  </a:cubicBezTo>
                  <a:cubicBezTo>
                    <a:pt x="548" y="706"/>
                    <a:pt x="559" y="710"/>
                    <a:pt x="572" y="710"/>
                  </a:cubicBezTo>
                  <a:cubicBezTo>
                    <a:pt x="591" y="710"/>
                    <a:pt x="607" y="701"/>
                    <a:pt x="619" y="682"/>
                  </a:cubicBezTo>
                  <a:cubicBezTo>
                    <a:pt x="632" y="664"/>
                    <a:pt x="638" y="639"/>
                    <a:pt x="638" y="606"/>
                  </a:cubicBezTo>
                  <a:moveTo>
                    <a:pt x="962" y="726"/>
                  </a:moveTo>
                  <a:lnTo>
                    <a:pt x="962" y="726"/>
                  </a:lnTo>
                  <a:lnTo>
                    <a:pt x="727" y="732"/>
                  </a:lnTo>
                  <a:lnTo>
                    <a:pt x="716" y="709"/>
                  </a:lnTo>
                  <a:lnTo>
                    <a:pt x="872" y="505"/>
                  </a:lnTo>
                  <a:lnTo>
                    <a:pt x="757" y="510"/>
                  </a:lnTo>
                  <a:lnTo>
                    <a:pt x="752" y="555"/>
                  </a:lnTo>
                  <a:lnTo>
                    <a:pt x="722" y="549"/>
                  </a:lnTo>
                  <a:lnTo>
                    <a:pt x="717" y="509"/>
                  </a:lnTo>
                  <a:cubicBezTo>
                    <a:pt x="715" y="500"/>
                    <a:pt x="713" y="493"/>
                    <a:pt x="709" y="487"/>
                  </a:cubicBezTo>
                  <a:lnTo>
                    <a:pt x="932" y="479"/>
                  </a:lnTo>
                  <a:lnTo>
                    <a:pt x="939" y="503"/>
                  </a:lnTo>
                  <a:lnTo>
                    <a:pt x="776" y="708"/>
                  </a:lnTo>
                  <a:lnTo>
                    <a:pt x="916" y="704"/>
                  </a:lnTo>
                  <a:lnTo>
                    <a:pt x="916" y="704"/>
                  </a:lnTo>
                  <a:lnTo>
                    <a:pt x="921" y="653"/>
                  </a:lnTo>
                  <a:lnTo>
                    <a:pt x="951" y="659"/>
                  </a:lnTo>
                  <a:lnTo>
                    <a:pt x="954" y="702"/>
                  </a:lnTo>
                  <a:cubicBezTo>
                    <a:pt x="954" y="711"/>
                    <a:pt x="956" y="718"/>
                    <a:pt x="960" y="724"/>
                  </a:cubicBezTo>
                  <a:lnTo>
                    <a:pt x="962" y="726"/>
                  </a:lnTo>
                  <a:close/>
                  <a:moveTo>
                    <a:pt x="1034" y="620"/>
                  </a:moveTo>
                  <a:lnTo>
                    <a:pt x="1034" y="620"/>
                  </a:lnTo>
                  <a:cubicBezTo>
                    <a:pt x="1037" y="645"/>
                    <a:pt x="1046" y="664"/>
                    <a:pt x="1063" y="678"/>
                  </a:cubicBezTo>
                  <a:cubicBezTo>
                    <a:pt x="1079" y="692"/>
                    <a:pt x="1099" y="699"/>
                    <a:pt x="1123" y="699"/>
                  </a:cubicBezTo>
                  <a:cubicBezTo>
                    <a:pt x="1149" y="699"/>
                    <a:pt x="1176" y="691"/>
                    <a:pt x="1203" y="676"/>
                  </a:cubicBezTo>
                  <a:cubicBezTo>
                    <a:pt x="1196" y="693"/>
                    <a:pt x="1183" y="708"/>
                    <a:pt x="1164" y="718"/>
                  </a:cubicBezTo>
                  <a:cubicBezTo>
                    <a:pt x="1145" y="729"/>
                    <a:pt x="1124" y="734"/>
                    <a:pt x="1101" y="734"/>
                  </a:cubicBezTo>
                  <a:cubicBezTo>
                    <a:pt x="1080" y="734"/>
                    <a:pt x="1061" y="730"/>
                    <a:pt x="1044" y="721"/>
                  </a:cubicBezTo>
                  <a:cubicBezTo>
                    <a:pt x="1027" y="713"/>
                    <a:pt x="1012" y="700"/>
                    <a:pt x="1001" y="683"/>
                  </a:cubicBezTo>
                  <a:cubicBezTo>
                    <a:pt x="990" y="665"/>
                    <a:pt x="983" y="645"/>
                    <a:pt x="980" y="620"/>
                  </a:cubicBezTo>
                  <a:cubicBezTo>
                    <a:pt x="980" y="611"/>
                    <a:pt x="979" y="605"/>
                    <a:pt x="979" y="600"/>
                  </a:cubicBezTo>
                  <a:cubicBezTo>
                    <a:pt x="979" y="576"/>
                    <a:pt x="984" y="555"/>
                    <a:pt x="994" y="536"/>
                  </a:cubicBezTo>
                  <a:cubicBezTo>
                    <a:pt x="1004" y="518"/>
                    <a:pt x="1017" y="504"/>
                    <a:pt x="1034" y="493"/>
                  </a:cubicBezTo>
                  <a:cubicBezTo>
                    <a:pt x="1051" y="483"/>
                    <a:pt x="1071" y="478"/>
                    <a:pt x="1094" y="478"/>
                  </a:cubicBezTo>
                  <a:cubicBezTo>
                    <a:pt x="1116" y="478"/>
                    <a:pt x="1136" y="483"/>
                    <a:pt x="1153" y="493"/>
                  </a:cubicBezTo>
                  <a:cubicBezTo>
                    <a:pt x="1170" y="504"/>
                    <a:pt x="1183" y="518"/>
                    <a:pt x="1193" y="536"/>
                  </a:cubicBezTo>
                  <a:cubicBezTo>
                    <a:pt x="1202" y="555"/>
                    <a:pt x="1207" y="577"/>
                    <a:pt x="1207" y="601"/>
                  </a:cubicBezTo>
                  <a:lnTo>
                    <a:pt x="1033" y="605"/>
                  </a:lnTo>
                  <a:cubicBezTo>
                    <a:pt x="1033" y="608"/>
                    <a:pt x="1033" y="613"/>
                    <a:pt x="1034" y="620"/>
                  </a:cubicBezTo>
                  <a:moveTo>
                    <a:pt x="1094" y="500"/>
                  </a:moveTo>
                  <a:lnTo>
                    <a:pt x="1094" y="500"/>
                  </a:lnTo>
                  <a:cubicBezTo>
                    <a:pt x="1078" y="500"/>
                    <a:pt x="1064" y="507"/>
                    <a:pt x="1053" y="521"/>
                  </a:cubicBezTo>
                  <a:cubicBezTo>
                    <a:pt x="1041" y="535"/>
                    <a:pt x="1034" y="555"/>
                    <a:pt x="1033" y="582"/>
                  </a:cubicBezTo>
                  <a:lnTo>
                    <a:pt x="1150" y="579"/>
                  </a:lnTo>
                  <a:cubicBezTo>
                    <a:pt x="1150" y="554"/>
                    <a:pt x="1145" y="535"/>
                    <a:pt x="1135" y="521"/>
                  </a:cubicBezTo>
                  <a:cubicBezTo>
                    <a:pt x="1125" y="507"/>
                    <a:pt x="1111" y="500"/>
                    <a:pt x="1094" y="500"/>
                  </a:cubicBezTo>
                </a:path>
              </a:pathLst>
            </a:custGeom>
            <a:solidFill>
              <a:srgbClr val="FFFFFF">
                <a:alpha val="100000"/>
              </a:srgbClr>
            </a:solidFill>
            <a:ln w="0" cap="flat">
              <a:noFill/>
              <a:prstDash val="solid"/>
              <a:miter lim="0"/>
            </a:ln>
          </p:spPr>
          <p:txBody>
            <a:bodyPr rtlCol="0"/>
            <a:lstStyle/>
            <a:p>
              <a:pPr algn="ctr"/>
              <a:endParaRPr lang="zh-CN" altLang="en-US"/>
            </a:p>
          </p:txBody>
        </p:sp>
      </p:grpSp>
      <p:pic>
        <p:nvPicPr>
          <p:cNvPr id="788" name="picture 78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21600000">
            <a:off x="2076149" y="660808"/>
            <a:ext cx="986231" cy="894005"/>
          </a:xfrm>
          <a:prstGeom prst="rect">
            <a:avLst/>
          </a:prstGeom>
        </p:spPr>
      </p:pic>
      <p:pic>
        <p:nvPicPr>
          <p:cNvPr id="790" name="picture 79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rot="21600000">
            <a:off x="891151" y="627460"/>
            <a:ext cx="830393" cy="603741"/>
          </a:xfrm>
          <a:prstGeom prst="rect">
            <a:avLst/>
          </a:prstGeom>
        </p:spPr>
      </p:pic>
      <p:sp>
        <p:nvSpPr>
          <p:cNvPr id="792" name="textbox 792"/>
          <p:cNvSpPr/>
          <p:nvPr/>
        </p:nvSpPr>
        <p:spPr>
          <a:xfrm>
            <a:off x="787957" y="1299625"/>
            <a:ext cx="1036955" cy="283210"/>
          </a:xfrm>
          <a:prstGeom prst="rect">
            <a:avLst/>
          </a:prstGeom>
          <a:noFill/>
          <a:ln w="0" cap="flat">
            <a:noFill/>
            <a:prstDash val="solid"/>
            <a:miter lim="0"/>
          </a:ln>
        </p:spPr>
        <p:txBody>
          <a:bodyPr vert="horz" wrap="square" lIns="0" tIns="0" rIns="0" bIns="0"/>
          <a:lstStyle/>
          <a:p>
            <a:pPr algn="l" rtl="0" eaLnBrk="0">
              <a:lnSpc>
                <a:spcPct val="83263"/>
              </a:lnSpc>
              <a:tabLst/>
            </a:pPr>
            <a:endParaRPr sz="100" dirty="0">
              <a:latin typeface="Noto Sans CJK SC Regular" panose="020B0500000000000000" charset="-122"/>
              <a:ea typeface="Noto Sans CJK SC Regular" panose="020B0500000000000000" charset="-122"/>
              <a:cs typeface="Noto Sans CJK SC Regular" panose="020B0500000000000000" charset="-122"/>
            </a:endParaRPr>
          </a:p>
          <a:p>
            <a:pPr marL="12700" algn="l" rtl="0" eaLnBrk="0">
              <a:lnSpc>
                <a:spcPct val="89000"/>
              </a:lnSpc>
              <a:tabLst/>
            </a:pPr>
            <a:r>
              <a:rPr sz="1200" kern="0" spc="120" dirty="0">
                <a:solidFill>
                  <a:srgbClr val="B78355">
                    <a:alpha val="100000"/>
                  </a:srgbClr>
                </a:solidFill>
                <a:latin typeface="Noto Sans CJK SC Regular" panose="020B0500000000000000" charset="-122"/>
                <a:ea typeface="Noto Sans CJK SC Regular" panose="020B0500000000000000" charset="-122"/>
                <a:cs typeface="Noto Sans CJK SC Regular" panose="020B0500000000000000" charset="-122"/>
              </a:rPr>
              <a:t>四川酒茶集团</a:t>
            </a:r>
            <a:endParaRPr sz="1200" dirty="0">
              <a:latin typeface="Noto Sans CJK SC Regular" panose="020B0500000000000000" charset="-122"/>
              <a:ea typeface="Noto Sans CJK SC Regular" panose="020B0500000000000000" charset="-122"/>
              <a:cs typeface="Noto Sans CJK SC Regular" panose="020B0500000000000000" charset="-122"/>
            </a:endParaRPr>
          </a:p>
          <a:p>
            <a:pPr algn="l" rtl="0" eaLnBrk="0">
              <a:lnSpc>
                <a:spcPct val="155000"/>
              </a:lnSpc>
              <a:tabLst/>
            </a:pPr>
            <a:endParaRPr sz="100" dirty="0">
              <a:latin typeface="Noto Sans CJK SC Regular" panose="020B0500000000000000" charset="-122"/>
              <a:ea typeface="Noto Sans CJK SC Regular" panose="020B0500000000000000" charset="-122"/>
              <a:cs typeface="Noto Sans CJK SC Regular" panose="020B0500000000000000" charset="-122"/>
            </a:endParaRPr>
          </a:p>
          <a:p>
            <a:pPr marL="74930" algn="l" rtl="0" eaLnBrk="0">
              <a:lnSpc>
                <a:spcPct val="93000"/>
              </a:lnSpc>
              <a:spcBef>
                <a:spcPts val="1"/>
              </a:spcBef>
              <a:tabLst/>
            </a:pPr>
            <a:r>
              <a:rPr sz="500" kern="0" spc="0" dirty="0">
                <a:solidFill>
                  <a:srgbClr val="B78355">
                    <a:alpha val="100000"/>
                  </a:srgbClr>
                </a:solidFill>
                <a:latin typeface="Source Han Serif SC"/>
                <a:ea typeface="Source Han Serif SC"/>
                <a:cs typeface="Source Han Serif SC"/>
              </a:rPr>
              <a:t>sichuan</a:t>
            </a:r>
            <a:r>
              <a:rPr sz="500" kern="0" spc="80" dirty="0">
                <a:solidFill>
                  <a:srgbClr val="B78355">
                    <a:alpha val="100000"/>
                  </a:srgbClr>
                </a:solidFill>
                <a:latin typeface="Source Han Serif SC"/>
                <a:ea typeface="Source Han Serif SC"/>
                <a:cs typeface="Source Han Serif SC"/>
              </a:rPr>
              <a:t> </a:t>
            </a:r>
            <a:r>
              <a:rPr sz="500" kern="0" spc="0" dirty="0">
                <a:solidFill>
                  <a:srgbClr val="B78355">
                    <a:alpha val="100000"/>
                  </a:srgbClr>
                </a:solidFill>
                <a:latin typeface="Source Han Serif SC"/>
                <a:ea typeface="Source Han Serif SC"/>
                <a:cs typeface="Source Han Serif SC"/>
              </a:rPr>
              <a:t>Liquor</a:t>
            </a:r>
            <a:r>
              <a:rPr sz="500" kern="0" spc="10" dirty="0">
                <a:solidFill>
                  <a:srgbClr val="B78355">
                    <a:alpha val="100000"/>
                  </a:srgbClr>
                </a:solidFill>
                <a:latin typeface="Source Han Serif SC"/>
                <a:ea typeface="Source Han Serif SC"/>
                <a:cs typeface="Source Han Serif SC"/>
              </a:rPr>
              <a:t> </a:t>
            </a:r>
            <a:r>
              <a:rPr sz="500" kern="0" spc="10" dirty="0">
                <a:solidFill>
                  <a:srgbClr val="B78355">
                    <a:alpha val="100000"/>
                  </a:srgbClr>
                </a:solidFill>
                <a:latin typeface="Source Han Serif SC"/>
                <a:ea typeface="Source Han Serif SC"/>
                <a:cs typeface="Source Han Serif SC"/>
              </a:rPr>
              <a:t>&amp;</a:t>
            </a:r>
            <a:r>
              <a:rPr sz="500" kern="0" spc="0" dirty="0">
                <a:solidFill>
                  <a:srgbClr val="B78355">
                    <a:alpha val="100000"/>
                  </a:srgbClr>
                </a:solidFill>
                <a:latin typeface="Source Han Serif SC"/>
                <a:ea typeface="Source Han Serif SC"/>
                <a:cs typeface="Source Han Serif SC"/>
              </a:rPr>
              <a:t>Tea</a:t>
            </a:r>
            <a:r>
              <a:rPr sz="500" kern="0" spc="50" dirty="0">
                <a:solidFill>
                  <a:srgbClr val="B78355">
                    <a:alpha val="100000"/>
                  </a:srgbClr>
                </a:solidFill>
                <a:latin typeface="Source Han Serif SC"/>
                <a:ea typeface="Source Han Serif SC"/>
                <a:cs typeface="Source Han Serif SC"/>
              </a:rPr>
              <a:t> </a:t>
            </a:r>
            <a:r>
              <a:rPr sz="500" kern="0" spc="0" dirty="0">
                <a:solidFill>
                  <a:srgbClr val="B78355">
                    <a:alpha val="100000"/>
                  </a:srgbClr>
                </a:solidFill>
                <a:latin typeface="Source Han Serif SC"/>
                <a:ea typeface="Source Han Serif SC"/>
                <a:cs typeface="Source Han Serif SC"/>
              </a:rPr>
              <a:t>Group</a:t>
            </a:r>
            <a:endParaRPr sz="500" dirty="0">
              <a:latin typeface="Source Han Serif SC"/>
              <a:ea typeface="Source Han Serif SC"/>
              <a:cs typeface="Source Han Serif SC"/>
            </a:endParaRPr>
          </a:p>
        </p:txBody>
      </p:sp>
      <p:pic>
        <p:nvPicPr>
          <p:cNvPr id="794" name="picture 794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 rot="21600000">
            <a:off x="12697783" y="7341943"/>
            <a:ext cx="257429" cy="376632"/>
          </a:xfrm>
          <a:prstGeom prst="rect">
            <a:avLst/>
          </a:prstGeom>
        </p:spPr>
      </p:pic>
      <p:pic>
        <p:nvPicPr>
          <p:cNvPr id="796" name="picture 796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 rot="21600000">
            <a:off x="1938298" y="627460"/>
            <a:ext cx="11590" cy="927631"/>
          </a:xfrm>
          <a:prstGeom prst="rect">
            <a:avLst/>
          </a:prstGeom>
        </p:spPr>
      </p:pic>
      <p:sp>
        <p:nvSpPr>
          <p:cNvPr id="798" name="path 798"/>
          <p:cNvSpPr/>
          <p:nvPr/>
        </p:nvSpPr>
        <p:spPr>
          <a:xfrm>
            <a:off x="12149827" y="7511434"/>
            <a:ext cx="397329" cy="9003"/>
          </a:xfrm>
          <a:custGeom>
            <a:avLst/>
            <a:gdLst/>
            <a:ahLst/>
            <a:cxnLst/>
            <a:rect l="0" t="0" r="0" b="0"/>
            <a:pathLst>
              <a:path w="625" h="14">
                <a:moveTo>
                  <a:pt x="0" y="7"/>
                </a:moveTo>
                <a:lnTo>
                  <a:pt x="625" y="7"/>
                </a:lnTo>
              </a:path>
            </a:pathLst>
          </a:custGeom>
          <a:noFill/>
          <a:ln w="9003" cap="flat">
            <a:solidFill>
              <a:srgbClr val="136B41"/>
            </a:solidFill>
            <a:prstDash val="solid"/>
            <a:miter lim="1000000"/>
          </a:ln>
        </p:spPr>
        <p:txBody>
          <a:bodyPr rtlCol="0"/>
          <a:lstStyle/>
          <a:p>
            <a:pPr algn="ctr"/>
            <a:endParaRPr lang="zh-CN" altLang="en-US"/>
          </a:p>
        </p:txBody>
      </p:sp>
      <p:sp>
        <p:nvSpPr>
          <p:cNvPr id="800" name="path 800"/>
          <p:cNvSpPr/>
          <p:nvPr/>
        </p:nvSpPr>
        <p:spPr>
          <a:xfrm>
            <a:off x="13105769" y="7511434"/>
            <a:ext cx="397326" cy="9003"/>
          </a:xfrm>
          <a:custGeom>
            <a:avLst/>
            <a:gdLst/>
            <a:ahLst/>
            <a:cxnLst/>
            <a:rect l="0" t="0" r="0" b="0"/>
            <a:pathLst>
              <a:path w="625" h="14">
                <a:moveTo>
                  <a:pt x="0" y="7"/>
                </a:moveTo>
                <a:lnTo>
                  <a:pt x="625" y="7"/>
                </a:lnTo>
              </a:path>
            </a:pathLst>
          </a:custGeom>
          <a:noFill/>
          <a:ln w="9003" cap="flat">
            <a:solidFill>
              <a:srgbClr val="136B41"/>
            </a:solidFill>
            <a:prstDash val="solid"/>
            <a:miter lim="1000000"/>
          </a:ln>
        </p:spPr>
        <p:txBody>
          <a:bodyPr rtlCol="0"/>
          <a:lstStyle/>
          <a:p>
            <a:pPr algn="ctr"/>
            <a:endParaRPr lang="zh-CN" altLang="en-US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02" name="picture 80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21600000">
            <a:off x="6702026" y="2033420"/>
            <a:ext cx="6803896" cy="4037811"/>
          </a:xfrm>
          <a:prstGeom prst="rect">
            <a:avLst/>
          </a:prstGeom>
        </p:spPr>
      </p:pic>
      <p:sp>
        <p:nvSpPr>
          <p:cNvPr id="804" name="path 804"/>
          <p:cNvSpPr/>
          <p:nvPr/>
        </p:nvSpPr>
        <p:spPr>
          <a:xfrm>
            <a:off x="1884917" y="2949202"/>
            <a:ext cx="3507680" cy="2199921"/>
          </a:xfrm>
          <a:custGeom>
            <a:avLst/>
            <a:gdLst/>
            <a:ahLst/>
            <a:cxnLst/>
            <a:rect l="0" t="0" r="0" b="0"/>
            <a:pathLst>
              <a:path w="5523" h="3464">
                <a:moveTo>
                  <a:pt x="372" y="1175"/>
                </a:moveTo>
                <a:cubicBezTo>
                  <a:pt x="453" y="1175"/>
                  <a:pt x="2452" y="1175"/>
                  <a:pt x="2452" y="1175"/>
                </a:cubicBezTo>
                <a:lnTo>
                  <a:pt x="3069" y="1175"/>
                </a:lnTo>
                <a:cubicBezTo>
                  <a:pt x="3069" y="1175"/>
                  <a:pt x="5069" y="1175"/>
                  <a:pt x="5149" y="1175"/>
                </a:cubicBezTo>
                <a:cubicBezTo>
                  <a:pt x="5230" y="1175"/>
                  <a:pt x="5393" y="967"/>
                  <a:pt x="5440" y="853"/>
                </a:cubicBezTo>
                <a:cubicBezTo>
                  <a:pt x="5486" y="739"/>
                  <a:pt x="5523" y="650"/>
                  <a:pt x="5465" y="669"/>
                </a:cubicBezTo>
                <a:cubicBezTo>
                  <a:pt x="5406" y="687"/>
                  <a:pt x="5185" y="711"/>
                  <a:pt x="4951" y="684"/>
                </a:cubicBezTo>
                <a:cubicBezTo>
                  <a:pt x="4718" y="657"/>
                  <a:pt x="4275" y="586"/>
                  <a:pt x="3911" y="444"/>
                </a:cubicBezTo>
                <a:cubicBezTo>
                  <a:pt x="3547" y="301"/>
                  <a:pt x="3343" y="154"/>
                  <a:pt x="3343" y="154"/>
                </a:cubicBezTo>
                <a:cubicBezTo>
                  <a:pt x="3301" y="125"/>
                  <a:pt x="3287" y="97"/>
                  <a:pt x="3298" y="65"/>
                </a:cubicBezTo>
                <a:cubicBezTo>
                  <a:pt x="3308" y="33"/>
                  <a:pt x="3321" y="-3"/>
                  <a:pt x="3271" y="14"/>
                </a:cubicBezTo>
                <a:cubicBezTo>
                  <a:pt x="3242" y="25"/>
                  <a:pt x="3219" y="51"/>
                  <a:pt x="3204" y="78"/>
                </a:cubicBezTo>
                <a:lnTo>
                  <a:pt x="2318" y="78"/>
                </a:lnTo>
                <a:cubicBezTo>
                  <a:pt x="2303" y="51"/>
                  <a:pt x="2280" y="25"/>
                  <a:pt x="2251" y="14"/>
                </a:cubicBezTo>
                <a:cubicBezTo>
                  <a:pt x="2201" y="-3"/>
                  <a:pt x="2214" y="33"/>
                  <a:pt x="2224" y="65"/>
                </a:cubicBezTo>
                <a:cubicBezTo>
                  <a:pt x="2234" y="97"/>
                  <a:pt x="2221" y="125"/>
                  <a:pt x="2179" y="154"/>
                </a:cubicBezTo>
                <a:cubicBezTo>
                  <a:pt x="2179" y="154"/>
                  <a:pt x="1974" y="301"/>
                  <a:pt x="1610" y="444"/>
                </a:cubicBezTo>
                <a:cubicBezTo>
                  <a:pt x="1246" y="586"/>
                  <a:pt x="803" y="657"/>
                  <a:pt x="570" y="684"/>
                </a:cubicBezTo>
                <a:cubicBezTo>
                  <a:pt x="337" y="711"/>
                  <a:pt x="116" y="687"/>
                  <a:pt x="57" y="669"/>
                </a:cubicBezTo>
                <a:cubicBezTo>
                  <a:pt x="-1" y="650"/>
                  <a:pt x="35" y="739"/>
                  <a:pt x="82" y="853"/>
                </a:cubicBezTo>
                <a:cubicBezTo>
                  <a:pt x="129" y="967"/>
                  <a:pt x="292" y="1175"/>
                  <a:pt x="372" y="1175"/>
                </a:cubicBezTo>
                <a:moveTo>
                  <a:pt x="2271" y="227"/>
                </a:moveTo>
                <a:lnTo>
                  <a:pt x="2271" y="227"/>
                </a:lnTo>
                <a:cubicBezTo>
                  <a:pt x="2295" y="209"/>
                  <a:pt x="2311" y="195"/>
                  <a:pt x="2321" y="181"/>
                </a:cubicBezTo>
                <a:lnTo>
                  <a:pt x="3201" y="181"/>
                </a:lnTo>
                <a:cubicBezTo>
                  <a:pt x="3211" y="195"/>
                  <a:pt x="3227" y="209"/>
                  <a:pt x="3251" y="227"/>
                </a:cubicBezTo>
                <a:cubicBezTo>
                  <a:pt x="3267" y="240"/>
                  <a:pt x="3318" y="276"/>
                  <a:pt x="3397" y="325"/>
                </a:cubicBezTo>
                <a:lnTo>
                  <a:pt x="2125" y="325"/>
                </a:lnTo>
                <a:cubicBezTo>
                  <a:pt x="2203" y="276"/>
                  <a:pt x="2255" y="240"/>
                  <a:pt x="2271" y="227"/>
                </a:cubicBezTo>
                <a:moveTo>
                  <a:pt x="1255" y="719"/>
                </a:moveTo>
                <a:lnTo>
                  <a:pt x="1255" y="719"/>
                </a:lnTo>
                <a:cubicBezTo>
                  <a:pt x="1573" y="628"/>
                  <a:pt x="1856" y="484"/>
                  <a:pt x="2044" y="374"/>
                </a:cubicBezTo>
                <a:lnTo>
                  <a:pt x="3478" y="374"/>
                </a:lnTo>
                <a:cubicBezTo>
                  <a:pt x="3665" y="484"/>
                  <a:pt x="3948" y="628"/>
                  <a:pt x="4267" y="719"/>
                </a:cubicBezTo>
                <a:cubicBezTo>
                  <a:pt x="4797" y="870"/>
                  <a:pt x="5287" y="868"/>
                  <a:pt x="5287" y="868"/>
                </a:cubicBezTo>
                <a:cubicBezTo>
                  <a:pt x="5287" y="868"/>
                  <a:pt x="5191" y="954"/>
                  <a:pt x="5148" y="954"/>
                </a:cubicBezTo>
                <a:cubicBezTo>
                  <a:pt x="5104" y="954"/>
                  <a:pt x="3069" y="954"/>
                  <a:pt x="3069" y="954"/>
                </a:cubicBezTo>
                <a:lnTo>
                  <a:pt x="2452" y="954"/>
                </a:lnTo>
                <a:cubicBezTo>
                  <a:pt x="2452" y="954"/>
                  <a:pt x="418" y="954"/>
                  <a:pt x="374" y="954"/>
                </a:cubicBezTo>
                <a:cubicBezTo>
                  <a:pt x="330" y="954"/>
                  <a:pt x="235" y="868"/>
                  <a:pt x="235" y="868"/>
                </a:cubicBezTo>
                <a:cubicBezTo>
                  <a:pt x="235" y="868"/>
                  <a:pt x="724" y="870"/>
                  <a:pt x="1255" y="719"/>
                </a:cubicBezTo>
                <a:moveTo>
                  <a:pt x="508" y="1658"/>
                </a:moveTo>
                <a:lnTo>
                  <a:pt x="508" y="1658"/>
                </a:lnTo>
                <a:cubicBezTo>
                  <a:pt x="654" y="1658"/>
                  <a:pt x="838" y="1658"/>
                  <a:pt x="939" y="1658"/>
                </a:cubicBezTo>
                <a:cubicBezTo>
                  <a:pt x="987" y="1658"/>
                  <a:pt x="1016" y="1658"/>
                  <a:pt x="1016" y="1658"/>
                </a:cubicBezTo>
                <a:cubicBezTo>
                  <a:pt x="1118" y="1658"/>
                  <a:pt x="1301" y="1658"/>
                  <a:pt x="1447" y="1658"/>
                </a:cubicBezTo>
                <a:cubicBezTo>
                  <a:pt x="1662" y="1658"/>
                  <a:pt x="1671" y="1527"/>
                  <a:pt x="1671" y="1527"/>
                </a:cubicBezTo>
                <a:cubicBezTo>
                  <a:pt x="1671" y="1527"/>
                  <a:pt x="1405" y="1569"/>
                  <a:pt x="1345" y="1264"/>
                </a:cubicBezTo>
                <a:cubicBezTo>
                  <a:pt x="1345" y="1264"/>
                  <a:pt x="1307" y="1303"/>
                  <a:pt x="1286" y="1303"/>
                </a:cubicBezTo>
                <a:cubicBezTo>
                  <a:pt x="1273" y="1303"/>
                  <a:pt x="1114" y="1303"/>
                  <a:pt x="1016" y="1303"/>
                </a:cubicBezTo>
                <a:cubicBezTo>
                  <a:pt x="1016" y="1303"/>
                  <a:pt x="984" y="1303"/>
                  <a:pt x="939" y="1303"/>
                </a:cubicBezTo>
                <a:cubicBezTo>
                  <a:pt x="841" y="1303"/>
                  <a:pt x="683" y="1303"/>
                  <a:pt x="669" y="1303"/>
                </a:cubicBezTo>
                <a:cubicBezTo>
                  <a:pt x="649" y="1303"/>
                  <a:pt x="610" y="1264"/>
                  <a:pt x="610" y="1264"/>
                </a:cubicBezTo>
                <a:cubicBezTo>
                  <a:pt x="550" y="1569"/>
                  <a:pt x="285" y="1527"/>
                  <a:pt x="285" y="1527"/>
                </a:cubicBezTo>
                <a:cubicBezTo>
                  <a:pt x="285" y="1527"/>
                  <a:pt x="293" y="1658"/>
                  <a:pt x="508" y="1658"/>
                </a:cubicBezTo>
                <a:moveTo>
                  <a:pt x="5167" y="1402"/>
                </a:moveTo>
                <a:lnTo>
                  <a:pt x="5167" y="1402"/>
                </a:lnTo>
                <a:lnTo>
                  <a:pt x="4551" y="1402"/>
                </a:lnTo>
                <a:cubicBezTo>
                  <a:pt x="4551" y="1401"/>
                  <a:pt x="4551" y="1400"/>
                  <a:pt x="4551" y="1398"/>
                </a:cubicBezTo>
                <a:lnTo>
                  <a:pt x="4551" y="1313"/>
                </a:lnTo>
                <a:cubicBezTo>
                  <a:pt x="4551" y="1292"/>
                  <a:pt x="4534" y="1275"/>
                  <a:pt x="4512" y="1275"/>
                </a:cubicBezTo>
                <a:lnTo>
                  <a:pt x="4142" y="1275"/>
                </a:lnTo>
                <a:cubicBezTo>
                  <a:pt x="4120" y="1275"/>
                  <a:pt x="4103" y="1292"/>
                  <a:pt x="4103" y="1313"/>
                </a:cubicBezTo>
                <a:lnTo>
                  <a:pt x="4103" y="1398"/>
                </a:lnTo>
                <a:cubicBezTo>
                  <a:pt x="4103" y="1400"/>
                  <a:pt x="4103" y="1401"/>
                  <a:pt x="4104" y="1402"/>
                </a:cubicBezTo>
                <a:lnTo>
                  <a:pt x="3931" y="1402"/>
                </a:lnTo>
                <a:lnTo>
                  <a:pt x="2924" y="1402"/>
                </a:lnTo>
                <a:cubicBezTo>
                  <a:pt x="2924" y="1402"/>
                  <a:pt x="2904" y="1461"/>
                  <a:pt x="2842" y="1453"/>
                </a:cubicBezTo>
                <a:cubicBezTo>
                  <a:pt x="2842" y="1453"/>
                  <a:pt x="2857" y="1505"/>
                  <a:pt x="2904" y="1505"/>
                </a:cubicBezTo>
                <a:cubicBezTo>
                  <a:pt x="2909" y="1505"/>
                  <a:pt x="2928" y="1505"/>
                  <a:pt x="2958" y="1505"/>
                </a:cubicBezTo>
                <a:cubicBezTo>
                  <a:pt x="2958" y="1647"/>
                  <a:pt x="2958" y="2137"/>
                  <a:pt x="2958" y="2265"/>
                </a:cubicBezTo>
                <a:cubicBezTo>
                  <a:pt x="2958" y="2416"/>
                  <a:pt x="2948" y="2675"/>
                  <a:pt x="2844" y="2709"/>
                </a:cubicBezTo>
                <a:cubicBezTo>
                  <a:pt x="2844" y="2709"/>
                  <a:pt x="2855" y="2730"/>
                  <a:pt x="2903" y="2730"/>
                </a:cubicBezTo>
                <a:cubicBezTo>
                  <a:pt x="2951" y="2730"/>
                  <a:pt x="3049" y="2730"/>
                  <a:pt x="3107" y="2730"/>
                </a:cubicBezTo>
                <a:cubicBezTo>
                  <a:pt x="3165" y="2730"/>
                  <a:pt x="3405" y="2723"/>
                  <a:pt x="3405" y="2413"/>
                </a:cubicBezTo>
                <a:cubicBezTo>
                  <a:pt x="3405" y="2149"/>
                  <a:pt x="3405" y="1648"/>
                  <a:pt x="3405" y="1505"/>
                </a:cubicBezTo>
                <a:cubicBezTo>
                  <a:pt x="3587" y="1505"/>
                  <a:pt x="3784" y="1505"/>
                  <a:pt x="3931" y="1505"/>
                </a:cubicBezTo>
                <a:cubicBezTo>
                  <a:pt x="4067" y="1505"/>
                  <a:pt x="4160" y="1505"/>
                  <a:pt x="4160" y="1505"/>
                </a:cubicBezTo>
                <a:cubicBezTo>
                  <a:pt x="4513" y="1505"/>
                  <a:pt x="5153" y="1505"/>
                  <a:pt x="5187" y="1505"/>
                </a:cubicBezTo>
                <a:cubicBezTo>
                  <a:pt x="5234" y="1505"/>
                  <a:pt x="5249" y="1453"/>
                  <a:pt x="5249" y="1453"/>
                </a:cubicBezTo>
                <a:cubicBezTo>
                  <a:pt x="5187" y="1461"/>
                  <a:pt x="5167" y="1402"/>
                  <a:pt x="5167" y="1402"/>
                </a:cubicBezTo>
                <a:moveTo>
                  <a:pt x="491" y="2225"/>
                </a:moveTo>
                <a:lnTo>
                  <a:pt x="491" y="2225"/>
                </a:lnTo>
                <a:cubicBezTo>
                  <a:pt x="379" y="2519"/>
                  <a:pt x="274" y="2489"/>
                  <a:pt x="274" y="2489"/>
                </a:cubicBezTo>
                <a:cubicBezTo>
                  <a:pt x="274" y="2489"/>
                  <a:pt x="409" y="2618"/>
                  <a:pt x="538" y="2598"/>
                </a:cubicBezTo>
                <a:cubicBezTo>
                  <a:pt x="667" y="2577"/>
                  <a:pt x="735" y="2421"/>
                  <a:pt x="735" y="2421"/>
                </a:cubicBezTo>
                <a:cubicBezTo>
                  <a:pt x="602" y="2356"/>
                  <a:pt x="491" y="2225"/>
                  <a:pt x="491" y="2225"/>
                </a:cubicBezTo>
                <a:moveTo>
                  <a:pt x="1342" y="2626"/>
                </a:moveTo>
                <a:lnTo>
                  <a:pt x="1342" y="2626"/>
                </a:lnTo>
                <a:cubicBezTo>
                  <a:pt x="1342" y="2626"/>
                  <a:pt x="1489" y="2538"/>
                  <a:pt x="1636" y="2519"/>
                </a:cubicBezTo>
                <a:cubicBezTo>
                  <a:pt x="1636" y="2519"/>
                  <a:pt x="1623" y="2349"/>
                  <a:pt x="1507" y="2289"/>
                </a:cubicBezTo>
                <a:cubicBezTo>
                  <a:pt x="1391" y="2228"/>
                  <a:pt x="1222" y="2305"/>
                  <a:pt x="1222" y="2305"/>
                </a:cubicBezTo>
                <a:cubicBezTo>
                  <a:pt x="1222" y="2305"/>
                  <a:pt x="1331" y="2312"/>
                  <a:pt x="1342" y="2626"/>
                </a:cubicBezTo>
                <a:moveTo>
                  <a:pt x="4443" y="2096"/>
                </a:moveTo>
                <a:lnTo>
                  <a:pt x="4443" y="2096"/>
                </a:lnTo>
                <a:cubicBezTo>
                  <a:pt x="4585" y="2170"/>
                  <a:pt x="4601" y="2379"/>
                  <a:pt x="4601" y="2379"/>
                </a:cubicBezTo>
                <a:cubicBezTo>
                  <a:pt x="4421" y="2402"/>
                  <a:pt x="4240" y="2510"/>
                  <a:pt x="4240" y="2510"/>
                </a:cubicBezTo>
                <a:cubicBezTo>
                  <a:pt x="4226" y="2124"/>
                  <a:pt x="4092" y="2116"/>
                  <a:pt x="4092" y="2116"/>
                </a:cubicBezTo>
                <a:cubicBezTo>
                  <a:pt x="4092" y="2116"/>
                  <a:pt x="4301" y="2021"/>
                  <a:pt x="4443" y="2096"/>
                </a:cubicBezTo>
                <a:moveTo>
                  <a:pt x="772" y="2730"/>
                </a:moveTo>
                <a:lnTo>
                  <a:pt x="772" y="2730"/>
                </a:lnTo>
                <a:cubicBezTo>
                  <a:pt x="772" y="2730"/>
                  <a:pt x="743" y="2659"/>
                  <a:pt x="651" y="2670"/>
                </a:cubicBezTo>
                <a:cubicBezTo>
                  <a:pt x="651" y="2670"/>
                  <a:pt x="673" y="2609"/>
                  <a:pt x="748" y="2609"/>
                </a:cubicBezTo>
                <a:cubicBezTo>
                  <a:pt x="750" y="2609"/>
                  <a:pt x="752" y="2609"/>
                  <a:pt x="755" y="2609"/>
                </a:cubicBezTo>
                <a:lnTo>
                  <a:pt x="755" y="2192"/>
                </a:lnTo>
                <a:cubicBezTo>
                  <a:pt x="583" y="2192"/>
                  <a:pt x="374" y="2192"/>
                  <a:pt x="347" y="2192"/>
                </a:cubicBezTo>
                <a:cubicBezTo>
                  <a:pt x="300" y="2192"/>
                  <a:pt x="285" y="2140"/>
                  <a:pt x="285" y="2140"/>
                </a:cubicBezTo>
                <a:cubicBezTo>
                  <a:pt x="347" y="2148"/>
                  <a:pt x="367" y="2089"/>
                  <a:pt x="367" y="2089"/>
                </a:cubicBezTo>
                <a:lnTo>
                  <a:pt x="755" y="2089"/>
                </a:lnTo>
                <a:lnTo>
                  <a:pt x="755" y="1841"/>
                </a:lnTo>
                <a:cubicBezTo>
                  <a:pt x="605" y="1841"/>
                  <a:pt x="433" y="1841"/>
                  <a:pt x="407" y="1841"/>
                </a:cubicBezTo>
                <a:cubicBezTo>
                  <a:pt x="360" y="1841"/>
                  <a:pt x="345" y="1789"/>
                  <a:pt x="345" y="1789"/>
                </a:cubicBezTo>
                <a:cubicBezTo>
                  <a:pt x="407" y="1797"/>
                  <a:pt x="428" y="1739"/>
                  <a:pt x="428" y="1739"/>
                </a:cubicBezTo>
                <a:lnTo>
                  <a:pt x="969" y="1739"/>
                </a:lnTo>
                <a:lnTo>
                  <a:pt x="986" y="1739"/>
                </a:lnTo>
                <a:lnTo>
                  <a:pt x="1528" y="1739"/>
                </a:lnTo>
                <a:cubicBezTo>
                  <a:pt x="1528" y="1739"/>
                  <a:pt x="1548" y="1797"/>
                  <a:pt x="1610" y="1789"/>
                </a:cubicBezTo>
                <a:cubicBezTo>
                  <a:pt x="1610" y="1789"/>
                  <a:pt x="1595" y="1841"/>
                  <a:pt x="1548" y="1841"/>
                </a:cubicBezTo>
                <a:cubicBezTo>
                  <a:pt x="1522" y="1841"/>
                  <a:pt x="1352" y="1841"/>
                  <a:pt x="1202" y="1841"/>
                </a:cubicBezTo>
                <a:lnTo>
                  <a:pt x="1202" y="2089"/>
                </a:lnTo>
                <a:lnTo>
                  <a:pt x="1588" y="2089"/>
                </a:lnTo>
                <a:cubicBezTo>
                  <a:pt x="1588" y="2089"/>
                  <a:pt x="1608" y="2148"/>
                  <a:pt x="1671" y="2140"/>
                </a:cubicBezTo>
                <a:cubicBezTo>
                  <a:pt x="1671" y="2140"/>
                  <a:pt x="1655" y="2192"/>
                  <a:pt x="1608" y="2192"/>
                </a:cubicBezTo>
                <a:cubicBezTo>
                  <a:pt x="1581" y="2192"/>
                  <a:pt x="1374" y="2192"/>
                  <a:pt x="1202" y="2192"/>
                </a:cubicBezTo>
                <a:lnTo>
                  <a:pt x="1202" y="2609"/>
                </a:lnTo>
                <a:lnTo>
                  <a:pt x="1202" y="2730"/>
                </a:lnTo>
                <a:lnTo>
                  <a:pt x="772" y="2730"/>
                </a:lnTo>
                <a:close/>
                <a:moveTo>
                  <a:pt x="4671" y="2730"/>
                </a:moveTo>
                <a:lnTo>
                  <a:pt x="4671" y="2730"/>
                </a:lnTo>
                <a:cubicBezTo>
                  <a:pt x="4671" y="2730"/>
                  <a:pt x="4642" y="2659"/>
                  <a:pt x="4551" y="2670"/>
                </a:cubicBezTo>
                <a:cubicBezTo>
                  <a:pt x="4551" y="2670"/>
                  <a:pt x="4573" y="2609"/>
                  <a:pt x="4648" y="2609"/>
                </a:cubicBezTo>
                <a:cubicBezTo>
                  <a:pt x="4649" y="2609"/>
                  <a:pt x="4651" y="2609"/>
                  <a:pt x="4654" y="2609"/>
                </a:cubicBezTo>
                <a:lnTo>
                  <a:pt x="4654" y="1973"/>
                </a:lnTo>
                <a:cubicBezTo>
                  <a:pt x="4641" y="1973"/>
                  <a:pt x="4626" y="1973"/>
                  <a:pt x="4608" y="1973"/>
                </a:cubicBezTo>
                <a:cubicBezTo>
                  <a:pt x="4454" y="1973"/>
                  <a:pt x="4157" y="1973"/>
                  <a:pt x="4122" y="1973"/>
                </a:cubicBezTo>
                <a:cubicBezTo>
                  <a:pt x="4075" y="1973"/>
                  <a:pt x="4060" y="1921"/>
                  <a:pt x="4060" y="1921"/>
                </a:cubicBezTo>
                <a:cubicBezTo>
                  <a:pt x="4122" y="1929"/>
                  <a:pt x="4142" y="1870"/>
                  <a:pt x="4142" y="1870"/>
                </a:cubicBezTo>
                <a:lnTo>
                  <a:pt x="4608" y="1870"/>
                </a:lnTo>
                <a:lnTo>
                  <a:pt x="4654" y="1870"/>
                </a:lnTo>
                <a:lnTo>
                  <a:pt x="4654" y="1698"/>
                </a:lnTo>
                <a:cubicBezTo>
                  <a:pt x="4654" y="1677"/>
                  <a:pt x="4671" y="1659"/>
                  <a:pt x="4693" y="1659"/>
                </a:cubicBezTo>
                <a:lnTo>
                  <a:pt x="5063" y="1659"/>
                </a:lnTo>
                <a:cubicBezTo>
                  <a:pt x="5084" y="1659"/>
                  <a:pt x="5102" y="1677"/>
                  <a:pt x="5102" y="1698"/>
                </a:cubicBezTo>
                <a:lnTo>
                  <a:pt x="5102" y="1870"/>
                </a:lnTo>
                <a:lnTo>
                  <a:pt x="5167" y="1870"/>
                </a:lnTo>
                <a:cubicBezTo>
                  <a:pt x="5167" y="1870"/>
                  <a:pt x="5187" y="1929"/>
                  <a:pt x="5249" y="1921"/>
                </a:cubicBezTo>
                <a:cubicBezTo>
                  <a:pt x="5249" y="1921"/>
                  <a:pt x="5234" y="1973"/>
                  <a:pt x="5187" y="1973"/>
                </a:cubicBezTo>
                <a:cubicBezTo>
                  <a:pt x="5177" y="1973"/>
                  <a:pt x="5145" y="1973"/>
                  <a:pt x="5102" y="1973"/>
                </a:cubicBezTo>
                <a:lnTo>
                  <a:pt x="5102" y="2609"/>
                </a:lnTo>
                <a:lnTo>
                  <a:pt x="5102" y="2730"/>
                </a:lnTo>
                <a:lnTo>
                  <a:pt x="4671" y="2730"/>
                </a:lnTo>
                <a:close/>
                <a:moveTo>
                  <a:pt x="2168" y="2512"/>
                </a:moveTo>
                <a:lnTo>
                  <a:pt x="2168" y="2512"/>
                </a:lnTo>
                <a:cubicBezTo>
                  <a:pt x="1978" y="2687"/>
                  <a:pt x="1756" y="2774"/>
                  <a:pt x="1468" y="2718"/>
                </a:cubicBezTo>
                <a:cubicBezTo>
                  <a:pt x="1468" y="2718"/>
                  <a:pt x="1729" y="2681"/>
                  <a:pt x="1968" y="2286"/>
                </a:cubicBezTo>
                <a:cubicBezTo>
                  <a:pt x="1770" y="1999"/>
                  <a:pt x="1737" y="1682"/>
                  <a:pt x="1732" y="1572"/>
                </a:cubicBezTo>
                <a:cubicBezTo>
                  <a:pt x="1732" y="1564"/>
                  <a:pt x="1742" y="1561"/>
                  <a:pt x="1745" y="1569"/>
                </a:cubicBezTo>
                <a:cubicBezTo>
                  <a:pt x="1774" y="1639"/>
                  <a:pt x="1853" y="1796"/>
                  <a:pt x="2023" y="1953"/>
                </a:cubicBezTo>
                <a:cubicBezTo>
                  <a:pt x="2047" y="1976"/>
                  <a:pt x="2073" y="1998"/>
                  <a:pt x="2100" y="2018"/>
                </a:cubicBezTo>
                <a:cubicBezTo>
                  <a:pt x="2103" y="2011"/>
                  <a:pt x="2105" y="2004"/>
                  <a:pt x="2108" y="1997"/>
                </a:cubicBezTo>
                <a:cubicBezTo>
                  <a:pt x="2203" y="1756"/>
                  <a:pt x="2252" y="1582"/>
                  <a:pt x="2276" y="1457"/>
                </a:cubicBezTo>
                <a:cubicBezTo>
                  <a:pt x="2177" y="1457"/>
                  <a:pt x="1760" y="1457"/>
                  <a:pt x="1718" y="1457"/>
                </a:cubicBezTo>
                <a:cubicBezTo>
                  <a:pt x="1671" y="1457"/>
                  <a:pt x="1656" y="1405"/>
                  <a:pt x="1656" y="1405"/>
                </a:cubicBezTo>
                <a:cubicBezTo>
                  <a:pt x="1718" y="1414"/>
                  <a:pt x="1738" y="1355"/>
                  <a:pt x="1738" y="1355"/>
                </a:cubicBezTo>
                <a:lnTo>
                  <a:pt x="2546" y="1355"/>
                </a:lnTo>
                <a:cubicBezTo>
                  <a:pt x="2546" y="1355"/>
                  <a:pt x="2568" y="1355"/>
                  <a:pt x="2612" y="1355"/>
                </a:cubicBezTo>
                <a:cubicBezTo>
                  <a:pt x="2655" y="1355"/>
                  <a:pt x="2707" y="1361"/>
                  <a:pt x="2697" y="1450"/>
                </a:cubicBezTo>
                <a:cubicBezTo>
                  <a:pt x="2687" y="1537"/>
                  <a:pt x="2665" y="1855"/>
                  <a:pt x="2422" y="2211"/>
                </a:cubicBezTo>
                <a:cubicBezTo>
                  <a:pt x="2535" y="2265"/>
                  <a:pt x="2626" y="2296"/>
                  <a:pt x="2650" y="2304"/>
                </a:cubicBezTo>
                <a:cubicBezTo>
                  <a:pt x="2702" y="2321"/>
                  <a:pt x="2773" y="2304"/>
                  <a:pt x="2773" y="2304"/>
                </a:cubicBezTo>
                <a:cubicBezTo>
                  <a:pt x="2642" y="2465"/>
                  <a:pt x="2538" y="2743"/>
                  <a:pt x="2538" y="2743"/>
                </a:cubicBezTo>
                <a:cubicBezTo>
                  <a:pt x="2538" y="2743"/>
                  <a:pt x="2399" y="2728"/>
                  <a:pt x="2168" y="2512"/>
                </a:cubicBezTo>
                <a:moveTo>
                  <a:pt x="4130" y="1707"/>
                </a:moveTo>
                <a:lnTo>
                  <a:pt x="4130" y="1707"/>
                </a:lnTo>
                <a:cubicBezTo>
                  <a:pt x="4130" y="1707"/>
                  <a:pt x="4055" y="1929"/>
                  <a:pt x="3867" y="2014"/>
                </a:cubicBezTo>
                <a:lnTo>
                  <a:pt x="3982" y="2014"/>
                </a:lnTo>
                <a:cubicBezTo>
                  <a:pt x="4003" y="2014"/>
                  <a:pt x="4021" y="2031"/>
                  <a:pt x="4021" y="2052"/>
                </a:cubicBezTo>
                <a:lnTo>
                  <a:pt x="4021" y="2691"/>
                </a:lnTo>
                <a:cubicBezTo>
                  <a:pt x="4021" y="2712"/>
                  <a:pt x="4003" y="2730"/>
                  <a:pt x="3982" y="2730"/>
                </a:cubicBezTo>
                <a:lnTo>
                  <a:pt x="3611" y="2730"/>
                </a:lnTo>
                <a:cubicBezTo>
                  <a:pt x="3590" y="2730"/>
                  <a:pt x="3573" y="2712"/>
                  <a:pt x="3573" y="2691"/>
                </a:cubicBezTo>
                <a:lnTo>
                  <a:pt x="3573" y="2052"/>
                </a:lnTo>
                <a:cubicBezTo>
                  <a:pt x="3573" y="2051"/>
                  <a:pt x="3573" y="2049"/>
                  <a:pt x="3573" y="2048"/>
                </a:cubicBezTo>
                <a:cubicBezTo>
                  <a:pt x="3500" y="2038"/>
                  <a:pt x="3451" y="2017"/>
                  <a:pt x="3425" y="2003"/>
                </a:cubicBezTo>
                <a:cubicBezTo>
                  <a:pt x="3419" y="2000"/>
                  <a:pt x="3421" y="1992"/>
                  <a:pt x="3427" y="1991"/>
                </a:cubicBezTo>
                <a:cubicBezTo>
                  <a:pt x="3474" y="1982"/>
                  <a:pt x="3586" y="1924"/>
                  <a:pt x="3677" y="1579"/>
                </a:cubicBezTo>
                <a:lnTo>
                  <a:pt x="4130" y="1707"/>
                </a:lnTo>
                <a:close/>
                <a:moveTo>
                  <a:pt x="2427" y="3092"/>
                </a:moveTo>
                <a:lnTo>
                  <a:pt x="2427" y="3092"/>
                </a:lnTo>
                <a:lnTo>
                  <a:pt x="2467" y="3092"/>
                </a:lnTo>
                <a:lnTo>
                  <a:pt x="2467" y="3430"/>
                </a:lnTo>
                <a:lnTo>
                  <a:pt x="2237" y="3430"/>
                </a:lnTo>
                <a:lnTo>
                  <a:pt x="2237" y="3092"/>
                </a:lnTo>
                <a:lnTo>
                  <a:pt x="2277" y="3092"/>
                </a:lnTo>
                <a:lnTo>
                  <a:pt x="2277" y="3059"/>
                </a:lnTo>
                <a:lnTo>
                  <a:pt x="2004" y="3059"/>
                </a:lnTo>
                <a:lnTo>
                  <a:pt x="2004" y="3092"/>
                </a:lnTo>
                <a:lnTo>
                  <a:pt x="2044" y="3092"/>
                </a:lnTo>
                <a:lnTo>
                  <a:pt x="2044" y="3430"/>
                </a:lnTo>
                <a:lnTo>
                  <a:pt x="2044" y="3464"/>
                </a:lnTo>
                <a:lnTo>
                  <a:pt x="2660" y="3464"/>
                </a:lnTo>
                <a:lnTo>
                  <a:pt x="2660" y="3430"/>
                </a:lnTo>
                <a:lnTo>
                  <a:pt x="2660" y="3092"/>
                </a:lnTo>
                <a:lnTo>
                  <a:pt x="2699" y="3092"/>
                </a:lnTo>
                <a:lnTo>
                  <a:pt x="2699" y="3059"/>
                </a:lnTo>
                <a:lnTo>
                  <a:pt x="2427" y="3059"/>
                </a:lnTo>
                <a:lnTo>
                  <a:pt x="2427" y="3092"/>
                </a:lnTo>
                <a:close/>
                <a:moveTo>
                  <a:pt x="2938" y="3092"/>
                </a:moveTo>
                <a:lnTo>
                  <a:pt x="2938" y="3092"/>
                </a:lnTo>
                <a:lnTo>
                  <a:pt x="2976" y="3092"/>
                </a:lnTo>
                <a:lnTo>
                  <a:pt x="2976" y="3430"/>
                </a:lnTo>
                <a:lnTo>
                  <a:pt x="2938" y="3430"/>
                </a:lnTo>
                <a:lnTo>
                  <a:pt x="2938" y="3464"/>
                </a:lnTo>
                <a:lnTo>
                  <a:pt x="3211" y="3464"/>
                </a:lnTo>
                <a:lnTo>
                  <a:pt x="3211" y="3430"/>
                </a:lnTo>
                <a:lnTo>
                  <a:pt x="3169" y="3430"/>
                </a:lnTo>
                <a:lnTo>
                  <a:pt x="3169" y="3268"/>
                </a:lnTo>
                <a:lnTo>
                  <a:pt x="3248" y="3268"/>
                </a:lnTo>
                <a:cubicBezTo>
                  <a:pt x="3281" y="3294"/>
                  <a:pt x="3298" y="3341"/>
                  <a:pt x="3298" y="3341"/>
                </a:cubicBezTo>
                <a:lnTo>
                  <a:pt x="3328" y="3341"/>
                </a:lnTo>
                <a:lnTo>
                  <a:pt x="3328" y="3252"/>
                </a:lnTo>
                <a:lnTo>
                  <a:pt x="3328" y="3163"/>
                </a:lnTo>
                <a:lnTo>
                  <a:pt x="3298" y="3163"/>
                </a:lnTo>
                <a:cubicBezTo>
                  <a:pt x="3298" y="3163"/>
                  <a:pt x="3281" y="3209"/>
                  <a:pt x="3249" y="3235"/>
                </a:cubicBezTo>
                <a:lnTo>
                  <a:pt x="3169" y="3235"/>
                </a:lnTo>
                <a:lnTo>
                  <a:pt x="3169" y="3092"/>
                </a:lnTo>
                <a:lnTo>
                  <a:pt x="3362" y="3092"/>
                </a:lnTo>
                <a:cubicBezTo>
                  <a:pt x="3423" y="3092"/>
                  <a:pt x="3455" y="3196"/>
                  <a:pt x="3455" y="3196"/>
                </a:cubicBezTo>
                <a:lnTo>
                  <a:pt x="3485" y="3196"/>
                </a:lnTo>
                <a:lnTo>
                  <a:pt x="3485" y="3092"/>
                </a:lnTo>
                <a:lnTo>
                  <a:pt x="3485" y="3059"/>
                </a:lnTo>
                <a:lnTo>
                  <a:pt x="2938" y="3059"/>
                </a:lnTo>
                <a:lnTo>
                  <a:pt x="2938" y="3092"/>
                </a:lnTo>
                <a:close/>
                <a:moveTo>
                  <a:pt x="5470" y="2841"/>
                </a:moveTo>
                <a:lnTo>
                  <a:pt x="5470" y="2841"/>
                </a:lnTo>
                <a:cubicBezTo>
                  <a:pt x="5494" y="2841"/>
                  <a:pt x="5514" y="2861"/>
                  <a:pt x="5514" y="2885"/>
                </a:cubicBezTo>
                <a:cubicBezTo>
                  <a:pt x="5514" y="2910"/>
                  <a:pt x="5494" y="2930"/>
                  <a:pt x="5470" y="2930"/>
                </a:cubicBezTo>
                <a:lnTo>
                  <a:pt x="5397" y="2930"/>
                </a:lnTo>
                <a:cubicBezTo>
                  <a:pt x="5367" y="2930"/>
                  <a:pt x="5187" y="2924"/>
                  <a:pt x="4928" y="3018"/>
                </a:cubicBezTo>
                <a:cubicBezTo>
                  <a:pt x="4669" y="3113"/>
                  <a:pt x="4504" y="3311"/>
                  <a:pt x="4460" y="3373"/>
                </a:cubicBezTo>
                <a:cubicBezTo>
                  <a:pt x="4416" y="3435"/>
                  <a:pt x="4391" y="3464"/>
                  <a:pt x="4380" y="3464"/>
                </a:cubicBezTo>
                <a:lnTo>
                  <a:pt x="3764" y="3464"/>
                </a:lnTo>
                <a:lnTo>
                  <a:pt x="3764" y="3430"/>
                </a:lnTo>
                <a:lnTo>
                  <a:pt x="3764" y="3092"/>
                </a:lnTo>
                <a:lnTo>
                  <a:pt x="3724" y="3092"/>
                </a:lnTo>
                <a:lnTo>
                  <a:pt x="3724" y="3059"/>
                </a:lnTo>
                <a:lnTo>
                  <a:pt x="3997" y="3059"/>
                </a:lnTo>
                <a:lnTo>
                  <a:pt x="3997" y="3092"/>
                </a:lnTo>
                <a:lnTo>
                  <a:pt x="3957" y="3092"/>
                </a:lnTo>
                <a:lnTo>
                  <a:pt x="3957" y="3430"/>
                </a:lnTo>
                <a:lnTo>
                  <a:pt x="4187" y="3430"/>
                </a:lnTo>
                <a:lnTo>
                  <a:pt x="4187" y="3092"/>
                </a:lnTo>
                <a:lnTo>
                  <a:pt x="4147" y="3092"/>
                </a:lnTo>
                <a:lnTo>
                  <a:pt x="4147" y="3059"/>
                </a:lnTo>
                <a:lnTo>
                  <a:pt x="4419" y="3059"/>
                </a:lnTo>
                <a:lnTo>
                  <a:pt x="4419" y="3092"/>
                </a:lnTo>
                <a:lnTo>
                  <a:pt x="4380" y="3092"/>
                </a:lnTo>
                <a:lnTo>
                  <a:pt x="4380" y="3401"/>
                </a:lnTo>
                <a:cubicBezTo>
                  <a:pt x="4399" y="3363"/>
                  <a:pt x="4431" y="3306"/>
                  <a:pt x="4476" y="3241"/>
                </a:cubicBezTo>
                <a:cubicBezTo>
                  <a:pt x="4556" y="3126"/>
                  <a:pt x="4694" y="3009"/>
                  <a:pt x="4694" y="3009"/>
                </a:cubicBezTo>
                <a:lnTo>
                  <a:pt x="2698" y="3009"/>
                </a:lnTo>
                <a:lnTo>
                  <a:pt x="2632" y="3009"/>
                </a:lnTo>
                <a:lnTo>
                  <a:pt x="830" y="3009"/>
                </a:lnTo>
                <a:cubicBezTo>
                  <a:pt x="830" y="3009"/>
                  <a:pt x="968" y="3126"/>
                  <a:pt x="1047" y="3241"/>
                </a:cubicBezTo>
                <a:cubicBezTo>
                  <a:pt x="1107" y="3327"/>
                  <a:pt x="1144" y="3400"/>
                  <a:pt x="1158" y="3430"/>
                </a:cubicBezTo>
                <a:lnTo>
                  <a:pt x="1222" y="3430"/>
                </a:lnTo>
                <a:lnTo>
                  <a:pt x="1404" y="3276"/>
                </a:lnTo>
                <a:lnTo>
                  <a:pt x="1188" y="3092"/>
                </a:lnTo>
                <a:lnTo>
                  <a:pt x="1144" y="3092"/>
                </a:lnTo>
                <a:lnTo>
                  <a:pt x="1144" y="3059"/>
                </a:lnTo>
                <a:lnTo>
                  <a:pt x="1416" y="3059"/>
                </a:lnTo>
                <a:lnTo>
                  <a:pt x="1416" y="3092"/>
                </a:lnTo>
                <a:lnTo>
                  <a:pt x="1385" y="3092"/>
                </a:lnTo>
                <a:lnTo>
                  <a:pt x="1503" y="3192"/>
                </a:lnTo>
                <a:lnTo>
                  <a:pt x="1620" y="3092"/>
                </a:lnTo>
                <a:lnTo>
                  <a:pt x="1567" y="3092"/>
                </a:lnTo>
                <a:lnTo>
                  <a:pt x="1567" y="3059"/>
                </a:lnTo>
                <a:lnTo>
                  <a:pt x="1840" y="3059"/>
                </a:lnTo>
                <a:lnTo>
                  <a:pt x="1840" y="3092"/>
                </a:lnTo>
                <a:lnTo>
                  <a:pt x="1709" y="3092"/>
                </a:lnTo>
                <a:lnTo>
                  <a:pt x="1547" y="3230"/>
                </a:lnTo>
                <a:lnTo>
                  <a:pt x="1784" y="3430"/>
                </a:lnTo>
                <a:lnTo>
                  <a:pt x="1840" y="3430"/>
                </a:lnTo>
                <a:lnTo>
                  <a:pt x="1840" y="3464"/>
                </a:lnTo>
                <a:lnTo>
                  <a:pt x="1567" y="3464"/>
                </a:lnTo>
                <a:lnTo>
                  <a:pt x="1567" y="3430"/>
                </a:lnTo>
                <a:lnTo>
                  <a:pt x="1587" y="3430"/>
                </a:lnTo>
                <a:lnTo>
                  <a:pt x="1448" y="3313"/>
                </a:lnTo>
                <a:lnTo>
                  <a:pt x="1310" y="3430"/>
                </a:lnTo>
                <a:lnTo>
                  <a:pt x="1416" y="3430"/>
                </a:lnTo>
                <a:lnTo>
                  <a:pt x="1416" y="3464"/>
                </a:lnTo>
                <a:lnTo>
                  <a:pt x="1144" y="3464"/>
                </a:lnTo>
                <a:cubicBezTo>
                  <a:pt x="1133" y="3464"/>
                  <a:pt x="1108" y="3435"/>
                  <a:pt x="1064" y="3373"/>
                </a:cubicBezTo>
                <a:cubicBezTo>
                  <a:pt x="1020" y="3311"/>
                  <a:pt x="855" y="3113"/>
                  <a:pt x="596" y="3018"/>
                </a:cubicBezTo>
                <a:cubicBezTo>
                  <a:pt x="337" y="2924"/>
                  <a:pt x="157" y="2930"/>
                  <a:pt x="126" y="2930"/>
                </a:cubicBezTo>
                <a:lnTo>
                  <a:pt x="54" y="2930"/>
                </a:lnTo>
                <a:cubicBezTo>
                  <a:pt x="29" y="2930"/>
                  <a:pt x="10" y="2910"/>
                  <a:pt x="10" y="2885"/>
                </a:cubicBezTo>
                <a:cubicBezTo>
                  <a:pt x="10" y="2861"/>
                  <a:pt x="29" y="2841"/>
                  <a:pt x="54" y="2841"/>
                </a:cubicBezTo>
                <a:lnTo>
                  <a:pt x="2632" y="2841"/>
                </a:lnTo>
                <a:lnTo>
                  <a:pt x="2698" y="2841"/>
                </a:lnTo>
                <a:lnTo>
                  <a:pt x="5470" y="2841"/>
                </a:lnTo>
                <a:close/>
              </a:path>
            </a:pathLst>
          </a:custGeom>
          <a:solidFill>
            <a:srgbClr val="231916">
              <a:alpha val="100000"/>
            </a:srgbClr>
          </a:solidFill>
          <a:ln w="0" cap="flat">
            <a:noFill/>
            <a:prstDash val="solid"/>
            <a:miter lim="0"/>
          </a:ln>
        </p:spPr>
        <p:txBody>
          <a:bodyPr rtlCol="0"/>
          <a:lstStyle/>
          <a:p>
            <a:pPr algn="ctr"/>
            <a:endParaRPr lang="zh-CN" altLang="en-US"/>
          </a:p>
        </p:txBody>
      </p:sp>
      <p:pic>
        <p:nvPicPr>
          <p:cNvPr id="806" name="picture 80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1600000">
            <a:off x="2076149" y="660808"/>
            <a:ext cx="986231" cy="894005"/>
          </a:xfrm>
          <a:prstGeom prst="rect">
            <a:avLst/>
          </a:prstGeom>
        </p:spPr>
      </p:pic>
      <p:pic>
        <p:nvPicPr>
          <p:cNvPr id="808" name="picture 80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21600000">
            <a:off x="891151" y="627460"/>
            <a:ext cx="830393" cy="603741"/>
          </a:xfrm>
          <a:prstGeom prst="rect">
            <a:avLst/>
          </a:prstGeom>
        </p:spPr>
      </p:pic>
      <p:sp>
        <p:nvSpPr>
          <p:cNvPr id="810" name="textbox 810"/>
          <p:cNvSpPr/>
          <p:nvPr/>
        </p:nvSpPr>
        <p:spPr>
          <a:xfrm>
            <a:off x="787957" y="1299625"/>
            <a:ext cx="1036955" cy="283210"/>
          </a:xfrm>
          <a:prstGeom prst="rect">
            <a:avLst/>
          </a:prstGeom>
          <a:noFill/>
          <a:ln w="0" cap="flat">
            <a:noFill/>
            <a:prstDash val="solid"/>
            <a:miter lim="0"/>
          </a:ln>
        </p:spPr>
        <p:txBody>
          <a:bodyPr vert="horz" wrap="square" lIns="0" tIns="0" rIns="0" bIns="0"/>
          <a:lstStyle/>
          <a:p>
            <a:pPr algn="l" rtl="0" eaLnBrk="0">
              <a:lnSpc>
                <a:spcPct val="83263"/>
              </a:lnSpc>
              <a:tabLst/>
            </a:pPr>
            <a:endParaRPr sz="100" dirty="0">
              <a:latin typeface="Noto Sans CJK SC Regular" panose="020B0500000000000000" charset="-122"/>
              <a:ea typeface="Noto Sans CJK SC Regular" panose="020B0500000000000000" charset="-122"/>
              <a:cs typeface="Noto Sans CJK SC Regular" panose="020B0500000000000000" charset="-122"/>
            </a:endParaRPr>
          </a:p>
          <a:p>
            <a:pPr marL="12700" algn="l" rtl="0" eaLnBrk="0">
              <a:lnSpc>
                <a:spcPct val="89000"/>
              </a:lnSpc>
              <a:tabLst/>
            </a:pPr>
            <a:r>
              <a:rPr sz="1200" kern="0" spc="120" dirty="0">
                <a:solidFill>
                  <a:srgbClr val="B78355">
                    <a:alpha val="100000"/>
                  </a:srgbClr>
                </a:solidFill>
                <a:latin typeface="Noto Sans CJK SC Regular" panose="020B0500000000000000" charset="-122"/>
                <a:ea typeface="Noto Sans CJK SC Regular" panose="020B0500000000000000" charset="-122"/>
                <a:cs typeface="Noto Sans CJK SC Regular" panose="020B0500000000000000" charset="-122"/>
              </a:rPr>
              <a:t>四川酒茶集团</a:t>
            </a:r>
            <a:endParaRPr sz="1200" dirty="0">
              <a:latin typeface="Noto Sans CJK SC Regular" panose="020B0500000000000000" charset="-122"/>
              <a:ea typeface="Noto Sans CJK SC Regular" panose="020B0500000000000000" charset="-122"/>
              <a:cs typeface="Noto Sans CJK SC Regular" panose="020B0500000000000000" charset="-122"/>
            </a:endParaRPr>
          </a:p>
          <a:p>
            <a:pPr algn="l" rtl="0" eaLnBrk="0">
              <a:lnSpc>
                <a:spcPct val="155000"/>
              </a:lnSpc>
              <a:tabLst/>
            </a:pPr>
            <a:endParaRPr sz="100" dirty="0">
              <a:latin typeface="Noto Sans CJK SC Regular" panose="020B0500000000000000" charset="-122"/>
              <a:ea typeface="Noto Sans CJK SC Regular" panose="020B0500000000000000" charset="-122"/>
              <a:cs typeface="Noto Sans CJK SC Regular" panose="020B0500000000000000" charset="-122"/>
            </a:endParaRPr>
          </a:p>
          <a:p>
            <a:pPr marL="74930" algn="l" rtl="0" eaLnBrk="0">
              <a:lnSpc>
                <a:spcPct val="93000"/>
              </a:lnSpc>
              <a:spcBef>
                <a:spcPts val="1"/>
              </a:spcBef>
              <a:tabLst/>
            </a:pPr>
            <a:r>
              <a:rPr sz="500" kern="0" spc="0" dirty="0">
                <a:solidFill>
                  <a:srgbClr val="B78355">
                    <a:alpha val="100000"/>
                  </a:srgbClr>
                </a:solidFill>
                <a:latin typeface="Source Han Serif SC"/>
                <a:ea typeface="Source Han Serif SC"/>
                <a:cs typeface="Source Han Serif SC"/>
              </a:rPr>
              <a:t>sichuan</a:t>
            </a:r>
            <a:r>
              <a:rPr sz="500" kern="0" spc="80" dirty="0">
                <a:solidFill>
                  <a:srgbClr val="B78355">
                    <a:alpha val="100000"/>
                  </a:srgbClr>
                </a:solidFill>
                <a:latin typeface="Source Han Serif SC"/>
                <a:ea typeface="Source Han Serif SC"/>
                <a:cs typeface="Source Han Serif SC"/>
              </a:rPr>
              <a:t> </a:t>
            </a:r>
            <a:r>
              <a:rPr sz="500" kern="0" spc="0" dirty="0">
                <a:solidFill>
                  <a:srgbClr val="B78355">
                    <a:alpha val="100000"/>
                  </a:srgbClr>
                </a:solidFill>
                <a:latin typeface="Source Han Serif SC"/>
                <a:ea typeface="Source Han Serif SC"/>
                <a:cs typeface="Source Han Serif SC"/>
              </a:rPr>
              <a:t>Liquor</a:t>
            </a:r>
            <a:r>
              <a:rPr sz="500" kern="0" spc="10" dirty="0">
                <a:solidFill>
                  <a:srgbClr val="B78355">
                    <a:alpha val="100000"/>
                  </a:srgbClr>
                </a:solidFill>
                <a:latin typeface="Source Han Serif SC"/>
                <a:ea typeface="Source Han Serif SC"/>
                <a:cs typeface="Source Han Serif SC"/>
              </a:rPr>
              <a:t> </a:t>
            </a:r>
            <a:r>
              <a:rPr sz="500" kern="0" spc="10" dirty="0">
                <a:solidFill>
                  <a:srgbClr val="B78355">
                    <a:alpha val="100000"/>
                  </a:srgbClr>
                </a:solidFill>
                <a:latin typeface="Source Han Serif SC"/>
                <a:ea typeface="Source Han Serif SC"/>
                <a:cs typeface="Source Han Serif SC"/>
              </a:rPr>
              <a:t>&amp;</a:t>
            </a:r>
            <a:r>
              <a:rPr sz="500" kern="0" spc="0" dirty="0">
                <a:solidFill>
                  <a:srgbClr val="B78355">
                    <a:alpha val="100000"/>
                  </a:srgbClr>
                </a:solidFill>
                <a:latin typeface="Source Han Serif SC"/>
                <a:ea typeface="Source Han Serif SC"/>
                <a:cs typeface="Source Han Serif SC"/>
              </a:rPr>
              <a:t>Tea</a:t>
            </a:r>
            <a:r>
              <a:rPr sz="500" kern="0" spc="50" dirty="0">
                <a:solidFill>
                  <a:srgbClr val="B78355">
                    <a:alpha val="100000"/>
                  </a:srgbClr>
                </a:solidFill>
                <a:latin typeface="Source Han Serif SC"/>
                <a:ea typeface="Source Han Serif SC"/>
                <a:cs typeface="Source Han Serif SC"/>
              </a:rPr>
              <a:t> </a:t>
            </a:r>
            <a:r>
              <a:rPr sz="500" kern="0" spc="0" dirty="0">
                <a:solidFill>
                  <a:srgbClr val="B78355">
                    <a:alpha val="100000"/>
                  </a:srgbClr>
                </a:solidFill>
                <a:latin typeface="Source Han Serif SC"/>
                <a:ea typeface="Source Han Serif SC"/>
                <a:cs typeface="Source Han Serif SC"/>
              </a:rPr>
              <a:t>Group</a:t>
            </a:r>
            <a:endParaRPr sz="500" dirty="0">
              <a:latin typeface="Source Han Serif SC"/>
              <a:ea typeface="Source Han Serif SC"/>
              <a:cs typeface="Source Han Serif SC"/>
            </a:endParaRPr>
          </a:p>
        </p:txBody>
      </p:sp>
      <p:pic>
        <p:nvPicPr>
          <p:cNvPr id="812" name="picture 8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21600000">
            <a:off x="12697783" y="7341943"/>
            <a:ext cx="257429" cy="376632"/>
          </a:xfrm>
          <a:prstGeom prst="rect">
            <a:avLst/>
          </a:prstGeom>
        </p:spPr>
      </p:pic>
      <p:pic>
        <p:nvPicPr>
          <p:cNvPr id="814" name="picture 81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21600000">
            <a:off x="1938298" y="627460"/>
            <a:ext cx="11590" cy="927631"/>
          </a:xfrm>
          <a:prstGeom prst="rect">
            <a:avLst/>
          </a:prstGeom>
        </p:spPr>
      </p:pic>
      <p:sp>
        <p:nvSpPr>
          <p:cNvPr id="816" name="path 816"/>
          <p:cNvSpPr/>
          <p:nvPr/>
        </p:nvSpPr>
        <p:spPr>
          <a:xfrm>
            <a:off x="12149827" y="7511434"/>
            <a:ext cx="397329" cy="9003"/>
          </a:xfrm>
          <a:custGeom>
            <a:avLst/>
            <a:gdLst/>
            <a:ahLst/>
            <a:cxnLst/>
            <a:rect l="0" t="0" r="0" b="0"/>
            <a:pathLst>
              <a:path w="625" h="14">
                <a:moveTo>
                  <a:pt x="0" y="7"/>
                </a:moveTo>
                <a:lnTo>
                  <a:pt x="625" y="7"/>
                </a:lnTo>
              </a:path>
            </a:pathLst>
          </a:custGeom>
          <a:noFill/>
          <a:ln w="9003" cap="flat">
            <a:solidFill>
              <a:srgbClr val="136B41"/>
            </a:solidFill>
            <a:prstDash val="solid"/>
            <a:miter lim="1000000"/>
          </a:ln>
        </p:spPr>
        <p:txBody>
          <a:bodyPr rtlCol="0"/>
          <a:lstStyle/>
          <a:p>
            <a:pPr algn="ctr"/>
            <a:endParaRPr lang="zh-CN" altLang="en-US"/>
          </a:p>
        </p:txBody>
      </p:sp>
      <p:sp>
        <p:nvSpPr>
          <p:cNvPr id="818" name="path 818"/>
          <p:cNvSpPr/>
          <p:nvPr/>
        </p:nvSpPr>
        <p:spPr>
          <a:xfrm>
            <a:off x="13105769" y="7511434"/>
            <a:ext cx="397326" cy="9003"/>
          </a:xfrm>
          <a:custGeom>
            <a:avLst/>
            <a:gdLst/>
            <a:ahLst/>
            <a:cxnLst/>
            <a:rect l="0" t="0" r="0" b="0"/>
            <a:pathLst>
              <a:path w="625" h="14">
                <a:moveTo>
                  <a:pt x="0" y="7"/>
                </a:moveTo>
                <a:lnTo>
                  <a:pt x="625" y="7"/>
                </a:lnTo>
              </a:path>
            </a:pathLst>
          </a:custGeom>
          <a:noFill/>
          <a:ln w="9003" cap="flat">
            <a:solidFill>
              <a:srgbClr val="136B41"/>
            </a:solidFill>
            <a:prstDash val="solid"/>
            <a:miter lim="1000000"/>
          </a:ln>
        </p:spPr>
        <p:txBody>
          <a:bodyPr rtlCol="0"/>
          <a:lstStyle/>
          <a:p>
            <a:pPr algn="ctr"/>
            <a:endParaRPr lang="zh-CN" altLang="en-US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0" name="rect 820"/>
          <p:cNvSpPr/>
          <p:nvPr/>
        </p:nvSpPr>
        <p:spPr>
          <a:xfrm>
            <a:off x="0" y="3"/>
            <a:ext cx="14630392" cy="8229593"/>
          </a:xfrm>
          <a:prstGeom prst="rect">
            <a:avLst/>
          </a:prstGeom>
          <a:solidFill>
            <a:srgbClr val="136B41">
              <a:alpha val="100000"/>
            </a:srgbClr>
          </a:solidFill>
          <a:ln w="0" cap="flat">
            <a:noFill/>
            <a:prstDash val="solid"/>
            <a:miter lim="0"/>
          </a:ln>
        </p:spPr>
        <p:txBody>
          <a:bodyPr rtlCol="0"/>
          <a:lstStyle/>
          <a:p>
            <a:pPr algn="ctr"/>
            <a:endParaRPr lang="zh-CN" altLang="en-US"/>
          </a:p>
        </p:txBody>
      </p:sp>
      <p:pic>
        <p:nvPicPr>
          <p:cNvPr id="822" name="picture 82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21600000">
            <a:off x="0" y="3"/>
            <a:ext cx="8232274" cy="8229593"/>
          </a:xfrm>
          <a:prstGeom prst="rect">
            <a:avLst/>
          </a:prstGeom>
        </p:spPr>
      </p:pic>
      <p:sp>
        <p:nvSpPr>
          <p:cNvPr id="824" name="textbox 824"/>
          <p:cNvSpPr/>
          <p:nvPr/>
        </p:nvSpPr>
        <p:spPr>
          <a:xfrm>
            <a:off x="9451850" y="2846323"/>
            <a:ext cx="3265170" cy="2050415"/>
          </a:xfrm>
          <a:prstGeom prst="rect">
            <a:avLst/>
          </a:prstGeom>
          <a:noFill/>
          <a:ln w="0" cap="flat">
            <a:noFill/>
            <a:prstDash val="solid"/>
            <a:miter lim="0"/>
          </a:ln>
        </p:spPr>
        <p:txBody>
          <a:bodyPr vert="horz" wrap="square" lIns="0" tIns="0" rIns="0" bIns="0"/>
          <a:lstStyle/>
          <a:p>
            <a:pPr algn="l" rtl="0" eaLnBrk="0">
              <a:lnSpc>
                <a:spcPct val="59551"/>
              </a:lnSpc>
              <a:tabLst/>
            </a:pPr>
            <a:endParaRPr sz="100" dirty="0">
              <a:latin typeface="Noto Sans CJK SC Regular" panose="020B0500000000000000" charset="-122"/>
              <a:ea typeface="Noto Sans CJK SC Regular" panose="020B0500000000000000" charset="-122"/>
              <a:cs typeface="Noto Sans CJK SC Regular" panose="020B0500000000000000" charset="-122"/>
            </a:endParaRPr>
          </a:p>
          <a:p>
            <a:pPr marL="1115060" algn="l" rtl="0" eaLnBrk="0">
              <a:lnSpc>
                <a:spcPct val="76000"/>
              </a:lnSpc>
              <a:tabLst/>
            </a:pPr>
            <a:r>
              <a:rPr sz="7300" b="1" kern="0" spc="200" dirty="0">
                <a:solidFill>
                  <a:srgbClr val="FFFFFF">
                    <a:alpha val="100000"/>
                  </a:srgbClr>
                </a:solidFill>
                <a:latin typeface="Source Han Serif SC"/>
                <a:ea typeface="Source Han Serif SC"/>
                <a:cs typeface="Source Han Serif SC"/>
              </a:rPr>
              <a:t>04</a:t>
            </a:r>
            <a:endParaRPr sz="7300" dirty="0">
              <a:latin typeface="Source Han Serif SC"/>
              <a:ea typeface="Source Han Serif SC"/>
              <a:cs typeface="Source Han Serif SC"/>
            </a:endParaRPr>
          </a:p>
          <a:p>
            <a:pPr algn="l" rtl="0" eaLnBrk="0">
              <a:lnSpc>
                <a:spcPct val="137000"/>
              </a:lnSpc>
              <a:tabLst/>
            </a:pPr>
            <a:endParaRPr sz="1000" dirty="0">
              <a:latin typeface="Noto Sans CJK SC Regular" panose="020B0500000000000000" charset="-122"/>
              <a:ea typeface="Noto Sans CJK SC Regular" panose="020B0500000000000000" charset="-122"/>
              <a:cs typeface="Noto Sans CJK SC Regular" panose="020B0500000000000000" charset="-122"/>
            </a:endParaRPr>
          </a:p>
          <a:p>
            <a:pPr algn="l" rtl="0" eaLnBrk="0">
              <a:lnSpc>
                <a:spcPct val="102000"/>
              </a:lnSpc>
              <a:tabLst/>
            </a:pPr>
            <a:endParaRPr sz="1400" dirty="0">
              <a:latin typeface="Noto Sans CJK SC Regular" panose="020B0500000000000000" charset="-122"/>
              <a:ea typeface="Noto Sans CJK SC Regular" panose="020B0500000000000000" charset="-122"/>
              <a:cs typeface="Noto Sans CJK SC Regular" panose="020B0500000000000000" charset="-122"/>
            </a:endParaRPr>
          </a:p>
          <a:p>
            <a:pPr algn="r" rtl="0" eaLnBrk="0">
              <a:lnSpc>
                <a:spcPct val="87000"/>
              </a:lnSpc>
              <a:spcBef>
                <a:spcPts val="7"/>
              </a:spcBef>
              <a:tabLst/>
            </a:pPr>
            <a:r>
              <a:rPr sz="5700" b="1" kern="0" spc="640" dirty="0">
                <a:solidFill>
                  <a:srgbClr val="FFFFFF">
                    <a:alpha val="100000"/>
                  </a:srgbClr>
                </a:solidFill>
                <a:latin typeface="Source Han Serif SC"/>
                <a:ea typeface="Source Han Serif SC"/>
                <a:cs typeface="Source Han Serif SC"/>
              </a:rPr>
              <a:t>渠道建设</a:t>
            </a:r>
            <a:endParaRPr sz="5700" dirty="0">
              <a:latin typeface="Source Han Serif SC"/>
              <a:ea typeface="Source Han Serif SC"/>
              <a:cs typeface="Source Han Serif SC"/>
            </a:endParaRPr>
          </a:p>
        </p:txBody>
      </p:sp>
      <p:pic>
        <p:nvPicPr>
          <p:cNvPr id="826" name="picture 82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1600000">
            <a:off x="12697783" y="7341943"/>
            <a:ext cx="257429" cy="376632"/>
          </a:xfrm>
          <a:prstGeom prst="rect">
            <a:avLst/>
          </a:prstGeom>
        </p:spPr>
      </p:pic>
      <p:sp>
        <p:nvSpPr>
          <p:cNvPr id="828" name="path 828"/>
          <p:cNvSpPr/>
          <p:nvPr/>
        </p:nvSpPr>
        <p:spPr>
          <a:xfrm>
            <a:off x="12149827" y="7511434"/>
            <a:ext cx="397329" cy="9003"/>
          </a:xfrm>
          <a:custGeom>
            <a:avLst/>
            <a:gdLst/>
            <a:ahLst/>
            <a:cxnLst/>
            <a:rect l="0" t="0" r="0" b="0"/>
            <a:pathLst>
              <a:path w="625" h="14">
                <a:moveTo>
                  <a:pt x="0" y="7"/>
                </a:moveTo>
                <a:lnTo>
                  <a:pt x="625" y="7"/>
                </a:lnTo>
              </a:path>
            </a:pathLst>
          </a:custGeom>
          <a:noFill/>
          <a:ln w="9003" cap="flat">
            <a:solidFill>
              <a:srgbClr val="FFFFFF"/>
            </a:solidFill>
            <a:prstDash val="solid"/>
            <a:miter lim="1000000"/>
          </a:ln>
        </p:spPr>
        <p:txBody>
          <a:bodyPr rtlCol="0"/>
          <a:lstStyle/>
          <a:p>
            <a:pPr algn="ctr"/>
            <a:endParaRPr lang="zh-CN" altLang="en-US"/>
          </a:p>
        </p:txBody>
      </p:sp>
      <p:sp>
        <p:nvSpPr>
          <p:cNvPr id="830" name="path 830"/>
          <p:cNvSpPr/>
          <p:nvPr/>
        </p:nvSpPr>
        <p:spPr>
          <a:xfrm>
            <a:off x="13105769" y="7511434"/>
            <a:ext cx="397326" cy="9003"/>
          </a:xfrm>
          <a:custGeom>
            <a:avLst/>
            <a:gdLst/>
            <a:ahLst/>
            <a:cxnLst/>
            <a:rect l="0" t="0" r="0" b="0"/>
            <a:pathLst>
              <a:path w="625" h="14">
                <a:moveTo>
                  <a:pt x="0" y="7"/>
                </a:moveTo>
                <a:lnTo>
                  <a:pt x="625" y="7"/>
                </a:lnTo>
              </a:path>
            </a:pathLst>
          </a:custGeom>
          <a:noFill/>
          <a:ln w="9003" cap="flat">
            <a:solidFill>
              <a:srgbClr val="FFFFFF"/>
            </a:solidFill>
            <a:prstDash val="solid"/>
            <a:miter lim="1000000"/>
          </a:ln>
        </p:spPr>
        <p:txBody>
          <a:bodyPr rtlCol="0"/>
          <a:lstStyle/>
          <a:p>
            <a:pPr algn="ctr"/>
            <a:endParaRPr lang="zh-CN" altLang="en-US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2" name="path 832"/>
          <p:cNvSpPr/>
          <p:nvPr/>
        </p:nvSpPr>
        <p:spPr>
          <a:xfrm>
            <a:off x="5960600" y="335757"/>
            <a:ext cx="8579616" cy="6654222"/>
          </a:xfrm>
          <a:custGeom>
            <a:avLst/>
            <a:gdLst/>
            <a:ahLst/>
            <a:cxnLst/>
            <a:rect l="0" t="0" r="0" b="0"/>
            <a:pathLst>
              <a:path w="13511" h="10479">
                <a:moveTo>
                  <a:pt x="11094" y="5582"/>
                </a:moveTo>
                <a:cubicBezTo>
                  <a:pt x="11027" y="5380"/>
                  <a:pt x="10909" y="5429"/>
                  <a:pt x="10748" y="5343"/>
                </a:cubicBezTo>
                <a:cubicBezTo>
                  <a:pt x="10761" y="5180"/>
                  <a:pt x="10922" y="5066"/>
                  <a:pt x="10964" y="4986"/>
                </a:cubicBezTo>
                <a:cubicBezTo>
                  <a:pt x="11006" y="4989"/>
                  <a:pt x="11007" y="4997"/>
                  <a:pt x="11062" y="4997"/>
                </a:cubicBezTo>
                <a:cubicBezTo>
                  <a:pt x="11078" y="4963"/>
                  <a:pt x="11094" y="4771"/>
                  <a:pt x="11229" y="4719"/>
                </a:cubicBezTo>
                <a:cubicBezTo>
                  <a:pt x="11265" y="4705"/>
                  <a:pt x="11317" y="4702"/>
                  <a:pt x="11355" y="4693"/>
                </a:cubicBezTo>
                <a:cubicBezTo>
                  <a:pt x="11444" y="4672"/>
                  <a:pt x="11507" y="4650"/>
                  <a:pt x="11517" y="4551"/>
                </a:cubicBezTo>
                <a:cubicBezTo>
                  <a:pt x="11535" y="4370"/>
                  <a:pt x="11261" y="4487"/>
                  <a:pt x="11184" y="4474"/>
                </a:cubicBezTo>
                <a:cubicBezTo>
                  <a:pt x="11071" y="4456"/>
                  <a:pt x="11113" y="4378"/>
                  <a:pt x="10968" y="4415"/>
                </a:cubicBezTo>
                <a:cubicBezTo>
                  <a:pt x="10783" y="4463"/>
                  <a:pt x="10819" y="4624"/>
                  <a:pt x="10743" y="4646"/>
                </a:cubicBezTo>
                <a:cubicBezTo>
                  <a:pt x="10714" y="4655"/>
                  <a:pt x="10633" y="4642"/>
                  <a:pt x="10616" y="4629"/>
                </a:cubicBezTo>
                <a:cubicBezTo>
                  <a:pt x="10574" y="4598"/>
                  <a:pt x="10618" y="4568"/>
                  <a:pt x="10628" y="4531"/>
                </a:cubicBezTo>
                <a:cubicBezTo>
                  <a:pt x="10612" y="4468"/>
                  <a:pt x="10590" y="4514"/>
                  <a:pt x="10593" y="4440"/>
                </a:cubicBezTo>
                <a:cubicBezTo>
                  <a:pt x="10597" y="4376"/>
                  <a:pt x="10586" y="4364"/>
                  <a:pt x="10553" y="4335"/>
                </a:cubicBezTo>
                <a:cubicBezTo>
                  <a:pt x="10509" y="4339"/>
                  <a:pt x="10519" y="4352"/>
                  <a:pt x="10416" y="4362"/>
                </a:cubicBezTo>
                <a:cubicBezTo>
                  <a:pt x="10343" y="4370"/>
                  <a:pt x="10346" y="4351"/>
                  <a:pt x="10318" y="4299"/>
                </a:cubicBezTo>
                <a:cubicBezTo>
                  <a:pt x="10258" y="4189"/>
                  <a:pt x="10189" y="4241"/>
                  <a:pt x="10293" y="4086"/>
                </a:cubicBezTo>
                <a:cubicBezTo>
                  <a:pt x="10418" y="4086"/>
                  <a:pt x="10557" y="4145"/>
                  <a:pt x="10613" y="3994"/>
                </a:cubicBezTo>
                <a:cubicBezTo>
                  <a:pt x="10649" y="3894"/>
                  <a:pt x="10600" y="3974"/>
                  <a:pt x="10686" y="3894"/>
                </a:cubicBezTo>
                <a:cubicBezTo>
                  <a:pt x="10705" y="3876"/>
                  <a:pt x="10711" y="3867"/>
                  <a:pt x="10726" y="3848"/>
                </a:cubicBezTo>
                <a:cubicBezTo>
                  <a:pt x="10790" y="3766"/>
                  <a:pt x="10798" y="3738"/>
                  <a:pt x="10886" y="3661"/>
                </a:cubicBezTo>
                <a:cubicBezTo>
                  <a:pt x="10978" y="3580"/>
                  <a:pt x="10947" y="3600"/>
                  <a:pt x="11002" y="3517"/>
                </a:cubicBezTo>
                <a:cubicBezTo>
                  <a:pt x="11027" y="3479"/>
                  <a:pt x="11017" y="3487"/>
                  <a:pt x="11062" y="3479"/>
                </a:cubicBezTo>
                <a:cubicBezTo>
                  <a:pt x="11097" y="3465"/>
                  <a:pt x="11146" y="3493"/>
                  <a:pt x="11182" y="3511"/>
                </a:cubicBezTo>
                <a:cubicBezTo>
                  <a:pt x="11323" y="3583"/>
                  <a:pt x="11140" y="3701"/>
                  <a:pt x="11129" y="3742"/>
                </a:cubicBezTo>
                <a:cubicBezTo>
                  <a:pt x="11126" y="3754"/>
                  <a:pt x="11138" y="3883"/>
                  <a:pt x="11138" y="3923"/>
                </a:cubicBezTo>
                <a:cubicBezTo>
                  <a:pt x="11171" y="3924"/>
                  <a:pt x="11177" y="3928"/>
                  <a:pt x="11203" y="3934"/>
                </a:cubicBezTo>
                <a:cubicBezTo>
                  <a:pt x="11181" y="3976"/>
                  <a:pt x="11155" y="4005"/>
                  <a:pt x="11118" y="4033"/>
                </a:cubicBezTo>
                <a:cubicBezTo>
                  <a:pt x="11061" y="4077"/>
                  <a:pt x="11044" y="4076"/>
                  <a:pt x="11084" y="4151"/>
                </a:cubicBezTo>
                <a:cubicBezTo>
                  <a:pt x="11144" y="4146"/>
                  <a:pt x="11178" y="4115"/>
                  <a:pt x="11209" y="4082"/>
                </a:cubicBezTo>
                <a:lnTo>
                  <a:pt x="11252" y="4049"/>
                </a:lnTo>
                <a:cubicBezTo>
                  <a:pt x="11372" y="3975"/>
                  <a:pt x="11286" y="3960"/>
                  <a:pt x="11454" y="3850"/>
                </a:cubicBezTo>
                <a:cubicBezTo>
                  <a:pt x="11554" y="3784"/>
                  <a:pt x="11523" y="3751"/>
                  <a:pt x="11625" y="3750"/>
                </a:cubicBezTo>
                <a:cubicBezTo>
                  <a:pt x="11650" y="3750"/>
                  <a:pt x="11691" y="3755"/>
                  <a:pt x="11712" y="3739"/>
                </a:cubicBezTo>
                <a:cubicBezTo>
                  <a:pt x="11732" y="3724"/>
                  <a:pt x="11722" y="3737"/>
                  <a:pt x="11728" y="3713"/>
                </a:cubicBezTo>
                <a:lnTo>
                  <a:pt x="11778" y="3708"/>
                </a:lnTo>
                <a:cubicBezTo>
                  <a:pt x="11808" y="3683"/>
                  <a:pt x="11807" y="3686"/>
                  <a:pt x="11818" y="3650"/>
                </a:cubicBezTo>
                <a:cubicBezTo>
                  <a:pt x="11842" y="3574"/>
                  <a:pt x="11842" y="3608"/>
                  <a:pt x="11853" y="3565"/>
                </a:cubicBezTo>
                <a:cubicBezTo>
                  <a:pt x="11870" y="3553"/>
                  <a:pt x="11932" y="3479"/>
                  <a:pt x="11958" y="3454"/>
                </a:cubicBezTo>
                <a:cubicBezTo>
                  <a:pt x="11997" y="3418"/>
                  <a:pt x="12039" y="3393"/>
                  <a:pt x="12078" y="3357"/>
                </a:cubicBezTo>
                <a:cubicBezTo>
                  <a:pt x="12195" y="3249"/>
                  <a:pt x="12165" y="3232"/>
                  <a:pt x="12212" y="3113"/>
                </a:cubicBezTo>
                <a:cubicBezTo>
                  <a:pt x="12224" y="3084"/>
                  <a:pt x="12223" y="3102"/>
                  <a:pt x="12232" y="3067"/>
                </a:cubicBezTo>
                <a:lnTo>
                  <a:pt x="12286" y="3067"/>
                </a:lnTo>
                <a:cubicBezTo>
                  <a:pt x="12315" y="3176"/>
                  <a:pt x="12558" y="3111"/>
                  <a:pt x="12568" y="3111"/>
                </a:cubicBezTo>
                <a:cubicBezTo>
                  <a:pt x="12568" y="2947"/>
                  <a:pt x="12514" y="3065"/>
                  <a:pt x="12514" y="2937"/>
                </a:cubicBezTo>
                <a:cubicBezTo>
                  <a:pt x="12558" y="2936"/>
                  <a:pt x="12647" y="2923"/>
                  <a:pt x="12674" y="2902"/>
                </a:cubicBezTo>
                <a:cubicBezTo>
                  <a:pt x="12708" y="2876"/>
                  <a:pt x="12737" y="2817"/>
                  <a:pt x="12741" y="2764"/>
                </a:cubicBezTo>
                <a:cubicBezTo>
                  <a:pt x="12771" y="2757"/>
                  <a:pt x="12798" y="2749"/>
                  <a:pt x="12828" y="2742"/>
                </a:cubicBezTo>
                <a:cubicBezTo>
                  <a:pt x="12828" y="2676"/>
                  <a:pt x="12835" y="2650"/>
                  <a:pt x="12839" y="2601"/>
                </a:cubicBezTo>
                <a:cubicBezTo>
                  <a:pt x="12936" y="2603"/>
                  <a:pt x="12908" y="2689"/>
                  <a:pt x="13023" y="2699"/>
                </a:cubicBezTo>
                <a:cubicBezTo>
                  <a:pt x="13013" y="2678"/>
                  <a:pt x="12996" y="2635"/>
                  <a:pt x="12991" y="2612"/>
                </a:cubicBezTo>
                <a:cubicBezTo>
                  <a:pt x="13003" y="2603"/>
                  <a:pt x="13040" y="2577"/>
                  <a:pt x="13052" y="2565"/>
                </a:cubicBezTo>
                <a:cubicBezTo>
                  <a:pt x="13162" y="2456"/>
                  <a:pt x="13082" y="2381"/>
                  <a:pt x="13069" y="2316"/>
                </a:cubicBezTo>
                <a:cubicBezTo>
                  <a:pt x="13062" y="2279"/>
                  <a:pt x="13066" y="2250"/>
                  <a:pt x="13058" y="2219"/>
                </a:cubicBezTo>
                <a:cubicBezTo>
                  <a:pt x="13022" y="2065"/>
                  <a:pt x="12966" y="2059"/>
                  <a:pt x="12958" y="1961"/>
                </a:cubicBezTo>
                <a:cubicBezTo>
                  <a:pt x="13039" y="1922"/>
                  <a:pt x="13053" y="1936"/>
                  <a:pt x="13077" y="1831"/>
                </a:cubicBezTo>
                <a:cubicBezTo>
                  <a:pt x="13136" y="1845"/>
                  <a:pt x="13266" y="1877"/>
                  <a:pt x="13325" y="1852"/>
                </a:cubicBezTo>
                <a:cubicBezTo>
                  <a:pt x="13380" y="1829"/>
                  <a:pt x="13356" y="1799"/>
                  <a:pt x="13351" y="1753"/>
                </a:cubicBezTo>
                <a:cubicBezTo>
                  <a:pt x="13347" y="1717"/>
                  <a:pt x="13366" y="1670"/>
                  <a:pt x="13377" y="1633"/>
                </a:cubicBezTo>
                <a:cubicBezTo>
                  <a:pt x="13431" y="1447"/>
                  <a:pt x="13424" y="1327"/>
                  <a:pt x="13424" y="1094"/>
                </a:cubicBezTo>
                <a:cubicBezTo>
                  <a:pt x="13457" y="1077"/>
                  <a:pt x="13481" y="1060"/>
                  <a:pt x="13511" y="1040"/>
                </a:cubicBezTo>
                <a:cubicBezTo>
                  <a:pt x="13503" y="943"/>
                  <a:pt x="13434" y="951"/>
                  <a:pt x="13449" y="870"/>
                </a:cubicBezTo>
                <a:cubicBezTo>
                  <a:pt x="13455" y="836"/>
                  <a:pt x="13458" y="832"/>
                  <a:pt x="13489" y="823"/>
                </a:cubicBezTo>
                <a:lnTo>
                  <a:pt x="13489" y="791"/>
                </a:lnTo>
                <a:cubicBezTo>
                  <a:pt x="13420" y="776"/>
                  <a:pt x="13362" y="819"/>
                  <a:pt x="13300" y="862"/>
                </a:cubicBezTo>
                <a:cubicBezTo>
                  <a:pt x="13272" y="882"/>
                  <a:pt x="13246" y="907"/>
                  <a:pt x="13220" y="922"/>
                </a:cubicBezTo>
                <a:cubicBezTo>
                  <a:pt x="13180" y="946"/>
                  <a:pt x="13164" y="934"/>
                  <a:pt x="13127" y="970"/>
                </a:cubicBezTo>
                <a:cubicBezTo>
                  <a:pt x="13071" y="1023"/>
                  <a:pt x="13061" y="1081"/>
                  <a:pt x="12988" y="1113"/>
                </a:cubicBezTo>
                <a:cubicBezTo>
                  <a:pt x="12943" y="1133"/>
                  <a:pt x="12804" y="1149"/>
                  <a:pt x="12741" y="1149"/>
                </a:cubicBezTo>
                <a:cubicBezTo>
                  <a:pt x="12732" y="1107"/>
                  <a:pt x="12724" y="1111"/>
                  <a:pt x="12711" y="1082"/>
                </a:cubicBezTo>
                <a:cubicBezTo>
                  <a:pt x="12698" y="1053"/>
                  <a:pt x="12694" y="1032"/>
                  <a:pt x="12685" y="999"/>
                </a:cubicBezTo>
                <a:cubicBezTo>
                  <a:pt x="12672" y="953"/>
                  <a:pt x="12653" y="877"/>
                  <a:pt x="12633" y="834"/>
                </a:cubicBezTo>
                <a:cubicBezTo>
                  <a:pt x="12566" y="834"/>
                  <a:pt x="12550" y="863"/>
                  <a:pt x="12514" y="846"/>
                </a:cubicBezTo>
                <a:cubicBezTo>
                  <a:pt x="12507" y="843"/>
                  <a:pt x="12438" y="783"/>
                  <a:pt x="12425" y="771"/>
                </a:cubicBezTo>
                <a:cubicBezTo>
                  <a:pt x="12365" y="720"/>
                  <a:pt x="12386" y="745"/>
                  <a:pt x="12299" y="735"/>
                </a:cubicBezTo>
                <a:cubicBezTo>
                  <a:pt x="12270" y="732"/>
                  <a:pt x="12268" y="726"/>
                  <a:pt x="12239" y="719"/>
                </a:cubicBezTo>
                <a:cubicBezTo>
                  <a:pt x="12208" y="713"/>
                  <a:pt x="12184" y="715"/>
                  <a:pt x="12151" y="715"/>
                </a:cubicBezTo>
                <a:lnTo>
                  <a:pt x="12157" y="628"/>
                </a:lnTo>
                <a:cubicBezTo>
                  <a:pt x="12016" y="693"/>
                  <a:pt x="11989" y="617"/>
                  <a:pt x="11910" y="484"/>
                </a:cubicBezTo>
                <a:cubicBezTo>
                  <a:pt x="11886" y="443"/>
                  <a:pt x="11776" y="237"/>
                  <a:pt x="11740" y="216"/>
                </a:cubicBezTo>
                <a:cubicBezTo>
                  <a:pt x="11738" y="171"/>
                  <a:pt x="11686" y="106"/>
                  <a:pt x="11662" y="61"/>
                </a:cubicBezTo>
                <a:lnTo>
                  <a:pt x="11616" y="0"/>
                </a:lnTo>
                <a:lnTo>
                  <a:pt x="11562" y="0"/>
                </a:lnTo>
                <a:lnTo>
                  <a:pt x="10520" y="0"/>
                </a:lnTo>
                <a:cubicBezTo>
                  <a:pt x="10559" y="165"/>
                  <a:pt x="10479" y="197"/>
                  <a:pt x="10401" y="325"/>
                </a:cubicBezTo>
                <a:cubicBezTo>
                  <a:pt x="10183" y="688"/>
                  <a:pt x="10284" y="633"/>
                  <a:pt x="10308" y="712"/>
                </a:cubicBezTo>
                <a:cubicBezTo>
                  <a:pt x="10342" y="823"/>
                  <a:pt x="10054" y="947"/>
                  <a:pt x="9952" y="926"/>
                </a:cubicBezTo>
                <a:cubicBezTo>
                  <a:pt x="9875" y="911"/>
                  <a:pt x="9857" y="873"/>
                  <a:pt x="9783" y="856"/>
                </a:cubicBezTo>
                <a:cubicBezTo>
                  <a:pt x="9714" y="922"/>
                  <a:pt x="9682" y="1102"/>
                  <a:pt x="9656" y="1205"/>
                </a:cubicBezTo>
                <a:cubicBezTo>
                  <a:pt x="9619" y="1348"/>
                  <a:pt x="9597" y="1334"/>
                  <a:pt x="9583" y="1371"/>
                </a:cubicBezTo>
                <a:cubicBezTo>
                  <a:pt x="9558" y="1434"/>
                  <a:pt x="9612" y="1517"/>
                  <a:pt x="9642" y="1539"/>
                </a:cubicBezTo>
                <a:cubicBezTo>
                  <a:pt x="9721" y="1532"/>
                  <a:pt x="9727" y="1456"/>
                  <a:pt x="9795" y="1452"/>
                </a:cubicBezTo>
                <a:cubicBezTo>
                  <a:pt x="9904" y="1447"/>
                  <a:pt x="9909" y="1655"/>
                  <a:pt x="10048" y="1446"/>
                </a:cubicBezTo>
                <a:cubicBezTo>
                  <a:pt x="10086" y="1388"/>
                  <a:pt x="10120" y="1398"/>
                  <a:pt x="10206" y="1398"/>
                </a:cubicBezTo>
                <a:cubicBezTo>
                  <a:pt x="10214" y="1414"/>
                  <a:pt x="10194" y="1397"/>
                  <a:pt x="10224" y="1412"/>
                </a:cubicBezTo>
                <a:cubicBezTo>
                  <a:pt x="10256" y="1428"/>
                  <a:pt x="10259" y="1419"/>
                  <a:pt x="10312" y="1454"/>
                </a:cubicBezTo>
                <a:cubicBezTo>
                  <a:pt x="10356" y="1482"/>
                  <a:pt x="10373" y="1494"/>
                  <a:pt x="10409" y="1530"/>
                </a:cubicBezTo>
                <a:cubicBezTo>
                  <a:pt x="10477" y="1599"/>
                  <a:pt x="10520" y="1644"/>
                  <a:pt x="10520" y="1777"/>
                </a:cubicBezTo>
                <a:cubicBezTo>
                  <a:pt x="10205" y="1777"/>
                  <a:pt x="10076" y="1759"/>
                  <a:pt x="9885" y="1901"/>
                </a:cubicBezTo>
                <a:cubicBezTo>
                  <a:pt x="9752" y="2000"/>
                  <a:pt x="9780" y="2159"/>
                  <a:pt x="9630" y="2209"/>
                </a:cubicBezTo>
                <a:cubicBezTo>
                  <a:pt x="9571" y="2228"/>
                  <a:pt x="9521" y="2213"/>
                  <a:pt x="9465" y="2240"/>
                </a:cubicBezTo>
                <a:cubicBezTo>
                  <a:pt x="9385" y="2278"/>
                  <a:pt x="9285" y="2481"/>
                  <a:pt x="9114" y="2447"/>
                </a:cubicBezTo>
                <a:cubicBezTo>
                  <a:pt x="9021" y="2429"/>
                  <a:pt x="8901" y="2177"/>
                  <a:pt x="8783" y="2457"/>
                </a:cubicBezTo>
                <a:cubicBezTo>
                  <a:pt x="8768" y="2492"/>
                  <a:pt x="8746" y="2571"/>
                  <a:pt x="8759" y="2616"/>
                </a:cubicBezTo>
                <a:cubicBezTo>
                  <a:pt x="8774" y="2667"/>
                  <a:pt x="8822" y="2688"/>
                  <a:pt x="8862" y="2709"/>
                </a:cubicBezTo>
                <a:cubicBezTo>
                  <a:pt x="8862" y="2790"/>
                  <a:pt x="8855" y="2778"/>
                  <a:pt x="8811" y="2821"/>
                </a:cubicBezTo>
                <a:cubicBezTo>
                  <a:pt x="8727" y="2902"/>
                  <a:pt x="8411" y="3157"/>
                  <a:pt x="8320" y="3165"/>
                </a:cubicBezTo>
                <a:cubicBezTo>
                  <a:pt x="8155" y="3179"/>
                  <a:pt x="7795" y="3168"/>
                  <a:pt x="7690" y="3206"/>
                </a:cubicBezTo>
                <a:cubicBezTo>
                  <a:pt x="7621" y="3232"/>
                  <a:pt x="7544" y="3292"/>
                  <a:pt x="7482" y="3334"/>
                </a:cubicBezTo>
                <a:cubicBezTo>
                  <a:pt x="7400" y="3389"/>
                  <a:pt x="7352" y="3418"/>
                  <a:pt x="7227" y="3392"/>
                </a:cubicBezTo>
                <a:cubicBezTo>
                  <a:pt x="7086" y="3362"/>
                  <a:pt x="6982" y="3326"/>
                  <a:pt x="6864" y="3256"/>
                </a:cubicBezTo>
                <a:lnTo>
                  <a:pt x="6539" y="3072"/>
                </a:lnTo>
                <a:cubicBezTo>
                  <a:pt x="6343" y="2954"/>
                  <a:pt x="5880" y="3015"/>
                  <a:pt x="5797" y="2979"/>
                </a:cubicBezTo>
                <a:cubicBezTo>
                  <a:pt x="5757" y="2962"/>
                  <a:pt x="5736" y="2933"/>
                  <a:pt x="5686" y="2917"/>
                </a:cubicBezTo>
                <a:cubicBezTo>
                  <a:pt x="5567" y="2879"/>
                  <a:pt x="5500" y="2962"/>
                  <a:pt x="5414" y="2896"/>
                </a:cubicBezTo>
                <a:cubicBezTo>
                  <a:pt x="5283" y="2794"/>
                  <a:pt x="5243" y="2625"/>
                  <a:pt x="5243" y="2395"/>
                </a:cubicBezTo>
                <a:cubicBezTo>
                  <a:pt x="5107" y="2395"/>
                  <a:pt x="5059" y="2305"/>
                  <a:pt x="4937" y="2214"/>
                </a:cubicBezTo>
                <a:cubicBezTo>
                  <a:pt x="4640" y="1994"/>
                  <a:pt x="4445" y="2058"/>
                  <a:pt x="4311" y="1994"/>
                </a:cubicBezTo>
                <a:cubicBezTo>
                  <a:pt x="4301" y="1952"/>
                  <a:pt x="4292" y="1913"/>
                  <a:pt x="4306" y="1859"/>
                </a:cubicBezTo>
                <a:cubicBezTo>
                  <a:pt x="4334" y="1756"/>
                  <a:pt x="4456" y="1764"/>
                  <a:pt x="4429" y="1518"/>
                </a:cubicBezTo>
                <a:cubicBezTo>
                  <a:pt x="4424" y="1470"/>
                  <a:pt x="4378" y="1318"/>
                  <a:pt x="4358" y="1275"/>
                </a:cubicBezTo>
                <a:cubicBezTo>
                  <a:pt x="4256" y="1063"/>
                  <a:pt x="3876" y="1050"/>
                  <a:pt x="3914" y="785"/>
                </a:cubicBezTo>
                <a:cubicBezTo>
                  <a:pt x="3921" y="737"/>
                  <a:pt x="3938" y="695"/>
                  <a:pt x="3914" y="669"/>
                </a:cubicBezTo>
                <a:cubicBezTo>
                  <a:pt x="3894" y="647"/>
                  <a:pt x="3824" y="633"/>
                  <a:pt x="3783" y="641"/>
                </a:cubicBezTo>
                <a:cubicBezTo>
                  <a:pt x="3704" y="656"/>
                  <a:pt x="3663" y="737"/>
                  <a:pt x="3629" y="802"/>
                </a:cubicBezTo>
                <a:cubicBezTo>
                  <a:pt x="3499" y="802"/>
                  <a:pt x="3400" y="800"/>
                  <a:pt x="3367" y="897"/>
                </a:cubicBezTo>
                <a:cubicBezTo>
                  <a:pt x="3336" y="985"/>
                  <a:pt x="3363" y="1127"/>
                  <a:pt x="3306" y="1194"/>
                </a:cubicBezTo>
                <a:cubicBezTo>
                  <a:pt x="3210" y="1307"/>
                  <a:pt x="3021" y="1183"/>
                  <a:pt x="2934" y="1118"/>
                </a:cubicBezTo>
                <a:cubicBezTo>
                  <a:pt x="2881" y="1078"/>
                  <a:pt x="2861" y="1049"/>
                  <a:pt x="2827" y="1040"/>
                </a:cubicBezTo>
                <a:cubicBezTo>
                  <a:pt x="2798" y="1059"/>
                  <a:pt x="2700" y="1204"/>
                  <a:pt x="2673" y="1244"/>
                </a:cubicBezTo>
                <a:lnTo>
                  <a:pt x="2560" y="1402"/>
                </a:lnTo>
                <a:cubicBezTo>
                  <a:pt x="2538" y="1433"/>
                  <a:pt x="2532" y="1429"/>
                  <a:pt x="2523" y="1463"/>
                </a:cubicBezTo>
                <a:cubicBezTo>
                  <a:pt x="2555" y="1471"/>
                  <a:pt x="2576" y="1491"/>
                  <a:pt x="2589" y="1517"/>
                </a:cubicBezTo>
                <a:cubicBezTo>
                  <a:pt x="2604" y="1546"/>
                  <a:pt x="2615" y="1588"/>
                  <a:pt x="2568" y="1592"/>
                </a:cubicBezTo>
                <a:cubicBezTo>
                  <a:pt x="2513" y="1597"/>
                  <a:pt x="2521" y="1536"/>
                  <a:pt x="2409" y="1512"/>
                </a:cubicBezTo>
                <a:cubicBezTo>
                  <a:pt x="2330" y="1495"/>
                  <a:pt x="2038" y="1523"/>
                  <a:pt x="1971" y="1539"/>
                </a:cubicBezTo>
                <a:cubicBezTo>
                  <a:pt x="1984" y="1597"/>
                  <a:pt x="2026" y="1608"/>
                  <a:pt x="2068" y="1636"/>
                </a:cubicBezTo>
                <a:cubicBezTo>
                  <a:pt x="2068" y="1732"/>
                  <a:pt x="2021" y="1730"/>
                  <a:pt x="2024" y="1842"/>
                </a:cubicBezTo>
                <a:cubicBezTo>
                  <a:pt x="2027" y="1925"/>
                  <a:pt x="2057" y="1991"/>
                  <a:pt x="2057" y="2070"/>
                </a:cubicBezTo>
                <a:cubicBezTo>
                  <a:pt x="1893" y="2074"/>
                  <a:pt x="1830" y="2224"/>
                  <a:pt x="1830" y="2373"/>
                </a:cubicBezTo>
                <a:cubicBezTo>
                  <a:pt x="1643" y="2373"/>
                  <a:pt x="1385" y="2404"/>
                  <a:pt x="1265" y="2469"/>
                </a:cubicBezTo>
                <a:cubicBezTo>
                  <a:pt x="1113" y="2552"/>
                  <a:pt x="1149" y="2443"/>
                  <a:pt x="1027" y="2438"/>
                </a:cubicBezTo>
                <a:cubicBezTo>
                  <a:pt x="943" y="2434"/>
                  <a:pt x="884" y="2545"/>
                  <a:pt x="855" y="2601"/>
                </a:cubicBezTo>
                <a:cubicBezTo>
                  <a:pt x="750" y="2601"/>
                  <a:pt x="716" y="2613"/>
                  <a:pt x="649" y="2569"/>
                </a:cubicBezTo>
                <a:cubicBezTo>
                  <a:pt x="711" y="2452"/>
                  <a:pt x="712" y="2535"/>
                  <a:pt x="714" y="2449"/>
                </a:cubicBezTo>
                <a:cubicBezTo>
                  <a:pt x="645" y="2413"/>
                  <a:pt x="613" y="2414"/>
                  <a:pt x="508" y="2416"/>
                </a:cubicBezTo>
                <a:cubicBezTo>
                  <a:pt x="443" y="2418"/>
                  <a:pt x="354" y="2441"/>
                  <a:pt x="305" y="2464"/>
                </a:cubicBezTo>
                <a:cubicBezTo>
                  <a:pt x="78" y="2570"/>
                  <a:pt x="-21" y="2834"/>
                  <a:pt x="66" y="2902"/>
                </a:cubicBezTo>
                <a:cubicBezTo>
                  <a:pt x="187" y="2994"/>
                  <a:pt x="217" y="2875"/>
                  <a:pt x="226" y="3111"/>
                </a:cubicBezTo>
                <a:cubicBezTo>
                  <a:pt x="228" y="3158"/>
                  <a:pt x="319" y="3370"/>
                  <a:pt x="183" y="3382"/>
                </a:cubicBezTo>
                <a:cubicBezTo>
                  <a:pt x="167" y="3320"/>
                  <a:pt x="85" y="3258"/>
                  <a:pt x="10" y="3371"/>
                </a:cubicBezTo>
                <a:cubicBezTo>
                  <a:pt x="68" y="3482"/>
                  <a:pt x="203" y="3510"/>
                  <a:pt x="288" y="3580"/>
                </a:cubicBezTo>
                <a:cubicBezTo>
                  <a:pt x="347" y="3629"/>
                  <a:pt x="311" y="3704"/>
                  <a:pt x="292" y="3762"/>
                </a:cubicBezTo>
                <a:cubicBezTo>
                  <a:pt x="263" y="3851"/>
                  <a:pt x="301" y="3886"/>
                  <a:pt x="345" y="3945"/>
                </a:cubicBezTo>
                <a:cubicBezTo>
                  <a:pt x="451" y="4001"/>
                  <a:pt x="364" y="4063"/>
                  <a:pt x="588" y="4103"/>
                </a:cubicBezTo>
                <a:lnTo>
                  <a:pt x="703" y="4129"/>
                </a:lnTo>
                <a:cubicBezTo>
                  <a:pt x="703" y="4345"/>
                  <a:pt x="573" y="4324"/>
                  <a:pt x="749" y="4496"/>
                </a:cubicBezTo>
                <a:cubicBezTo>
                  <a:pt x="758" y="4505"/>
                  <a:pt x="761" y="4508"/>
                  <a:pt x="771" y="4516"/>
                </a:cubicBezTo>
                <a:cubicBezTo>
                  <a:pt x="820" y="4555"/>
                  <a:pt x="821" y="4537"/>
                  <a:pt x="822" y="4596"/>
                </a:cubicBezTo>
                <a:cubicBezTo>
                  <a:pt x="743" y="4596"/>
                  <a:pt x="750" y="4604"/>
                  <a:pt x="692" y="4617"/>
                </a:cubicBezTo>
                <a:cubicBezTo>
                  <a:pt x="692" y="4703"/>
                  <a:pt x="701" y="4838"/>
                  <a:pt x="712" y="4912"/>
                </a:cubicBezTo>
                <a:cubicBezTo>
                  <a:pt x="728" y="5017"/>
                  <a:pt x="755" y="5113"/>
                  <a:pt x="649" y="5138"/>
                </a:cubicBezTo>
                <a:cubicBezTo>
                  <a:pt x="630" y="5057"/>
                  <a:pt x="624" y="5038"/>
                  <a:pt x="562" y="4997"/>
                </a:cubicBezTo>
                <a:cubicBezTo>
                  <a:pt x="505" y="5035"/>
                  <a:pt x="479" y="5074"/>
                  <a:pt x="468" y="5141"/>
                </a:cubicBezTo>
                <a:cubicBezTo>
                  <a:pt x="462" y="5183"/>
                  <a:pt x="471" y="5322"/>
                  <a:pt x="477" y="5375"/>
                </a:cubicBezTo>
                <a:cubicBezTo>
                  <a:pt x="499" y="5595"/>
                  <a:pt x="625" y="5550"/>
                  <a:pt x="688" y="5651"/>
                </a:cubicBezTo>
                <a:cubicBezTo>
                  <a:pt x="706" y="5680"/>
                  <a:pt x="707" y="5705"/>
                  <a:pt x="725" y="5734"/>
                </a:cubicBezTo>
                <a:cubicBezTo>
                  <a:pt x="739" y="5758"/>
                  <a:pt x="758" y="5776"/>
                  <a:pt x="782" y="5796"/>
                </a:cubicBezTo>
                <a:cubicBezTo>
                  <a:pt x="821" y="5828"/>
                  <a:pt x="958" y="5932"/>
                  <a:pt x="1009" y="5938"/>
                </a:cubicBezTo>
                <a:cubicBezTo>
                  <a:pt x="1069" y="5945"/>
                  <a:pt x="1063" y="5916"/>
                  <a:pt x="1099" y="5902"/>
                </a:cubicBezTo>
                <a:cubicBezTo>
                  <a:pt x="1143" y="5884"/>
                  <a:pt x="1168" y="5899"/>
                  <a:pt x="1189" y="5920"/>
                </a:cubicBezTo>
                <a:lnTo>
                  <a:pt x="1299" y="6059"/>
                </a:lnTo>
                <a:cubicBezTo>
                  <a:pt x="1330" y="6109"/>
                  <a:pt x="1338" y="6170"/>
                  <a:pt x="1378" y="6219"/>
                </a:cubicBezTo>
                <a:lnTo>
                  <a:pt x="1506" y="6339"/>
                </a:lnTo>
                <a:cubicBezTo>
                  <a:pt x="1548" y="6367"/>
                  <a:pt x="1548" y="6362"/>
                  <a:pt x="1607" y="6357"/>
                </a:cubicBezTo>
                <a:cubicBezTo>
                  <a:pt x="1732" y="6344"/>
                  <a:pt x="1624" y="6413"/>
                  <a:pt x="1742" y="6581"/>
                </a:cubicBezTo>
                <a:cubicBezTo>
                  <a:pt x="1758" y="6605"/>
                  <a:pt x="1774" y="6624"/>
                  <a:pt x="1793" y="6649"/>
                </a:cubicBezTo>
                <a:cubicBezTo>
                  <a:pt x="1847" y="6722"/>
                  <a:pt x="2045" y="6904"/>
                  <a:pt x="2133" y="6928"/>
                </a:cubicBezTo>
                <a:cubicBezTo>
                  <a:pt x="2205" y="6947"/>
                  <a:pt x="2156" y="6921"/>
                  <a:pt x="2220" y="6904"/>
                </a:cubicBezTo>
                <a:cubicBezTo>
                  <a:pt x="2281" y="6919"/>
                  <a:pt x="2281" y="6952"/>
                  <a:pt x="2320" y="6989"/>
                </a:cubicBezTo>
                <a:cubicBezTo>
                  <a:pt x="2383" y="7050"/>
                  <a:pt x="2546" y="7064"/>
                  <a:pt x="2642" y="7056"/>
                </a:cubicBezTo>
                <a:cubicBezTo>
                  <a:pt x="2717" y="7050"/>
                  <a:pt x="2703" y="7024"/>
                  <a:pt x="2805" y="7024"/>
                </a:cubicBezTo>
                <a:cubicBezTo>
                  <a:pt x="2800" y="7085"/>
                  <a:pt x="2763" y="7098"/>
                  <a:pt x="2760" y="7219"/>
                </a:cubicBezTo>
                <a:cubicBezTo>
                  <a:pt x="2759" y="7274"/>
                  <a:pt x="2753" y="7294"/>
                  <a:pt x="2804" y="7296"/>
                </a:cubicBezTo>
                <a:cubicBezTo>
                  <a:pt x="2952" y="7301"/>
                  <a:pt x="2871" y="7156"/>
                  <a:pt x="2970" y="7102"/>
                </a:cubicBezTo>
                <a:cubicBezTo>
                  <a:pt x="3050" y="7059"/>
                  <a:pt x="3084" y="7045"/>
                  <a:pt x="3163" y="7045"/>
                </a:cubicBezTo>
                <a:cubicBezTo>
                  <a:pt x="3165" y="7046"/>
                  <a:pt x="3201" y="7060"/>
                  <a:pt x="3201" y="7060"/>
                </a:cubicBezTo>
                <a:cubicBezTo>
                  <a:pt x="3225" y="7076"/>
                  <a:pt x="3264" y="7132"/>
                  <a:pt x="3315" y="7164"/>
                </a:cubicBezTo>
                <a:cubicBezTo>
                  <a:pt x="3346" y="7184"/>
                  <a:pt x="3404" y="7214"/>
                  <a:pt x="3437" y="7201"/>
                </a:cubicBezTo>
                <a:cubicBezTo>
                  <a:pt x="3439" y="7201"/>
                  <a:pt x="3442" y="7199"/>
                  <a:pt x="3444" y="7198"/>
                </a:cubicBezTo>
                <a:cubicBezTo>
                  <a:pt x="3446" y="7197"/>
                  <a:pt x="3449" y="7195"/>
                  <a:pt x="3451" y="7194"/>
                </a:cubicBezTo>
                <a:lnTo>
                  <a:pt x="3520" y="7175"/>
                </a:lnTo>
                <a:cubicBezTo>
                  <a:pt x="3617" y="7358"/>
                  <a:pt x="3432" y="7482"/>
                  <a:pt x="3751" y="7573"/>
                </a:cubicBezTo>
                <a:cubicBezTo>
                  <a:pt x="3832" y="7596"/>
                  <a:pt x="3933" y="7608"/>
                  <a:pt x="4041" y="7598"/>
                </a:cubicBezTo>
                <a:cubicBezTo>
                  <a:pt x="4108" y="7592"/>
                  <a:pt x="4187" y="7512"/>
                  <a:pt x="4227" y="7471"/>
                </a:cubicBezTo>
                <a:cubicBezTo>
                  <a:pt x="4265" y="7432"/>
                  <a:pt x="4259" y="7428"/>
                  <a:pt x="4319" y="7411"/>
                </a:cubicBezTo>
                <a:cubicBezTo>
                  <a:pt x="4370" y="7397"/>
                  <a:pt x="4385" y="7386"/>
                  <a:pt x="4452" y="7381"/>
                </a:cubicBezTo>
                <a:cubicBezTo>
                  <a:pt x="4654" y="7367"/>
                  <a:pt x="4546" y="7120"/>
                  <a:pt x="4973" y="7456"/>
                </a:cubicBezTo>
                <a:cubicBezTo>
                  <a:pt x="5039" y="7507"/>
                  <a:pt x="5013" y="7485"/>
                  <a:pt x="5091" y="7479"/>
                </a:cubicBezTo>
                <a:cubicBezTo>
                  <a:pt x="5095" y="7430"/>
                  <a:pt x="5107" y="7330"/>
                  <a:pt x="5124" y="7295"/>
                </a:cubicBezTo>
                <a:cubicBezTo>
                  <a:pt x="5210" y="7295"/>
                  <a:pt x="5258" y="7308"/>
                  <a:pt x="5288" y="7390"/>
                </a:cubicBezTo>
                <a:cubicBezTo>
                  <a:pt x="5315" y="7463"/>
                  <a:pt x="5303" y="7527"/>
                  <a:pt x="5341" y="7598"/>
                </a:cubicBezTo>
                <a:cubicBezTo>
                  <a:pt x="5364" y="7583"/>
                  <a:pt x="5373" y="7573"/>
                  <a:pt x="5406" y="7566"/>
                </a:cubicBezTo>
                <a:cubicBezTo>
                  <a:pt x="5455" y="7660"/>
                  <a:pt x="5445" y="7934"/>
                  <a:pt x="5355" y="8057"/>
                </a:cubicBezTo>
                <a:cubicBezTo>
                  <a:pt x="5309" y="8120"/>
                  <a:pt x="5249" y="8147"/>
                  <a:pt x="5190" y="8196"/>
                </a:cubicBezTo>
                <a:cubicBezTo>
                  <a:pt x="5157" y="8223"/>
                  <a:pt x="5165" y="8217"/>
                  <a:pt x="5137" y="8251"/>
                </a:cubicBezTo>
                <a:cubicBezTo>
                  <a:pt x="5068" y="8336"/>
                  <a:pt x="4966" y="8479"/>
                  <a:pt x="4971" y="8595"/>
                </a:cubicBezTo>
                <a:cubicBezTo>
                  <a:pt x="4974" y="8651"/>
                  <a:pt x="4984" y="8638"/>
                  <a:pt x="4994" y="8682"/>
                </a:cubicBezTo>
                <a:cubicBezTo>
                  <a:pt x="5098" y="8680"/>
                  <a:pt x="5140" y="8537"/>
                  <a:pt x="5283" y="8599"/>
                </a:cubicBezTo>
                <a:cubicBezTo>
                  <a:pt x="5379" y="8641"/>
                  <a:pt x="5401" y="8720"/>
                  <a:pt x="5365" y="8815"/>
                </a:cubicBezTo>
                <a:cubicBezTo>
                  <a:pt x="5357" y="8836"/>
                  <a:pt x="5353" y="8856"/>
                  <a:pt x="5351" y="8879"/>
                </a:cubicBezTo>
                <a:cubicBezTo>
                  <a:pt x="5345" y="8956"/>
                  <a:pt x="5349" y="8948"/>
                  <a:pt x="5395" y="8945"/>
                </a:cubicBezTo>
                <a:cubicBezTo>
                  <a:pt x="5443" y="8942"/>
                  <a:pt x="5487" y="8942"/>
                  <a:pt x="5536" y="8942"/>
                </a:cubicBezTo>
                <a:cubicBezTo>
                  <a:pt x="5506" y="8998"/>
                  <a:pt x="5522" y="8996"/>
                  <a:pt x="5474" y="9043"/>
                </a:cubicBezTo>
                <a:cubicBezTo>
                  <a:pt x="5440" y="9075"/>
                  <a:pt x="5411" y="9093"/>
                  <a:pt x="5406" y="9150"/>
                </a:cubicBezTo>
                <a:cubicBezTo>
                  <a:pt x="5389" y="9317"/>
                  <a:pt x="5574" y="9171"/>
                  <a:pt x="5589" y="9301"/>
                </a:cubicBezTo>
                <a:cubicBezTo>
                  <a:pt x="5601" y="9407"/>
                  <a:pt x="5603" y="9504"/>
                  <a:pt x="5742" y="9463"/>
                </a:cubicBezTo>
                <a:cubicBezTo>
                  <a:pt x="5797" y="9447"/>
                  <a:pt x="5932" y="9328"/>
                  <a:pt x="5980" y="9376"/>
                </a:cubicBezTo>
                <a:cubicBezTo>
                  <a:pt x="6005" y="9428"/>
                  <a:pt x="5969" y="9480"/>
                  <a:pt x="5969" y="9549"/>
                </a:cubicBezTo>
                <a:lnTo>
                  <a:pt x="6004" y="9580"/>
                </a:lnTo>
                <a:cubicBezTo>
                  <a:pt x="6097" y="9582"/>
                  <a:pt x="6117" y="9577"/>
                  <a:pt x="6175" y="9538"/>
                </a:cubicBezTo>
                <a:cubicBezTo>
                  <a:pt x="6175" y="9436"/>
                  <a:pt x="6169" y="9446"/>
                  <a:pt x="6129" y="9379"/>
                </a:cubicBezTo>
                <a:cubicBezTo>
                  <a:pt x="6099" y="9329"/>
                  <a:pt x="6110" y="9265"/>
                  <a:pt x="6110" y="9192"/>
                </a:cubicBezTo>
                <a:cubicBezTo>
                  <a:pt x="6231" y="9192"/>
                  <a:pt x="6178" y="9226"/>
                  <a:pt x="6262" y="9246"/>
                </a:cubicBezTo>
                <a:cubicBezTo>
                  <a:pt x="6296" y="9214"/>
                  <a:pt x="6333" y="9105"/>
                  <a:pt x="6381" y="9105"/>
                </a:cubicBezTo>
                <a:cubicBezTo>
                  <a:pt x="6434" y="9119"/>
                  <a:pt x="6436" y="9167"/>
                  <a:pt x="6489" y="9202"/>
                </a:cubicBezTo>
                <a:cubicBezTo>
                  <a:pt x="6568" y="9225"/>
                  <a:pt x="6580" y="9101"/>
                  <a:pt x="6695" y="9115"/>
                </a:cubicBezTo>
                <a:cubicBezTo>
                  <a:pt x="6767" y="9124"/>
                  <a:pt x="6812" y="9212"/>
                  <a:pt x="6923" y="9159"/>
                </a:cubicBezTo>
                <a:cubicBezTo>
                  <a:pt x="7010" y="9117"/>
                  <a:pt x="7007" y="9126"/>
                  <a:pt x="7033" y="9075"/>
                </a:cubicBezTo>
                <a:cubicBezTo>
                  <a:pt x="7053" y="9036"/>
                  <a:pt x="7105" y="9002"/>
                  <a:pt x="7152" y="8997"/>
                </a:cubicBezTo>
                <a:cubicBezTo>
                  <a:pt x="7264" y="8983"/>
                  <a:pt x="7253" y="9139"/>
                  <a:pt x="7421" y="9094"/>
                </a:cubicBezTo>
                <a:cubicBezTo>
                  <a:pt x="7649" y="9034"/>
                  <a:pt x="7548" y="9240"/>
                  <a:pt x="7542" y="9270"/>
                </a:cubicBezTo>
                <a:cubicBezTo>
                  <a:pt x="7513" y="9444"/>
                  <a:pt x="7714" y="9517"/>
                  <a:pt x="7855" y="9517"/>
                </a:cubicBezTo>
                <a:cubicBezTo>
                  <a:pt x="7860" y="9467"/>
                  <a:pt x="7886" y="9477"/>
                  <a:pt x="7928" y="9449"/>
                </a:cubicBezTo>
                <a:cubicBezTo>
                  <a:pt x="7970" y="9421"/>
                  <a:pt x="7974" y="9412"/>
                  <a:pt x="8049" y="9419"/>
                </a:cubicBezTo>
                <a:cubicBezTo>
                  <a:pt x="8092" y="9423"/>
                  <a:pt x="8161" y="9481"/>
                  <a:pt x="8266" y="9506"/>
                </a:cubicBezTo>
                <a:cubicBezTo>
                  <a:pt x="8290" y="9460"/>
                  <a:pt x="8294" y="9442"/>
                  <a:pt x="8364" y="9441"/>
                </a:cubicBezTo>
                <a:lnTo>
                  <a:pt x="8350" y="9514"/>
                </a:lnTo>
                <a:cubicBezTo>
                  <a:pt x="8342" y="9534"/>
                  <a:pt x="8348" y="9517"/>
                  <a:pt x="8339" y="9535"/>
                </a:cubicBezTo>
                <a:cubicBezTo>
                  <a:pt x="8320" y="9569"/>
                  <a:pt x="8315" y="9593"/>
                  <a:pt x="8320" y="9647"/>
                </a:cubicBezTo>
                <a:cubicBezTo>
                  <a:pt x="8323" y="9681"/>
                  <a:pt x="8321" y="9672"/>
                  <a:pt x="8337" y="9696"/>
                </a:cubicBezTo>
                <a:cubicBezTo>
                  <a:pt x="8338" y="9698"/>
                  <a:pt x="8340" y="9700"/>
                  <a:pt x="8342" y="9702"/>
                </a:cubicBezTo>
                <a:cubicBezTo>
                  <a:pt x="8343" y="9704"/>
                  <a:pt x="8345" y="9706"/>
                  <a:pt x="8346" y="9708"/>
                </a:cubicBezTo>
                <a:cubicBezTo>
                  <a:pt x="8348" y="9709"/>
                  <a:pt x="8350" y="9712"/>
                  <a:pt x="8351" y="9714"/>
                </a:cubicBezTo>
                <a:cubicBezTo>
                  <a:pt x="8365" y="9733"/>
                  <a:pt x="8355" y="9717"/>
                  <a:pt x="8364" y="9734"/>
                </a:cubicBezTo>
                <a:cubicBezTo>
                  <a:pt x="8390" y="9780"/>
                  <a:pt x="8437" y="9858"/>
                  <a:pt x="8505" y="9831"/>
                </a:cubicBezTo>
                <a:cubicBezTo>
                  <a:pt x="8507" y="9830"/>
                  <a:pt x="8510" y="9828"/>
                  <a:pt x="8511" y="9827"/>
                </a:cubicBezTo>
                <a:cubicBezTo>
                  <a:pt x="8541" y="9814"/>
                  <a:pt x="8620" y="9784"/>
                  <a:pt x="8568" y="9692"/>
                </a:cubicBezTo>
                <a:cubicBezTo>
                  <a:pt x="8543" y="9645"/>
                  <a:pt x="8533" y="9689"/>
                  <a:pt x="8515" y="9614"/>
                </a:cubicBezTo>
                <a:cubicBezTo>
                  <a:pt x="8605" y="9614"/>
                  <a:pt x="8559" y="9609"/>
                  <a:pt x="8588" y="9557"/>
                </a:cubicBezTo>
                <a:cubicBezTo>
                  <a:pt x="8605" y="9528"/>
                  <a:pt x="8645" y="9524"/>
                  <a:pt x="8679" y="9518"/>
                </a:cubicBezTo>
                <a:cubicBezTo>
                  <a:pt x="8932" y="9477"/>
                  <a:pt x="8870" y="9444"/>
                  <a:pt x="8967" y="9405"/>
                </a:cubicBezTo>
                <a:cubicBezTo>
                  <a:pt x="8987" y="9397"/>
                  <a:pt x="9048" y="9389"/>
                  <a:pt x="9075" y="9383"/>
                </a:cubicBezTo>
                <a:cubicBezTo>
                  <a:pt x="9172" y="9360"/>
                  <a:pt x="9187" y="9344"/>
                  <a:pt x="9285" y="9322"/>
                </a:cubicBezTo>
                <a:cubicBezTo>
                  <a:pt x="9295" y="9300"/>
                  <a:pt x="9300" y="9272"/>
                  <a:pt x="9306" y="9246"/>
                </a:cubicBezTo>
                <a:cubicBezTo>
                  <a:pt x="9372" y="9263"/>
                  <a:pt x="9321" y="9287"/>
                  <a:pt x="9404" y="9289"/>
                </a:cubicBezTo>
                <a:cubicBezTo>
                  <a:pt x="9440" y="9236"/>
                  <a:pt x="9478" y="9175"/>
                  <a:pt x="9480" y="9105"/>
                </a:cubicBezTo>
                <a:cubicBezTo>
                  <a:pt x="9500" y="9110"/>
                  <a:pt x="9752" y="9349"/>
                  <a:pt x="9772" y="9105"/>
                </a:cubicBezTo>
                <a:cubicBezTo>
                  <a:pt x="9814" y="9108"/>
                  <a:pt x="9838" y="9131"/>
                  <a:pt x="9863" y="9120"/>
                </a:cubicBezTo>
                <a:cubicBezTo>
                  <a:pt x="9901" y="9103"/>
                  <a:pt x="9885" y="9066"/>
                  <a:pt x="9902" y="9029"/>
                </a:cubicBezTo>
                <a:cubicBezTo>
                  <a:pt x="9954" y="9041"/>
                  <a:pt x="9951" y="9069"/>
                  <a:pt x="9996" y="9059"/>
                </a:cubicBezTo>
                <a:lnTo>
                  <a:pt x="10089" y="9021"/>
                </a:lnTo>
                <a:cubicBezTo>
                  <a:pt x="10379" y="8962"/>
                  <a:pt x="10278" y="8858"/>
                  <a:pt x="10390" y="8801"/>
                </a:cubicBezTo>
                <a:cubicBezTo>
                  <a:pt x="10440" y="8775"/>
                  <a:pt x="10493" y="8720"/>
                  <a:pt x="10509" y="8660"/>
                </a:cubicBezTo>
                <a:cubicBezTo>
                  <a:pt x="10681" y="8660"/>
                  <a:pt x="10714" y="8590"/>
                  <a:pt x="10748" y="8444"/>
                </a:cubicBezTo>
                <a:cubicBezTo>
                  <a:pt x="10789" y="8443"/>
                  <a:pt x="10777" y="8441"/>
                  <a:pt x="10803" y="8434"/>
                </a:cubicBezTo>
                <a:cubicBezTo>
                  <a:pt x="10961" y="8394"/>
                  <a:pt x="10865" y="8388"/>
                  <a:pt x="10934" y="8294"/>
                </a:cubicBezTo>
                <a:lnTo>
                  <a:pt x="10971" y="8244"/>
                </a:lnTo>
                <a:cubicBezTo>
                  <a:pt x="10973" y="8242"/>
                  <a:pt x="10981" y="8237"/>
                  <a:pt x="10983" y="8234"/>
                </a:cubicBezTo>
                <a:cubicBezTo>
                  <a:pt x="11000" y="8215"/>
                  <a:pt x="11007" y="8186"/>
                  <a:pt x="11008" y="8151"/>
                </a:cubicBezTo>
                <a:lnTo>
                  <a:pt x="11084" y="8151"/>
                </a:lnTo>
                <a:cubicBezTo>
                  <a:pt x="11092" y="8113"/>
                  <a:pt x="11107" y="8104"/>
                  <a:pt x="11113" y="8072"/>
                </a:cubicBezTo>
                <a:cubicBezTo>
                  <a:pt x="11120" y="8038"/>
                  <a:pt x="11119" y="7995"/>
                  <a:pt x="11123" y="7974"/>
                </a:cubicBezTo>
                <a:cubicBezTo>
                  <a:pt x="11124" y="7970"/>
                  <a:pt x="11127" y="7960"/>
                  <a:pt x="11128" y="7957"/>
                </a:cubicBezTo>
                <a:cubicBezTo>
                  <a:pt x="11129" y="7954"/>
                  <a:pt x="11130" y="7951"/>
                  <a:pt x="11131" y="7948"/>
                </a:cubicBezTo>
                <a:cubicBezTo>
                  <a:pt x="11142" y="7914"/>
                  <a:pt x="11150" y="7944"/>
                  <a:pt x="11148" y="7891"/>
                </a:cubicBezTo>
                <a:cubicBezTo>
                  <a:pt x="11145" y="7825"/>
                  <a:pt x="11121" y="7873"/>
                  <a:pt x="11105" y="7815"/>
                </a:cubicBezTo>
                <a:cubicBezTo>
                  <a:pt x="11159" y="7801"/>
                  <a:pt x="11117" y="7793"/>
                  <a:pt x="11203" y="7793"/>
                </a:cubicBezTo>
                <a:cubicBezTo>
                  <a:pt x="11225" y="7698"/>
                  <a:pt x="11224" y="7667"/>
                  <a:pt x="11298" y="7596"/>
                </a:cubicBezTo>
                <a:cubicBezTo>
                  <a:pt x="11341" y="7553"/>
                  <a:pt x="11338" y="7565"/>
                  <a:pt x="11335" y="7510"/>
                </a:cubicBezTo>
                <a:cubicBezTo>
                  <a:pt x="11331" y="7452"/>
                  <a:pt x="11344" y="7427"/>
                  <a:pt x="11344" y="7371"/>
                </a:cubicBezTo>
                <a:cubicBezTo>
                  <a:pt x="11409" y="7336"/>
                  <a:pt x="11389" y="7346"/>
                  <a:pt x="11419" y="7284"/>
                </a:cubicBezTo>
                <a:cubicBezTo>
                  <a:pt x="11491" y="7285"/>
                  <a:pt x="11468" y="7303"/>
                  <a:pt x="11549" y="7284"/>
                </a:cubicBezTo>
                <a:cubicBezTo>
                  <a:pt x="11633" y="7110"/>
                  <a:pt x="11467" y="7206"/>
                  <a:pt x="11539" y="7045"/>
                </a:cubicBezTo>
                <a:cubicBezTo>
                  <a:pt x="11539" y="6993"/>
                  <a:pt x="11541" y="6955"/>
                  <a:pt x="11549" y="6914"/>
                </a:cubicBezTo>
                <a:cubicBezTo>
                  <a:pt x="11558" y="6862"/>
                  <a:pt x="11576" y="6858"/>
                  <a:pt x="11604" y="6829"/>
                </a:cubicBezTo>
                <a:cubicBezTo>
                  <a:pt x="11596" y="6741"/>
                  <a:pt x="11483" y="6653"/>
                  <a:pt x="11450" y="6646"/>
                </a:cubicBezTo>
                <a:cubicBezTo>
                  <a:pt x="11303" y="6615"/>
                  <a:pt x="11339" y="6712"/>
                  <a:pt x="11246" y="6700"/>
                </a:cubicBezTo>
                <a:cubicBezTo>
                  <a:pt x="11205" y="6695"/>
                  <a:pt x="11213" y="6700"/>
                  <a:pt x="11203" y="6655"/>
                </a:cubicBezTo>
                <a:cubicBezTo>
                  <a:pt x="11237" y="6639"/>
                  <a:pt x="11261" y="6645"/>
                  <a:pt x="11301" y="6623"/>
                </a:cubicBezTo>
                <a:cubicBezTo>
                  <a:pt x="11352" y="6595"/>
                  <a:pt x="11344" y="6571"/>
                  <a:pt x="11344" y="6536"/>
                </a:cubicBezTo>
                <a:cubicBezTo>
                  <a:pt x="11416" y="6536"/>
                  <a:pt x="11379" y="6534"/>
                  <a:pt x="11430" y="6503"/>
                </a:cubicBezTo>
                <a:cubicBezTo>
                  <a:pt x="11432" y="6502"/>
                  <a:pt x="11434" y="6500"/>
                  <a:pt x="11437" y="6499"/>
                </a:cubicBezTo>
                <a:cubicBezTo>
                  <a:pt x="11439" y="6498"/>
                  <a:pt x="11442" y="6497"/>
                  <a:pt x="11444" y="6495"/>
                </a:cubicBezTo>
                <a:cubicBezTo>
                  <a:pt x="11447" y="6494"/>
                  <a:pt x="11457" y="6491"/>
                  <a:pt x="11460" y="6489"/>
                </a:cubicBezTo>
                <a:lnTo>
                  <a:pt x="11509" y="6462"/>
                </a:lnTo>
                <a:cubicBezTo>
                  <a:pt x="11528" y="6449"/>
                  <a:pt x="11543" y="6439"/>
                  <a:pt x="11560" y="6427"/>
                </a:cubicBezTo>
                <a:lnTo>
                  <a:pt x="11542" y="6381"/>
                </a:lnTo>
                <a:cubicBezTo>
                  <a:pt x="11530" y="6363"/>
                  <a:pt x="11541" y="6375"/>
                  <a:pt x="11526" y="6364"/>
                </a:cubicBezTo>
                <a:cubicBezTo>
                  <a:pt x="11483" y="6332"/>
                  <a:pt x="11490" y="6379"/>
                  <a:pt x="11474" y="6319"/>
                </a:cubicBezTo>
                <a:cubicBezTo>
                  <a:pt x="11505" y="6304"/>
                  <a:pt x="11518" y="6312"/>
                  <a:pt x="11549" y="6297"/>
                </a:cubicBezTo>
                <a:cubicBezTo>
                  <a:pt x="11548" y="6224"/>
                  <a:pt x="11528" y="6248"/>
                  <a:pt x="11474" y="6222"/>
                </a:cubicBezTo>
                <a:cubicBezTo>
                  <a:pt x="11527" y="6111"/>
                  <a:pt x="11478" y="6109"/>
                  <a:pt x="11417" y="6051"/>
                </a:cubicBezTo>
                <a:cubicBezTo>
                  <a:pt x="11373" y="6009"/>
                  <a:pt x="11311" y="5955"/>
                  <a:pt x="11246" y="5940"/>
                </a:cubicBezTo>
                <a:cubicBezTo>
                  <a:pt x="11246" y="5815"/>
                  <a:pt x="11239" y="5816"/>
                  <a:pt x="11178" y="5747"/>
                </a:cubicBezTo>
                <a:cubicBezTo>
                  <a:pt x="11140" y="5704"/>
                  <a:pt x="11127" y="5607"/>
                  <a:pt x="11094" y="5582"/>
                </a:cubicBezTo>
                <a:moveTo>
                  <a:pt x="11268" y="8791"/>
                </a:moveTo>
                <a:cubicBezTo>
                  <a:pt x="11268" y="8930"/>
                  <a:pt x="11428" y="9007"/>
                  <a:pt x="11454" y="9092"/>
                </a:cubicBezTo>
                <a:cubicBezTo>
                  <a:pt x="11474" y="9158"/>
                  <a:pt x="11454" y="9162"/>
                  <a:pt x="11495" y="9224"/>
                </a:cubicBezTo>
                <a:cubicBezTo>
                  <a:pt x="11633" y="9213"/>
                  <a:pt x="11550" y="9066"/>
                  <a:pt x="11633" y="8906"/>
                </a:cubicBezTo>
                <a:cubicBezTo>
                  <a:pt x="11704" y="8770"/>
                  <a:pt x="11672" y="8577"/>
                  <a:pt x="11702" y="8499"/>
                </a:cubicBezTo>
                <a:cubicBezTo>
                  <a:pt x="11718" y="8458"/>
                  <a:pt x="11740" y="8449"/>
                  <a:pt x="11752" y="8396"/>
                </a:cubicBezTo>
                <a:cubicBezTo>
                  <a:pt x="11764" y="8338"/>
                  <a:pt x="11744" y="8310"/>
                  <a:pt x="11744" y="8249"/>
                </a:cubicBezTo>
                <a:cubicBezTo>
                  <a:pt x="11744" y="8195"/>
                  <a:pt x="11759" y="8144"/>
                  <a:pt x="11709" y="8133"/>
                </a:cubicBezTo>
                <a:cubicBezTo>
                  <a:pt x="11689" y="8129"/>
                  <a:pt x="11599" y="8153"/>
                  <a:pt x="11582" y="8162"/>
                </a:cubicBezTo>
                <a:cubicBezTo>
                  <a:pt x="11536" y="8186"/>
                  <a:pt x="11367" y="8462"/>
                  <a:pt x="11334" y="8543"/>
                </a:cubicBezTo>
                <a:cubicBezTo>
                  <a:pt x="11310" y="8603"/>
                  <a:pt x="11268" y="8712"/>
                  <a:pt x="11268" y="8791"/>
                </a:cubicBezTo>
                <a:moveTo>
                  <a:pt x="8440" y="9896"/>
                </a:moveTo>
                <a:cubicBezTo>
                  <a:pt x="8395" y="9896"/>
                  <a:pt x="8028" y="10077"/>
                  <a:pt x="8028" y="10189"/>
                </a:cubicBezTo>
                <a:cubicBezTo>
                  <a:pt x="8028" y="10435"/>
                  <a:pt x="8093" y="10389"/>
                  <a:pt x="8219" y="10431"/>
                </a:cubicBezTo>
                <a:cubicBezTo>
                  <a:pt x="8328" y="10468"/>
                  <a:pt x="8322" y="10515"/>
                  <a:pt x="8511" y="10369"/>
                </a:cubicBezTo>
                <a:cubicBezTo>
                  <a:pt x="8610" y="10292"/>
                  <a:pt x="8593" y="10257"/>
                  <a:pt x="8624" y="10200"/>
                </a:cubicBezTo>
                <a:lnTo>
                  <a:pt x="8741" y="10035"/>
                </a:lnTo>
                <a:cubicBezTo>
                  <a:pt x="8813" y="9929"/>
                  <a:pt x="8733" y="9885"/>
                  <a:pt x="8667" y="9885"/>
                </a:cubicBezTo>
                <a:cubicBezTo>
                  <a:pt x="8632" y="9885"/>
                  <a:pt x="8648" y="9916"/>
                  <a:pt x="8561" y="9906"/>
                </a:cubicBezTo>
                <a:cubicBezTo>
                  <a:pt x="8518" y="9901"/>
                  <a:pt x="8498" y="9896"/>
                  <a:pt x="8440" y="9896"/>
                </a:cubicBezTo>
              </a:path>
            </a:pathLst>
          </a:custGeom>
          <a:solidFill>
            <a:srgbClr val="DCDDDD">
              <a:alpha val="100000"/>
            </a:srgbClr>
          </a:solidFill>
          <a:ln w="0" cap="flat">
            <a:noFill/>
            <a:prstDash val="solid"/>
            <a:miter lim="0"/>
          </a:ln>
        </p:spPr>
        <p:txBody>
          <a:bodyPr rtlCol="0"/>
          <a:lstStyle/>
          <a:p>
            <a:pPr algn="ctr"/>
            <a:endParaRPr lang="zh-CN" altLang="en-US"/>
          </a:p>
        </p:txBody>
      </p:sp>
      <p:sp>
        <p:nvSpPr>
          <p:cNvPr id="834" name="path 834"/>
          <p:cNvSpPr/>
          <p:nvPr/>
        </p:nvSpPr>
        <p:spPr>
          <a:xfrm>
            <a:off x="5941893" y="3216088"/>
            <a:ext cx="103713" cy="103705"/>
          </a:xfrm>
          <a:custGeom>
            <a:avLst/>
            <a:gdLst/>
            <a:ahLst/>
            <a:cxnLst/>
            <a:rect l="0" t="0" r="0" b="0"/>
            <a:pathLst>
              <a:path w="163" h="163">
                <a:moveTo>
                  <a:pt x="81" y="0"/>
                </a:moveTo>
                <a:cubicBezTo>
                  <a:pt x="126" y="0"/>
                  <a:pt x="163" y="36"/>
                  <a:pt x="163" y="81"/>
                </a:cubicBezTo>
                <a:cubicBezTo>
                  <a:pt x="163" y="126"/>
                  <a:pt x="126" y="163"/>
                  <a:pt x="81" y="163"/>
                </a:cubicBezTo>
                <a:cubicBezTo>
                  <a:pt x="36" y="163"/>
                  <a:pt x="0" y="126"/>
                  <a:pt x="0" y="81"/>
                </a:cubicBezTo>
                <a:cubicBezTo>
                  <a:pt x="0" y="36"/>
                  <a:pt x="36" y="0"/>
                  <a:pt x="81" y="0"/>
                </a:cubicBezTo>
              </a:path>
            </a:pathLst>
          </a:custGeom>
          <a:solidFill>
            <a:srgbClr val="C7000D">
              <a:alpha val="100000"/>
            </a:srgbClr>
          </a:solidFill>
          <a:ln w="0" cap="flat">
            <a:noFill/>
            <a:prstDash val="solid"/>
            <a:miter lim="0"/>
          </a:ln>
        </p:spPr>
        <p:txBody>
          <a:bodyPr rtlCol="0"/>
          <a:lstStyle/>
          <a:p>
            <a:pPr algn="ctr"/>
            <a:endParaRPr lang="zh-CN" altLang="en-US"/>
          </a:p>
        </p:txBody>
      </p:sp>
      <p:sp>
        <p:nvSpPr>
          <p:cNvPr id="836" name="path 836"/>
          <p:cNvSpPr/>
          <p:nvPr/>
        </p:nvSpPr>
        <p:spPr>
          <a:xfrm>
            <a:off x="3300962" y="3497684"/>
            <a:ext cx="103708" cy="103709"/>
          </a:xfrm>
          <a:custGeom>
            <a:avLst/>
            <a:gdLst/>
            <a:ahLst/>
            <a:cxnLst/>
            <a:rect l="0" t="0" r="0" b="0"/>
            <a:pathLst>
              <a:path w="163" h="163">
                <a:moveTo>
                  <a:pt x="81" y="0"/>
                </a:moveTo>
                <a:cubicBezTo>
                  <a:pt x="126" y="0"/>
                  <a:pt x="163" y="36"/>
                  <a:pt x="163" y="81"/>
                </a:cubicBezTo>
                <a:cubicBezTo>
                  <a:pt x="163" y="126"/>
                  <a:pt x="126" y="163"/>
                  <a:pt x="81" y="163"/>
                </a:cubicBezTo>
                <a:cubicBezTo>
                  <a:pt x="36" y="163"/>
                  <a:pt x="0" y="126"/>
                  <a:pt x="0" y="81"/>
                </a:cubicBezTo>
                <a:cubicBezTo>
                  <a:pt x="0" y="36"/>
                  <a:pt x="36" y="0"/>
                  <a:pt x="81" y="0"/>
                </a:cubicBezTo>
              </a:path>
            </a:pathLst>
          </a:custGeom>
          <a:solidFill>
            <a:srgbClr val="C7000D">
              <a:alpha val="100000"/>
            </a:srgbClr>
          </a:solidFill>
          <a:ln w="0" cap="flat">
            <a:noFill/>
            <a:prstDash val="solid"/>
            <a:miter lim="0"/>
          </a:ln>
        </p:spPr>
        <p:txBody>
          <a:bodyPr rtlCol="0"/>
          <a:lstStyle/>
          <a:p>
            <a:pPr algn="ctr"/>
            <a:endParaRPr lang="zh-CN" altLang="en-US"/>
          </a:p>
        </p:txBody>
      </p:sp>
      <p:sp>
        <p:nvSpPr>
          <p:cNvPr id="838" name="path 838"/>
          <p:cNvSpPr/>
          <p:nvPr/>
        </p:nvSpPr>
        <p:spPr>
          <a:xfrm>
            <a:off x="2095463" y="2169514"/>
            <a:ext cx="1243050" cy="1346328"/>
          </a:xfrm>
          <a:custGeom>
            <a:avLst/>
            <a:gdLst/>
            <a:ahLst/>
            <a:cxnLst/>
            <a:rect l="0" t="0" r="0" b="0"/>
            <a:pathLst>
              <a:path w="1957" h="2120">
                <a:moveTo>
                  <a:pt x="25" y="655"/>
                </a:moveTo>
                <a:cubicBezTo>
                  <a:pt x="296" y="596"/>
                  <a:pt x="616" y="622"/>
                  <a:pt x="860" y="521"/>
                </a:cubicBezTo>
                <a:cubicBezTo>
                  <a:pt x="1216" y="373"/>
                  <a:pt x="1490" y="65"/>
                  <a:pt x="1891" y="0"/>
                </a:cubicBezTo>
                <a:lnTo>
                  <a:pt x="1891" y="2"/>
                </a:lnTo>
                <a:cubicBezTo>
                  <a:pt x="1504" y="84"/>
                  <a:pt x="1245" y="392"/>
                  <a:pt x="897" y="545"/>
                </a:cubicBezTo>
                <a:cubicBezTo>
                  <a:pt x="644" y="656"/>
                  <a:pt x="306" y="641"/>
                  <a:pt x="25" y="706"/>
                </a:cubicBezTo>
                <a:cubicBezTo>
                  <a:pt x="11" y="706"/>
                  <a:pt x="0" y="694"/>
                  <a:pt x="0" y="680"/>
                </a:cubicBezTo>
                <a:cubicBezTo>
                  <a:pt x="0" y="666"/>
                  <a:pt x="11" y="655"/>
                  <a:pt x="25" y="655"/>
                </a:cubicBezTo>
              </a:path>
              <a:path w="1957" h="2120">
                <a:moveTo>
                  <a:pt x="1949" y="90"/>
                </a:moveTo>
                <a:cubicBezTo>
                  <a:pt x="1671" y="450"/>
                  <a:pt x="1075" y="988"/>
                  <a:pt x="1142" y="1490"/>
                </a:cubicBezTo>
                <a:cubicBezTo>
                  <a:pt x="1199" y="1912"/>
                  <a:pt x="1499" y="2009"/>
                  <a:pt x="1858" y="2116"/>
                </a:cubicBezTo>
                <a:lnTo>
                  <a:pt x="1858" y="2120"/>
                </a:lnTo>
                <a:cubicBezTo>
                  <a:pt x="1522" y="2024"/>
                  <a:pt x="1267" y="1982"/>
                  <a:pt x="1140" y="1617"/>
                </a:cubicBezTo>
                <a:cubicBezTo>
                  <a:pt x="950" y="1076"/>
                  <a:pt x="1438" y="611"/>
                  <a:pt x="1903" y="68"/>
                </a:cubicBezTo>
                <a:cubicBezTo>
                  <a:pt x="1911" y="56"/>
                  <a:pt x="1930" y="47"/>
                  <a:pt x="1942" y="55"/>
                </a:cubicBezTo>
                <a:cubicBezTo>
                  <a:pt x="1954" y="63"/>
                  <a:pt x="1957" y="78"/>
                  <a:pt x="1949" y="90"/>
                </a:cubicBezTo>
              </a:path>
            </a:pathLst>
          </a:custGeom>
          <a:solidFill>
            <a:srgbClr val="231916">
              <a:alpha val="100000"/>
            </a:srgbClr>
          </a:solidFill>
          <a:ln w="0" cap="flat">
            <a:noFill/>
            <a:prstDash val="solid"/>
            <a:miter lim="0"/>
          </a:ln>
        </p:spPr>
        <p:txBody>
          <a:bodyPr rtlCol="0"/>
          <a:lstStyle/>
          <a:p>
            <a:pPr algn="ctr"/>
            <a:endParaRPr lang="zh-CN" altLang="en-US"/>
          </a:p>
        </p:txBody>
      </p:sp>
      <p:sp>
        <p:nvSpPr>
          <p:cNvPr id="840" name="path 840"/>
          <p:cNvSpPr/>
          <p:nvPr/>
        </p:nvSpPr>
        <p:spPr>
          <a:xfrm>
            <a:off x="4324395" y="3181441"/>
            <a:ext cx="1603155" cy="567771"/>
          </a:xfrm>
          <a:custGeom>
            <a:avLst/>
            <a:gdLst/>
            <a:ahLst/>
            <a:cxnLst/>
            <a:rect l="0" t="0" r="0" b="0"/>
            <a:pathLst>
              <a:path w="2524" h="894">
                <a:moveTo>
                  <a:pt x="31" y="849"/>
                </a:moveTo>
                <a:cubicBezTo>
                  <a:pt x="453" y="870"/>
                  <a:pt x="758" y="768"/>
                  <a:pt x="1131" y="599"/>
                </a:cubicBezTo>
                <a:cubicBezTo>
                  <a:pt x="1199" y="568"/>
                  <a:pt x="1188" y="464"/>
                  <a:pt x="1196" y="404"/>
                </a:cubicBezTo>
                <a:cubicBezTo>
                  <a:pt x="1202" y="352"/>
                  <a:pt x="1210" y="280"/>
                  <a:pt x="1251" y="242"/>
                </a:cubicBezTo>
                <a:cubicBezTo>
                  <a:pt x="1353" y="146"/>
                  <a:pt x="1506" y="110"/>
                  <a:pt x="1638" y="81"/>
                </a:cubicBezTo>
                <a:cubicBezTo>
                  <a:pt x="1642" y="80"/>
                  <a:pt x="1649" y="77"/>
                  <a:pt x="1651" y="80"/>
                </a:cubicBezTo>
                <a:cubicBezTo>
                  <a:pt x="1649" y="86"/>
                  <a:pt x="1635" y="88"/>
                  <a:pt x="1630" y="89"/>
                </a:cubicBezTo>
                <a:cubicBezTo>
                  <a:pt x="1507" y="130"/>
                  <a:pt x="1364" y="163"/>
                  <a:pt x="1269" y="257"/>
                </a:cubicBezTo>
                <a:cubicBezTo>
                  <a:pt x="1233" y="292"/>
                  <a:pt x="1228" y="360"/>
                  <a:pt x="1224" y="406"/>
                </a:cubicBezTo>
                <a:cubicBezTo>
                  <a:pt x="1216" y="481"/>
                  <a:pt x="1228" y="592"/>
                  <a:pt x="1147" y="628"/>
                </a:cubicBezTo>
                <a:cubicBezTo>
                  <a:pt x="758" y="797"/>
                  <a:pt x="482" y="898"/>
                  <a:pt x="25" y="882"/>
                </a:cubicBezTo>
                <a:cubicBezTo>
                  <a:pt x="11" y="880"/>
                  <a:pt x="0" y="884"/>
                  <a:pt x="2" y="870"/>
                </a:cubicBezTo>
                <a:cubicBezTo>
                  <a:pt x="4" y="856"/>
                  <a:pt x="17" y="847"/>
                  <a:pt x="31" y="849"/>
                </a:cubicBezTo>
                <a:moveTo>
                  <a:pt x="1651" y="80"/>
                </a:moveTo>
                <a:lnTo>
                  <a:pt x="1651" y="80"/>
                </a:lnTo>
                <a:lnTo>
                  <a:pt x="1651" y="79"/>
                </a:lnTo>
                <a:cubicBezTo>
                  <a:pt x="1651" y="80"/>
                  <a:pt x="1651" y="80"/>
                  <a:pt x="1651" y="80"/>
                </a:cubicBezTo>
                <a:moveTo>
                  <a:pt x="1651" y="80"/>
                </a:moveTo>
                <a:lnTo>
                  <a:pt x="1651" y="81"/>
                </a:lnTo>
                <a:lnTo>
                  <a:pt x="1651" y="81"/>
                </a:lnTo>
                <a:lnTo>
                  <a:pt x="1651" y="81"/>
                </a:lnTo>
                <a:lnTo>
                  <a:pt x="1651" y="80"/>
                </a:lnTo>
                <a:close/>
                <a:moveTo>
                  <a:pt x="1651" y="79"/>
                </a:moveTo>
                <a:lnTo>
                  <a:pt x="1651" y="78"/>
                </a:lnTo>
                <a:lnTo>
                  <a:pt x="1651" y="78"/>
                </a:lnTo>
                <a:cubicBezTo>
                  <a:pt x="1651" y="79"/>
                  <a:pt x="1651" y="79"/>
                  <a:pt x="1651" y="79"/>
                </a:cubicBezTo>
              </a:path>
              <a:path w="2524" h="894">
                <a:moveTo>
                  <a:pt x="1717" y="66"/>
                </a:moveTo>
                <a:cubicBezTo>
                  <a:pt x="1859" y="30"/>
                  <a:pt x="2007" y="-14"/>
                  <a:pt x="2154" y="26"/>
                </a:cubicBezTo>
                <a:cubicBezTo>
                  <a:pt x="2195" y="37"/>
                  <a:pt x="2204" y="58"/>
                  <a:pt x="2227" y="87"/>
                </a:cubicBezTo>
                <a:cubicBezTo>
                  <a:pt x="2291" y="168"/>
                  <a:pt x="2437" y="146"/>
                  <a:pt x="2523" y="128"/>
                </a:cubicBezTo>
                <a:lnTo>
                  <a:pt x="2524" y="131"/>
                </a:lnTo>
                <a:cubicBezTo>
                  <a:pt x="2435" y="169"/>
                  <a:pt x="2301" y="190"/>
                  <a:pt x="2218" y="122"/>
                </a:cubicBezTo>
                <a:cubicBezTo>
                  <a:pt x="2178" y="89"/>
                  <a:pt x="2179" y="59"/>
                  <a:pt x="2117" y="54"/>
                </a:cubicBezTo>
                <a:cubicBezTo>
                  <a:pt x="1986" y="43"/>
                  <a:pt x="1868" y="75"/>
                  <a:pt x="1743" y="110"/>
                </a:cubicBezTo>
                <a:cubicBezTo>
                  <a:pt x="1731" y="117"/>
                  <a:pt x="1716" y="113"/>
                  <a:pt x="1708" y="101"/>
                </a:cubicBezTo>
                <a:cubicBezTo>
                  <a:pt x="1701" y="89"/>
                  <a:pt x="1705" y="74"/>
                  <a:pt x="1717" y="66"/>
                </a:cubicBezTo>
              </a:path>
            </a:pathLst>
          </a:custGeom>
          <a:solidFill>
            <a:srgbClr val="231916">
              <a:alpha val="100000"/>
            </a:srgbClr>
          </a:solidFill>
          <a:ln w="0" cap="flat">
            <a:noFill/>
            <a:prstDash val="solid"/>
            <a:miter lim="0"/>
          </a:ln>
        </p:spPr>
        <p:txBody>
          <a:bodyPr rtlCol="0"/>
          <a:lstStyle/>
          <a:p>
            <a:pPr algn="ctr"/>
            <a:endParaRPr lang="zh-CN" altLang="en-US"/>
          </a:p>
        </p:txBody>
      </p:sp>
      <p:sp>
        <p:nvSpPr>
          <p:cNvPr id="842" name="path 842"/>
          <p:cNvSpPr/>
          <p:nvPr/>
        </p:nvSpPr>
        <p:spPr>
          <a:xfrm>
            <a:off x="4257723" y="3683742"/>
            <a:ext cx="103709" cy="103705"/>
          </a:xfrm>
          <a:custGeom>
            <a:avLst/>
            <a:gdLst/>
            <a:ahLst/>
            <a:cxnLst/>
            <a:rect l="0" t="0" r="0" b="0"/>
            <a:pathLst>
              <a:path w="163" h="163">
                <a:moveTo>
                  <a:pt x="81" y="0"/>
                </a:moveTo>
                <a:cubicBezTo>
                  <a:pt x="126" y="0"/>
                  <a:pt x="163" y="36"/>
                  <a:pt x="163" y="81"/>
                </a:cubicBezTo>
                <a:cubicBezTo>
                  <a:pt x="163" y="126"/>
                  <a:pt x="126" y="163"/>
                  <a:pt x="81" y="163"/>
                </a:cubicBezTo>
                <a:cubicBezTo>
                  <a:pt x="36" y="163"/>
                  <a:pt x="0" y="126"/>
                  <a:pt x="0" y="81"/>
                </a:cubicBezTo>
                <a:cubicBezTo>
                  <a:pt x="0" y="36"/>
                  <a:pt x="36" y="0"/>
                  <a:pt x="81" y="0"/>
                </a:cubicBezTo>
              </a:path>
            </a:pathLst>
          </a:custGeom>
          <a:solidFill>
            <a:srgbClr val="C7000D">
              <a:alpha val="100000"/>
            </a:srgbClr>
          </a:solidFill>
          <a:ln w="0" cap="flat">
            <a:noFill/>
            <a:prstDash val="solid"/>
            <a:miter lim="0"/>
          </a:ln>
        </p:spPr>
        <p:txBody>
          <a:bodyPr rtlCol="0"/>
          <a:lstStyle/>
          <a:p>
            <a:pPr algn="ctr"/>
            <a:endParaRPr lang="zh-CN" altLang="en-US"/>
          </a:p>
        </p:txBody>
      </p:sp>
      <p:sp>
        <p:nvSpPr>
          <p:cNvPr id="844" name="path 844"/>
          <p:cNvSpPr/>
          <p:nvPr/>
        </p:nvSpPr>
        <p:spPr>
          <a:xfrm>
            <a:off x="6050347" y="3274574"/>
            <a:ext cx="747648" cy="362247"/>
          </a:xfrm>
          <a:custGeom>
            <a:avLst/>
            <a:gdLst/>
            <a:ahLst/>
            <a:cxnLst/>
            <a:rect l="0" t="0" r="0" b="0"/>
            <a:pathLst>
              <a:path w="1177" h="570">
                <a:moveTo>
                  <a:pt x="34" y="0"/>
                </a:moveTo>
                <a:cubicBezTo>
                  <a:pt x="336" y="43"/>
                  <a:pt x="508" y="462"/>
                  <a:pt x="871" y="534"/>
                </a:cubicBezTo>
                <a:cubicBezTo>
                  <a:pt x="945" y="548"/>
                  <a:pt x="1126" y="484"/>
                  <a:pt x="1177" y="526"/>
                </a:cubicBezTo>
                <a:lnTo>
                  <a:pt x="1175" y="528"/>
                </a:lnTo>
                <a:cubicBezTo>
                  <a:pt x="1098" y="496"/>
                  <a:pt x="962" y="573"/>
                  <a:pt x="868" y="558"/>
                </a:cubicBezTo>
                <a:cubicBezTo>
                  <a:pt x="498" y="500"/>
                  <a:pt x="324" y="83"/>
                  <a:pt x="35" y="45"/>
                </a:cubicBezTo>
                <a:cubicBezTo>
                  <a:pt x="0" y="45"/>
                  <a:pt x="3" y="0"/>
                  <a:pt x="34" y="0"/>
                </a:cubicBezTo>
              </a:path>
            </a:pathLst>
          </a:custGeom>
          <a:solidFill>
            <a:srgbClr val="231916">
              <a:alpha val="100000"/>
            </a:srgbClr>
          </a:solidFill>
          <a:ln w="0" cap="flat">
            <a:noFill/>
            <a:prstDash val="solid"/>
            <a:miter lim="0"/>
          </a:ln>
        </p:spPr>
        <p:txBody>
          <a:bodyPr rtlCol="0"/>
          <a:lstStyle/>
          <a:p>
            <a:pPr algn="ctr"/>
            <a:endParaRPr lang="zh-CN" altLang="en-US"/>
          </a:p>
        </p:txBody>
      </p:sp>
      <p:sp>
        <p:nvSpPr>
          <p:cNvPr id="846" name="textbox 846"/>
          <p:cNvSpPr/>
          <p:nvPr/>
        </p:nvSpPr>
        <p:spPr>
          <a:xfrm>
            <a:off x="6798924" y="3488022"/>
            <a:ext cx="822960" cy="377825"/>
          </a:xfrm>
          <a:prstGeom prst="rect">
            <a:avLst/>
          </a:prstGeom>
          <a:noFill/>
          <a:ln w="0" cap="flat">
            <a:noFill/>
            <a:prstDash val="solid"/>
            <a:miter lim="0"/>
          </a:ln>
        </p:spPr>
        <p:txBody>
          <a:bodyPr vert="horz" wrap="square" lIns="0" tIns="0" rIns="0" bIns="0"/>
          <a:lstStyle/>
          <a:p>
            <a:pPr algn="l" rtl="0" eaLnBrk="0">
              <a:lnSpc>
                <a:spcPct val="75968"/>
              </a:lnSpc>
              <a:tabLst/>
            </a:pPr>
            <a:endParaRPr sz="100" dirty="0">
              <a:latin typeface="Noto Sans CJK SC Regular" panose="020B0500000000000000" charset="-122"/>
              <a:ea typeface="Noto Sans CJK SC Regular" panose="020B0500000000000000" charset="-122"/>
              <a:cs typeface="Noto Sans CJK SC Regular" panose="020B0500000000000000" charset="-122"/>
            </a:endParaRPr>
          </a:p>
          <a:p>
            <a:pPr marL="116204" algn="l" rtl="0" eaLnBrk="0">
              <a:lnSpc>
                <a:spcPct val="84000"/>
              </a:lnSpc>
              <a:tabLst>
                <a:tab pos="391795" algn="l"/>
              </a:tabLst>
            </a:pPr>
            <a:r>
              <a:rPr sz="1700" kern="0" spc="0" dirty="0">
                <a:solidFill>
                  <a:srgbClr val="231916">
                    <a:alpha val="100000"/>
                  </a:srgbClr>
                </a:solidFill>
                <a:latin typeface="Noto Sans CJK SC Regular" panose="020B0500000000000000" charset="-122"/>
                <a:ea typeface="Noto Sans CJK SC Regular" panose="020B0500000000000000" charset="-122"/>
                <a:cs typeface="Noto Sans CJK SC Regular" panose="020B0500000000000000" charset="-122"/>
              </a:rPr>
              <a:t>	</a:t>
            </a:r>
            <a:r>
              <a:rPr sz="1700" kern="0" spc="-40" dirty="0">
                <a:solidFill>
                  <a:srgbClr val="231916">
                    <a:alpha val="100000"/>
                  </a:srgbClr>
                </a:solidFill>
                <a:latin typeface="Noto Sans CJK SC Regular" panose="020B0500000000000000" charset="-122"/>
                <a:ea typeface="Noto Sans CJK SC Regular" panose="020B0500000000000000" charset="-122"/>
                <a:cs typeface="Noto Sans CJK SC Regular" panose="020B0500000000000000" charset="-122"/>
              </a:rPr>
              <a:t>北京</a:t>
            </a:r>
            <a:endParaRPr sz="1700" dirty="0">
              <a:latin typeface="Noto Sans CJK SC Regular" panose="020B0500000000000000" charset="-122"/>
              <a:ea typeface="Noto Sans CJK SC Regular" panose="020B0500000000000000" charset="-122"/>
              <a:cs typeface="Noto Sans CJK SC Regular" panose="020B0500000000000000" charset="-122"/>
            </a:endParaRPr>
          </a:p>
          <a:p>
            <a:pPr algn="l" rtl="0" eaLnBrk="0">
              <a:lnSpc>
                <a:spcPct val="104000"/>
              </a:lnSpc>
              <a:tabLst/>
            </a:pPr>
            <a:endParaRPr sz="200" dirty="0">
              <a:latin typeface="Noto Sans CJK SC Regular" panose="020B0500000000000000" charset="-122"/>
              <a:ea typeface="Noto Sans CJK SC Regular" panose="020B0500000000000000" charset="-122"/>
              <a:cs typeface="Noto Sans CJK SC Regular" panose="020B0500000000000000" charset="-122"/>
            </a:endParaRPr>
          </a:p>
          <a:p>
            <a:pPr marL="406400" algn="l" rtl="0" eaLnBrk="0">
              <a:lnSpc>
                <a:spcPct val="85000"/>
              </a:lnSpc>
              <a:tabLst/>
            </a:pPr>
            <a:r>
              <a:rPr sz="800" kern="0" spc="0" dirty="0">
                <a:solidFill>
                  <a:srgbClr val="C7000C">
                    <a:alpha val="100000"/>
                  </a:srgbClr>
                </a:solidFill>
                <a:latin typeface="Source Han Serif SC"/>
                <a:ea typeface="Source Han Serif SC"/>
                <a:cs typeface="Source Han Serif SC"/>
              </a:rPr>
              <a:t>●</a:t>
            </a:r>
            <a:endParaRPr sz="800" dirty="0">
              <a:latin typeface="Source Han Serif SC"/>
              <a:ea typeface="Source Han Serif SC"/>
              <a:cs typeface="Source Han Serif SC"/>
            </a:endParaRPr>
          </a:p>
        </p:txBody>
      </p:sp>
      <p:sp>
        <p:nvSpPr>
          <p:cNvPr id="848" name="path 848"/>
          <p:cNvSpPr/>
          <p:nvPr/>
        </p:nvSpPr>
        <p:spPr>
          <a:xfrm>
            <a:off x="6811624" y="3559590"/>
            <a:ext cx="103709" cy="103704"/>
          </a:xfrm>
          <a:custGeom>
            <a:avLst/>
            <a:gdLst/>
            <a:ahLst/>
            <a:cxnLst/>
            <a:rect l="0" t="0" r="0" b="0"/>
            <a:pathLst>
              <a:path w="163" h="163">
                <a:moveTo>
                  <a:pt x="81" y="0"/>
                </a:moveTo>
                <a:cubicBezTo>
                  <a:pt x="126" y="0"/>
                  <a:pt x="163" y="36"/>
                  <a:pt x="163" y="81"/>
                </a:cubicBezTo>
                <a:cubicBezTo>
                  <a:pt x="163" y="126"/>
                  <a:pt x="126" y="163"/>
                  <a:pt x="81" y="163"/>
                </a:cubicBezTo>
                <a:cubicBezTo>
                  <a:pt x="36" y="163"/>
                  <a:pt x="0" y="126"/>
                  <a:pt x="0" y="81"/>
                </a:cubicBezTo>
                <a:cubicBezTo>
                  <a:pt x="0" y="36"/>
                  <a:pt x="36" y="0"/>
                  <a:pt x="81" y="0"/>
                </a:cubicBezTo>
              </a:path>
            </a:pathLst>
          </a:custGeom>
          <a:solidFill>
            <a:srgbClr val="C7000D">
              <a:alpha val="100000"/>
            </a:srgbClr>
          </a:solidFill>
          <a:ln w="0" cap="flat">
            <a:noFill/>
            <a:prstDash val="solid"/>
            <a:miter lim="0"/>
          </a:ln>
        </p:spPr>
        <p:txBody>
          <a:bodyPr rtlCol="0"/>
          <a:lstStyle/>
          <a:p>
            <a:pPr algn="ctr"/>
            <a:endParaRPr lang="zh-CN" altLang="en-US"/>
          </a:p>
        </p:txBody>
      </p:sp>
      <p:sp>
        <p:nvSpPr>
          <p:cNvPr id="850" name="path 850"/>
          <p:cNvSpPr/>
          <p:nvPr/>
        </p:nvSpPr>
        <p:spPr>
          <a:xfrm>
            <a:off x="3413189" y="3560144"/>
            <a:ext cx="840289" cy="191502"/>
          </a:xfrm>
          <a:custGeom>
            <a:avLst/>
            <a:gdLst/>
            <a:ahLst/>
            <a:cxnLst/>
            <a:rect l="0" t="0" r="0" b="0"/>
            <a:pathLst>
              <a:path w="1323" h="301">
                <a:moveTo>
                  <a:pt x="32" y="4"/>
                </a:moveTo>
                <a:cubicBezTo>
                  <a:pt x="295" y="89"/>
                  <a:pt x="473" y="164"/>
                  <a:pt x="698" y="219"/>
                </a:cubicBezTo>
                <a:cubicBezTo>
                  <a:pt x="886" y="264"/>
                  <a:pt x="1075" y="282"/>
                  <a:pt x="1323" y="274"/>
                </a:cubicBezTo>
                <a:cubicBezTo>
                  <a:pt x="809" y="349"/>
                  <a:pt x="419" y="171"/>
                  <a:pt x="23" y="43"/>
                </a:cubicBezTo>
                <a:cubicBezTo>
                  <a:pt x="-1" y="33"/>
                  <a:pt x="12" y="0"/>
                  <a:pt x="32" y="4"/>
                </a:cubicBezTo>
              </a:path>
            </a:pathLst>
          </a:custGeom>
          <a:solidFill>
            <a:srgbClr val="231916">
              <a:alpha val="100000"/>
            </a:srgbClr>
          </a:solidFill>
          <a:ln w="0" cap="flat">
            <a:noFill/>
            <a:prstDash val="solid"/>
            <a:miter lim="0"/>
          </a:ln>
        </p:spPr>
        <p:txBody>
          <a:bodyPr rtlCol="0"/>
          <a:lstStyle/>
          <a:p>
            <a:pPr algn="ctr"/>
            <a:endParaRPr lang="zh-CN" altLang="en-US"/>
          </a:p>
        </p:txBody>
      </p:sp>
      <p:pic>
        <p:nvPicPr>
          <p:cNvPr id="852" name="picture 85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21600000">
            <a:off x="4098859" y="3820833"/>
            <a:ext cx="394825" cy="197096"/>
          </a:xfrm>
          <a:prstGeom prst="rect">
            <a:avLst/>
          </a:prstGeom>
        </p:spPr>
      </p:pic>
      <p:sp>
        <p:nvSpPr>
          <p:cNvPr id="854" name="path 854"/>
          <p:cNvSpPr/>
          <p:nvPr/>
        </p:nvSpPr>
        <p:spPr>
          <a:xfrm>
            <a:off x="4929667" y="3328577"/>
            <a:ext cx="208997" cy="315245"/>
          </a:xfrm>
          <a:custGeom>
            <a:avLst/>
            <a:gdLst/>
            <a:ahLst/>
            <a:cxnLst/>
            <a:rect l="0" t="0" r="0" b="0"/>
            <a:pathLst>
              <a:path w="329" h="496">
                <a:moveTo>
                  <a:pt x="81" y="333"/>
                </a:moveTo>
                <a:cubicBezTo>
                  <a:pt x="126" y="333"/>
                  <a:pt x="163" y="369"/>
                  <a:pt x="163" y="414"/>
                </a:cubicBezTo>
                <a:cubicBezTo>
                  <a:pt x="163" y="459"/>
                  <a:pt x="126" y="496"/>
                  <a:pt x="81" y="496"/>
                </a:cubicBezTo>
                <a:cubicBezTo>
                  <a:pt x="36" y="496"/>
                  <a:pt x="0" y="459"/>
                  <a:pt x="0" y="414"/>
                </a:cubicBezTo>
                <a:cubicBezTo>
                  <a:pt x="0" y="369"/>
                  <a:pt x="36" y="333"/>
                  <a:pt x="81" y="333"/>
                </a:cubicBezTo>
              </a:path>
              <a:path w="329" h="496">
                <a:moveTo>
                  <a:pt x="242" y="189"/>
                </a:moveTo>
                <a:cubicBezTo>
                  <a:pt x="287" y="189"/>
                  <a:pt x="324" y="226"/>
                  <a:pt x="324" y="271"/>
                </a:cubicBezTo>
                <a:cubicBezTo>
                  <a:pt x="324" y="316"/>
                  <a:pt x="287" y="353"/>
                  <a:pt x="242" y="353"/>
                </a:cubicBezTo>
                <a:cubicBezTo>
                  <a:pt x="197" y="353"/>
                  <a:pt x="161" y="316"/>
                  <a:pt x="161" y="271"/>
                </a:cubicBezTo>
                <a:cubicBezTo>
                  <a:pt x="161" y="226"/>
                  <a:pt x="197" y="189"/>
                  <a:pt x="242" y="189"/>
                </a:cubicBezTo>
              </a:path>
              <a:path w="329" h="496">
                <a:moveTo>
                  <a:pt x="247" y="0"/>
                </a:moveTo>
                <a:cubicBezTo>
                  <a:pt x="292" y="0"/>
                  <a:pt x="329" y="36"/>
                  <a:pt x="329" y="81"/>
                </a:cubicBezTo>
                <a:cubicBezTo>
                  <a:pt x="329" y="126"/>
                  <a:pt x="292" y="163"/>
                  <a:pt x="247" y="163"/>
                </a:cubicBezTo>
                <a:cubicBezTo>
                  <a:pt x="202" y="163"/>
                  <a:pt x="165" y="126"/>
                  <a:pt x="165" y="81"/>
                </a:cubicBezTo>
                <a:cubicBezTo>
                  <a:pt x="165" y="36"/>
                  <a:pt x="202" y="0"/>
                  <a:pt x="247" y="0"/>
                </a:cubicBezTo>
              </a:path>
            </a:pathLst>
          </a:custGeom>
          <a:solidFill>
            <a:srgbClr val="C7000D">
              <a:alpha val="100000"/>
            </a:srgbClr>
          </a:solidFill>
          <a:ln w="0" cap="flat">
            <a:noFill/>
            <a:prstDash val="solid"/>
            <a:miter lim="0"/>
          </a:ln>
        </p:spPr>
        <p:txBody>
          <a:bodyPr rtlCol="0"/>
          <a:lstStyle/>
          <a:p>
            <a:pPr algn="ctr"/>
            <a:endParaRPr lang="zh-CN" altLang="en-US"/>
          </a:p>
        </p:txBody>
      </p:sp>
      <p:pic>
        <p:nvPicPr>
          <p:cNvPr id="856" name="picture 85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1600000">
            <a:off x="6657310" y="4353706"/>
            <a:ext cx="852903" cy="1358150"/>
          </a:xfrm>
          <a:prstGeom prst="rect">
            <a:avLst/>
          </a:prstGeom>
        </p:spPr>
      </p:pic>
      <p:sp>
        <p:nvSpPr>
          <p:cNvPr id="858" name="path 858"/>
          <p:cNvSpPr/>
          <p:nvPr/>
        </p:nvSpPr>
        <p:spPr>
          <a:xfrm>
            <a:off x="5283352" y="3190549"/>
            <a:ext cx="103709" cy="103706"/>
          </a:xfrm>
          <a:custGeom>
            <a:avLst/>
            <a:gdLst/>
            <a:ahLst/>
            <a:cxnLst/>
            <a:rect l="0" t="0" r="0" b="0"/>
            <a:pathLst>
              <a:path w="163" h="163">
                <a:moveTo>
                  <a:pt x="81" y="0"/>
                </a:moveTo>
                <a:cubicBezTo>
                  <a:pt x="126" y="0"/>
                  <a:pt x="163" y="36"/>
                  <a:pt x="163" y="81"/>
                </a:cubicBezTo>
                <a:cubicBezTo>
                  <a:pt x="163" y="126"/>
                  <a:pt x="126" y="163"/>
                  <a:pt x="81" y="163"/>
                </a:cubicBezTo>
                <a:cubicBezTo>
                  <a:pt x="36" y="163"/>
                  <a:pt x="0" y="126"/>
                  <a:pt x="0" y="81"/>
                </a:cubicBezTo>
                <a:cubicBezTo>
                  <a:pt x="0" y="36"/>
                  <a:pt x="36" y="0"/>
                  <a:pt x="81" y="0"/>
                </a:cubicBezTo>
              </a:path>
            </a:pathLst>
          </a:custGeom>
          <a:solidFill>
            <a:srgbClr val="C7000D">
              <a:alpha val="100000"/>
            </a:srgbClr>
          </a:solidFill>
          <a:ln w="0" cap="flat">
            <a:noFill/>
            <a:prstDash val="solid"/>
            <a:miter lim="0"/>
          </a:ln>
        </p:spPr>
        <p:txBody>
          <a:bodyPr rtlCol="0"/>
          <a:lstStyle/>
          <a:p>
            <a:pPr algn="ctr"/>
            <a:endParaRPr lang="zh-CN" altLang="en-US"/>
          </a:p>
        </p:txBody>
      </p:sp>
      <p:pic>
        <p:nvPicPr>
          <p:cNvPr id="860" name="picture 86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21600000">
            <a:off x="2010960" y="3050460"/>
            <a:ext cx="4827729" cy="3041600"/>
          </a:xfrm>
          <a:prstGeom prst="rect">
            <a:avLst/>
          </a:prstGeom>
        </p:spPr>
      </p:pic>
      <p:pic>
        <p:nvPicPr>
          <p:cNvPr id="862" name="picture 86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21600000">
            <a:off x="8505048" y="2728342"/>
            <a:ext cx="2360907" cy="2582993"/>
          </a:xfrm>
          <a:prstGeom prst="rect">
            <a:avLst/>
          </a:prstGeom>
        </p:spPr>
      </p:pic>
      <p:pic>
        <p:nvPicPr>
          <p:cNvPr id="864" name="picture 86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21600000">
            <a:off x="8574440" y="938066"/>
            <a:ext cx="3640590" cy="3002352"/>
          </a:xfrm>
          <a:prstGeom prst="rect">
            <a:avLst/>
          </a:prstGeom>
        </p:spPr>
      </p:pic>
      <p:pic>
        <p:nvPicPr>
          <p:cNvPr id="866" name="picture 86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rot="21600000">
            <a:off x="10369786" y="5872867"/>
            <a:ext cx="1299854" cy="1078764"/>
          </a:xfrm>
          <a:prstGeom prst="rect">
            <a:avLst/>
          </a:prstGeom>
        </p:spPr>
      </p:pic>
      <p:pic>
        <p:nvPicPr>
          <p:cNvPr id="868" name="picture 868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 rot="21600000">
            <a:off x="8051783" y="4511476"/>
            <a:ext cx="3887330" cy="1872309"/>
          </a:xfrm>
          <a:prstGeom prst="rect">
            <a:avLst/>
          </a:prstGeom>
        </p:spPr>
      </p:pic>
      <p:pic>
        <p:nvPicPr>
          <p:cNvPr id="870" name="picture 870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 rot="21600000">
            <a:off x="804718" y="4948470"/>
            <a:ext cx="1730776" cy="1730771"/>
          </a:xfrm>
          <a:prstGeom prst="rect">
            <a:avLst/>
          </a:prstGeom>
        </p:spPr>
      </p:pic>
      <p:sp>
        <p:nvSpPr>
          <p:cNvPr id="872" name="textbox 872"/>
          <p:cNvSpPr/>
          <p:nvPr/>
        </p:nvSpPr>
        <p:spPr>
          <a:xfrm>
            <a:off x="6213895" y="4378431"/>
            <a:ext cx="1507490" cy="1057275"/>
          </a:xfrm>
          <a:prstGeom prst="rect">
            <a:avLst/>
          </a:prstGeom>
          <a:noFill/>
          <a:ln w="0" cap="flat">
            <a:noFill/>
            <a:prstDash val="solid"/>
            <a:miter lim="0"/>
          </a:ln>
        </p:spPr>
        <p:txBody>
          <a:bodyPr vert="horz" wrap="square" lIns="0" tIns="0" rIns="0" bIns="0"/>
          <a:lstStyle/>
          <a:p>
            <a:pPr algn="l" rtl="0" eaLnBrk="0">
              <a:lnSpc>
                <a:spcPct val="118000"/>
              </a:lnSpc>
              <a:tabLst/>
            </a:pPr>
            <a:endParaRPr sz="200" dirty="0">
              <a:latin typeface="Noto Sans CJK SC Regular" panose="020B0500000000000000" charset="-122"/>
              <a:ea typeface="Noto Sans CJK SC Regular" panose="020B0500000000000000" charset="-122"/>
              <a:cs typeface="Noto Sans CJK SC Regular" panose="020B0500000000000000" charset="-122"/>
            </a:endParaRPr>
          </a:p>
          <a:p>
            <a:pPr algn="r" rtl="0" eaLnBrk="0">
              <a:lnSpc>
                <a:spcPct val="98000"/>
              </a:lnSpc>
              <a:spcBef>
                <a:spcPts val="2"/>
              </a:spcBef>
              <a:tabLst/>
            </a:pPr>
            <a:r>
              <a:rPr sz="1000" kern="0" spc="-10" dirty="0">
                <a:solidFill>
                  <a:srgbClr val="231916">
                    <a:alpha val="100000"/>
                  </a:srgbClr>
                </a:solidFill>
                <a:latin typeface="Noto Sans CJK SC Regular" panose="020B0500000000000000" charset="-122"/>
                <a:ea typeface="Noto Sans CJK SC Regular" panose="020B0500000000000000" charset="-122"/>
                <a:cs typeface="Noto Sans CJK SC Regular" panose="020B0500000000000000" charset="-122"/>
              </a:rPr>
              <a:t>北海</a:t>
            </a:r>
            <a:r>
              <a:rPr sz="1000" kern="0" spc="-10" dirty="0">
                <a:solidFill>
                  <a:srgbClr val="231916">
                    <a:alpha val="100000"/>
                  </a:srgbClr>
                </a:solidFill>
                <a:latin typeface="Noto Sans CJK SC Regular" panose="020B0500000000000000" charset="-122"/>
                <a:ea typeface="Noto Sans CJK SC Regular" panose="020B0500000000000000" charset="-122"/>
                <a:cs typeface="Noto Sans CJK SC Regular" panose="020B0500000000000000" charset="-122"/>
              </a:rPr>
              <a:t>        </a:t>
            </a:r>
            <a:r>
              <a:rPr sz="1000" kern="0" spc="-20" dirty="0">
                <a:solidFill>
                  <a:srgbClr val="231916">
                    <a:alpha val="100000"/>
                  </a:srgbClr>
                </a:solidFill>
                <a:latin typeface="Noto Sans CJK SC Regular" panose="020B0500000000000000" charset="-122"/>
                <a:ea typeface="Noto Sans CJK SC Regular" panose="020B0500000000000000" charset="-122"/>
                <a:cs typeface="Noto Sans CJK SC Regular" panose="020B0500000000000000" charset="-122"/>
              </a:rPr>
              <a:t>          </a:t>
            </a:r>
            <a:r>
              <a:rPr sz="1000" kern="0" spc="-20" dirty="0">
                <a:solidFill>
                  <a:srgbClr val="231916">
                    <a:alpha val="100000"/>
                  </a:srgbClr>
                </a:solidFill>
                <a:latin typeface="Noto Sans CJK SC Regular" panose="020B0500000000000000" charset="-122"/>
                <a:ea typeface="Noto Sans CJK SC Regular" panose="020B0500000000000000" charset="-122"/>
                <a:cs typeface="Noto Sans CJK SC Regular" panose="020B0500000000000000" charset="-122"/>
              </a:rPr>
              <a:t>泉州</a:t>
            </a:r>
            <a:endParaRPr sz="1000" dirty="0">
              <a:latin typeface="Noto Sans CJK SC Regular" panose="020B0500000000000000" charset="-122"/>
              <a:ea typeface="Noto Sans CJK SC Regular" panose="020B0500000000000000" charset="-122"/>
              <a:cs typeface="Noto Sans CJK SC Regular" panose="020B0500000000000000" charset="-122"/>
            </a:endParaRPr>
          </a:p>
          <a:p>
            <a:pPr marL="68580" algn="l" rtl="0" eaLnBrk="0">
              <a:lnSpc>
                <a:spcPts val="1599"/>
              </a:lnSpc>
              <a:tabLst/>
            </a:pPr>
            <a:r>
              <a:rPr sz="1200" kern="0" spc="70" dirty="0">
                <a:solidFill>
                  <a:srgbClr val="231916">
                    <a:alpha val="100000"/>
                  </a:srgbClr>
                </a:solidFill>
                <a:latin typeface="Noto Sans CJK SC Regular" panose="020B0500000000000000" charset="-122"/>
                <a:ea typeface="Noto Sans CJK SC Regular" panose="020B0500000000000000" charset="-122"/>
                <a:cs typeface="Noto Sans CJK SC Regular" panose="020B0500000000000000" charset="-122"/>
              </a:rPr>
              <a:t>越南</a:t>
            </a:r>
            <a:r>
              <a:rPr sz="1200" kern="0" spc="150" dirty="0">
                <a:solidFill>
                  <a:srgbClr val="231916">
                    <a:alpha val="100000"/>
                  </a:srgbClr>
                </a:solidFill>
                <a:latin typeface="Noto Sans CJK SC Regular" panose="020B0500000000000000" charset="-122"/>
                <a:ea typeface="Noto Sans CJK SC Regular" panose="020B0500000000000000" charset="-122"/>
                <a:cs typeface="Noto Sans CJK SC Regular" panose="020B0500000000000000" charset="-122"/>
              </a:rPr>
              <a:t> </a:t>
            </a:r>
            <a:r>
              <a:rPr sz="1200" kern="0" spc="0" dirty="0">
                <a:solidFill>
                  <a:srgbClr val="C7000D">
                    <a:alpha val="100000"/>
                  </a:srgbClr>
                </a:solidFill>
                <a:latin typeface="Source Han Serif SC"/>
                <a:ea typeface="Source Han Serif SC"/>
                <a:cs typeface="Source Han Serif SC"/>
              </a:rPr>
              <a:t>o</a:t>
            </a:r>
            <a:r>
              <a:rPr sz="1200" kern="0" spc="230" dirty="0">
                <a:solidFill>
                  <a:srgbClr val="C7000D">
                    <a:alpha val="100000"/>
                  </a:srgbClr>
                </a:solidFill>
                <a:latin typeface="Source Han Serif SC"/>
                <a:ea typeface="Source Han Serif SC"/>
                <a:cs typeface="Source Han Serif SC"/>
              </a:rPr>
              <a:t> </a:t>
            </a:r>
            <a:r>
              <a:rPr sz="1200" kern="0" spc="0" dirty="0">
                <a:solidFill>
                  <a:srgbClr val="C7000D">
                    <a:alpha val="100000"/>
                  </a:srgbClr>
                </a:solidFill>
                <a:latin typeface="Source Han Serif SC"/>
                <a:ea typeface="Source Han Serif SC"/>
                <a:cs typeface="Source Han Serif SC"/>
              </a:rPr>
              <a:t>o</a:t>
            </a:r>
            <a:r>
              <a:rPr sz="1200" kern="0" spc="160" dirty="0">
                <a:solidFill>
                  <a:srgbClr val="C7000D">
                    <a:alpha val="100000"/>
                  </a:srgbClr>
                </a:solidFill>
                <a:latin typeface="Source Han Serif SC"/>
                <a:ea typeface="Source Han Serif SC"/>
                <a:cs typeface="Source Han Serif SC"/>
              </a:rPr>
              <a:t> </a:t>
            </a:r>
            <a:r>
              <a:rPr sz="1200" kern="0" spc="0" dirty="0">
                <a:solidFill>
                  <a:srgbClr val="C7000D">
                    <a:alpha val="100000"/>
                  </a:srgbClr>
                </a:solidFill>
                <a:latin typeface="Noto Sans CJK SC Regular" panose="020B0500000000000000" charset="-122"/>
                <a:ea typeface="Noto Sans CJK SC Regular" panose="020B0500000000000000" charset="-122"/>
                <a:cs typeface="Noto Sans CJK SC Regular" panose="020B0500000000000000" charset="-122"/>
              </a:rPr>
              <a:t>oo</a:t>
            </a:r>
            <a:r>
              <a:rPr sz="1200" kern="0" spc="70" dirty="0">
                <a:solidFill>
                  <a:srgbClr val="C7000D">
                    <a:alpha val="100000"/>
                  </a:srgbClr>
                </a:solidFill>
                <a:latin typeface="Noto Sans CJK SC Regular" panose="020B0500000000000000" charset="-122"/>
                <a:ea typeface="Noto Sans CJK SC Regular" panose="020B0500000000000000" charset="-122"/>
                <a:cs typeface="Noto Sans CJK SC Regular" panose="020B0500000000000000" charset="-122"/>
              </a:rPr>
              <a:t>湛江</a:t>
            </a:r>
            <a:endParaRPr sz="1200" dirty="0">
              <a:latin typeface="Noto Sans CJK SC Regular" panose="020B0500000000000000" charset="-122"/>
              <a:ea typeface="Noto Sans CJK SC Regular" panose="020B0500000000000000" charset="-122"/>
              <a:cs typeface="Noto Sans CJK SC Regular" panose="020B0500000000000000" charset="-122"/>
            </a:endParaRPr>
          </a:p>
          <a:p>
            <a:pPr algn="l" rtl="0" eaLnBrk="0">
              <a:lnSpc>
                <a:spcPct val="137000"/>
              </a:lnSpc>
              <a:tabLst/>
            </a:pPr>
            <a:endParaRPr sz="1000" dirty="0">
              <a:latin typeface="Noto Sans CJK SC Regular" panose="020B0500000000000000" charset="-122"/>
              <a:ea typeface="Noto Sans CJK SC Regular" panose="020B0500000000000000" charset="-122"/>
              <a:cs typeface="Noto Sans CJK SC Regular" panose="020B0500000000000000" charset="-122"/>
            </a:endParaRPr>
          </a:p>
          <a:p>
            <a:pPr algn="l" rtl="0" eaLnBrk="0">
              <a:lnSpc>
                <a:spcPct val="137000"/>
              </a:lnSpc>
              <a:tabLst/>
            </a:pPr>
            <a:endParaRPr sz="1000" dirty="0">
              <a:latin typeface="Noto Sans CJK SC Regular" panose="020B0500000000000000" charset="-122"/>
              <a:ea typeface="Noto Sans CJK SC Regular" panose="020B0500000000000000" charset="-122"/>
              <a:cs typeface="Noto Sans CJK SC Regular" panose="020B0500000000000000" charset="-122"/>
            </a:endParaRPr>
          </a:p>
          <a:p>
            <a:pPr algn="l" rtl="0" eaLnBrk="0">
              <a:lnSpc>
                <a:spcPct val="118000"/>
              </a:lnSpc>
              <a:tabLst/>
            </a:pPr>
            <a:endParaRPr sz="300" dirty="0">
              <a:latin typeface="Noto Sans CJK SC Regular" panose="020B0500000000000000" charset="-122"/>
              <a:ea typeface="Noto Sans CJK SC Regular" panose="020B0500000000000000" charset="-122"/>
              <a:cs typeface="Noto Sans CJK SC Regular" panose="020B0500000000000000" charset="-122"/>
            </a:endParaRPr>
          </a:p>
          <a:p>
            <a:pPr marL="12700" algn="l" rtl="0" eaLnBrk="0">
              <a:lnSpc>
                <a:spcPct val="86000"/>
              </a:lnSpc>
              <a:spcBef>
                <a:spcPts val="3"/>
              </a:spcBef>
              <a:tabLst/>
            </a:pPr>
            <a:r>
              <a:rPr sz="1400" kern="0" spc="50" dirty="0">
                <a:solidFill>
                  <a:srgbClr val="231916">
                    <a:alpha val="100000"/>
                  </a:srgbClr>
                </a:solidFill>
                <a:latin typeface="Noto Sans CJK SC Regular" panose="020B0500000000000000" charset="-122"/>
                <a:ea typeface="Noto Sans CJK SC Regular" panose="020B0500000000000000" charset="-122"/>
                <a:cs typeface="Noto Sans CJK SC Regular" panose="020B0500000000000000" charset="-122"/>
              </a:rPr>
              <a:t>马来西亚</a:t>
            </a:r>
            <a:endParaRPr sz="1400" dirty="0">
              <a:latin typeface="Noto Sans CJK SC Regular" panose="020B0500000000000000" charset="-122"/>
              <a:ea typeface="Noto Sans CJK SC Regular" panose="020B0500000000000000" charset="-122"/>
              <a:cs typeface="Noto Sans CJK SC Regular" panose="020B0500000000000000" charset="-122"/>
            </a:endParaRPr>
          </a:p>
        </p:txBody>
      </p:sp>
      <p:sp>
        <p:nvSpPr>
          <p:cNvPr id="874" name="path 874"/>
          <p:cNvSpPr/>
          <p:nvPr/>
        </p:nvSpPr>
        <p:spPr>
          <a:xfrm>
            <a:off x="7396142" y="4391131"/>
            <a:ext cx="91016" cy="80157"/>
          </a:xfrm>
          <a:custGeom>
            <a:avLst/>
            <a:gdLst/>
            <a:ahLst/>
            <a:cxnLst/>
            <a:rect l="0" t="0" r="0" b="0"/>
            <a:pathLst>
              <a:path w="143" h="126">
                <a:moveTo>
                  <a:pt x="71" y="0"/>
                </a:moveTo>
                <a:cubicBezTo>
                  <a:pt x="111" y="0"/>
                  <a:pt x="143" y="28"/>
                  <a:pt x="143" y="63"/>
                </a:cubicBezTo>
                <a:cubicBezTo>
                  <a:pt x="143" y="97"/>
                  <a:pt x="111" y="126"/>
                  <a:pt x="71" y="126"/>
                </a:cubicBezTo>
                <a:cubicBezTo>
                  <a:pt x="32" y="126"/>
                  <a:pt x="0" y="97"/>
                  <a:pt x="0" y="63"/>
                </a:cubicBezTo>
                <a:cubicBezTo>
                  <a:pt x="0" y="28"/>
                  <a:pt x="32" y="0"/>
                  <a:pt x="71" y="0"/>
                </a:cubicBezTo>
              </a:path>
            </a:pathLst>
          </a:custGeom>
          <a:solidFill>
            <a:srgbClr val="C7000D">
              <a:alpha val="100000"/>
            </a:srgbClr>
          </a:solidFill>
          <a:ln w="0" cap="flat">
            <a:noFill/>
            <a:prstDash val="solid"/>
            <a:miter lim="0"/>
          </a:ln>
        </p:spPr>
        <p:txBody>
          <a:bodyPr rtlCol="0"/>
          <a:lstStyle/>
          <a:p>
            <a:pPr algn="ctr"/>
            <a:endParaRPr lang="zh-CN" altLang="en-US"/>
          </a:p>
        </p:txBody>
      </p:sp>
      <p:sp>
        <p:nvSpPr>
          <p:cNvPr id="876" name="path 876"/>
          <p:cNvSpPr/>
          <p:nvPr/>
        </p:nvSpPr>
        <p:spPr>
          <a:xfrm>
            <a:off x="7283057" y="4468425"/>
            <a:ext cx="91009" cy="80153"/>
          </a:xfrm>
          <a:custGeom>
            <a:avLst/>
            <a:gdLst/>
            <a:ahLst/>
            <a:cxnLst/>
            <a:rect l="0" t="0" r="0" b="0"/>
            <a:pathLst>
              <a:path w="143" h="126">
                <a:moveTo>
                  <a:pt x="71" y="0"/>
                </a:moveTo>
                <a:cubicBezTo>
                  <a:pt x="111" y="0"/>
                  <a:pt x="143" y="28"/>
                  <a:pt x="143" y="63"/>
                </a:cubicBezTo>
                <a:cubicBezTo>
                  <a:pt x="143" y="97"/>
                  <a:pt x="111" y="126"/>
                  <a:pt x="71" y="126"/>
                </a:cubicBezTo>
                <a:cubicBezTo>
                  <a:pt x="32" y="126"/>
                  <a:pt x="0" y="97"/>
                  <a:pt x="0" y="63"/>
                </a:cubicBezTo>
                <a:cubicBezTo>
                  <a:pt x="0" y="28"/>
                  <a:pt x="32" y="0"/>
                  <a:pt x="71" y="0"/>
                </a:cubicBezTo>
              </a:path>
            </a:pathLst>
          </a:custGeom>
          <a:solidFill>
            <a:srgbClr val="C7000D">
              <a:alpha val="100000"/>
            </a:srgbClr>
          </a:solidFill>
          <a:ln w="0" cap="flat">
            <a:noFill/>
            <a:prstDash val="solid"/>
            <a:miter lim="0"/>
          </a:ln>
        </p:spPr>
        <p:txBody>
          <a:bodyPr rtlCol="0"/>
          <a:lstStyle/>
          <a:p>
            <a:pPr algn="ctr"/>
            <a:endParaRPr lang="zh-CN" altLang="en-US"/>
          </a:p>
        </p:txBody>
      </p:sp>
      <p:pic>
        <p:nvPicPr>
          <p:cNvPr id="878" name="picture 878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 rot="21600000">
            <a:off x="7321054" y="3817598"/>
            <a:ext cx="1951372" cy="586762"/>
          </a:xfrm>
          <a:prstGeom prst="rect">
            <a:avLst/>
          </a:prstGeom>
        </p:spPr>
      </p:pic>
      <p:pic>
        <p:nvPicPr>
          <p:cNvPr id="880" name="picture 880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 rot="21600000">
            <a:off x="2076149" y="660808"/>
            <a:ext cx="986231" cy="894005"/>
          </a:xfrm>
          <a:prstGeom prst="rect">
            <a:avLst/>
          </a:prstGeom>
        </p:spPr>
      </p:pic>
      <p:pic>
        <p:nvPicPr>
          <p:cNvPr id="882" name="picture 882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 rot="21600000">
            <a:off x="891151" y="627460"/>
            <a:ext cx="830393" cy="603741"/>
          </a:xfrm>
          <a:prstGeom prst="rect">
            <a:avLst/>
          </a:prstGeom>
        </p:spPr>
      </p:pic>
      <p:sp>
        <p:nvSpPr>
          <p:cNvPr id="884" name="textbox 884"/>
          <p:cNvSpPr/>
          <p:nvPr/>
        </p:nvSpPr>
        <p:spPr>
          <a:xfrm>
            <a:off x="6315193" y="5929265"/>
            <a:ext cx="1536065" cy="231775"/>
          </a:xfrm>
          <a:prstGeom prst="rect">
            <a:avLst/>
          </a:prstGeom>
          <a:noFill/>
          <a:ln w="0" cap="flat">
            <a:noFill/>
            <a:prstDash val="solid"/>
            <a:miter lim="0"/>
          </a:ln>
        </p:spPr>
        <p:txBody>
          <a:bodyPr vert="horz" wrap="square" lIns="0" tIns="0" rIns="0" bIns="0"/>
          <a:lstStyle/>
          <a:p>
            <a:pPr algn="l" rtl="0" eaLnBrk="0">
              <a:lnSpc>
                <a:spcPct val="83341"/>
              </a:lnSpc>
              <a:tabLst/>
            </a:pPr>
            <a:endParaRPr sz="100" dirty="0">
              <a:latin typeface="Noto Sans CJK SC Regular" panose="020B0500000000000000" charset="-122"/>
              <a:ea typeface="Noto Sans CJK SC Regular" panose="020B0500000000000000" charset="-122"/>
              <a:cs typeface="Noto Sans CJK SC Regular" panose="020B0500000000000000" charset="-122"/>
            </a:endParaRPr>
          </a:p>
          <a:p>
            <a:pPr marL="12700" algn="l" rtl="0" eaLnBrk="0">
              <a:lnSpc>
                <a:spcPts val="1624"/>
              </a:lnSpc>
              <a:tabLst/>
            </a:pPr>
            <a:r>
              <a:rPr sz="1300" kern="0" spc="110" dirty="0">
                <a:solidFill>
                  <a:srgbClr val="231916">
                    <a:alpha val="100000"/>
                  </a:srgbClr>
                </a:solidFill>
                <a:latin typeface="Noto Sans CJK SC Regular" panose="020B0500000000000000" charset="-122"/>
                <a:ea typeface="Noto Sans CJK SC Regular" panose="020B0500000000000000" charset="-122"/>
                <a:cs typeface="Noto Sans CJK SC Regular" panose="020B0500000000000000" charset="-122"/>
              </a:rPr>
              <a:t>印尼</a:t>
            </a:r>
            <a:r>
              <a:rPr sz="1300" kern="0" spc="10" dirty="0">
                <a:solidFill>
                  <a:srgbClr val="231916">
                    <a:alpha val="100000"/>
                  </a:srgbClr>
                </a:solidFill>
                <a:latin typeface="Noto Sans CJK SC Regular" panose="020B0500000000000000" charset="-122"/>
                <a:ea typeface="Noto Sans CJK SC Regular" panose="020B0500000000000000" charset="-122"/>
                <a:cs typeface="Noto Sans CJK SC Regular" panose="020B0500000000000000" charset="-122"/>
              </a:rPr>
              <a:t>              </a:t>
            </a:r>
            <a:r>
              <a:rPr sz="1300" kern="0" spc="0" dirty="0">
                <a:solidFill>
                  <a:srgbClr val="231916">
                    <a:alpha val="100000"/>
                  </a:srgbClr>
                </a:solidFill>
                <a:latin typeface="Noto Sans CJK SC Regular" panose="020B0500000000000000" charset="-122"/>
                <a:ea typeface="Noto Sans CJK SC Regular" panose="020B0500000000000000" charset="-122"/>
                <a:cs typeface="Noto Sans CJK SC Regular" panose="020B0500000000000000" charset="-122"/>
              </a:rPr>
              <a:t>  </a:t>
            </a:r>
            <a:r>
              <a:rPr sz="1300" kern="0" spc="0" dirty="0">
                <a:solidFill>
                  <a:srgbClr val="826249">
                    <a:alpha val="100000"/>
                  </a:srgbClr>
                </a:solidFill>
                <a:latin typeface="Source Han Serif SC"/>
                <a:ea typeface="Source Han Serif SC"/>
                <a:cs typeface="Source Han Serif SC"/>
              </a:rPr>
              <a:t>o</a:t>
            </a:r>
            <a:r>
              <a:rPr sz="1300" kern="0" spc="150" dirty="0">
                <a:solidFill>
                  <a:srgbClr val="826249">
                    <a:alpha val="100000"/>
                  </a:srgbClr>
                </a:solidFill>
                <a:latin typeface="Source Han Serif SC"/>
                <a:ea typeface="Source Han Serif SC"/>
                <a:cs typeface="Source Han Serif SC"/>
              </a:rPr>
              <a:t>  </a:t>
            </a:r>
            <a:r>
              <a:rPr sz="1300" kern="0" spc="0" dirty="0">
                <a:solidFill>
                  <a:srgbClr val="826349">
                    <a:alpha val="100000"/>
                  </a:srgbClr>
                </a:solidFill>
                <a:latin typeface="Source Han Serif SC"/>
                <a:ea typeface="Source Han Serif SC"/>
                <a:cs typeface="Source Han Serif SC"/>
              </a:rPr>
              <a:t>o</a:t>
            </a:r>
            <a:r>
              <a:rPr sz="1300" kern="0" spc="150" dirty="0">
                <a:solidFill>
                  <a:srgbClr val="826349">
                    <a:alpha val="100000"/>
                  </a:srgbClr>
                </a:solidFill>
                <a:latin typeface="Source Han Serif SC"/>
                <a:ea typeface="Source Han Serif SC"/>
                <a:cs typeface="Source Han Serif SC"/>
              </a:rPr>
              <a:t>  </a:t>
            </a:r>
            <a:r>
              <a:rPr sz="1300" kern="0" spc="0" dirty="0">
                <a:solidFill>
                  <a:srgbClr val="826349">
                    <a:alpha val="100000"/>
                  </a:srgbClr>
                </a:solidFill>
                <a:latin typeface="Source Han Serif SC"/>
                <a:ea typeface="Source Han Serif SC"/>
                <a:cs typeface="Source Han Serif SC"/>
              </a:rPr>
              <a:t>o</a:t>
            </a:r>
            <a:endParaRPr sz="1300" dirty="0">
              <a:latin typeface="Source Han Serif SC"/>
              <a:ea typeface="Source Han Serif SC"/>
              <a:cs typeface="Source Han Serif SC"/>
            </a:endParaRPr>
          </a:p>
        </p:txBody>
      </p:sp>
      <p:sp>
        <p:nvSpPr>
          <p:cNvPr id="886" name="textbox 886"/>
          <p:cNvSpPr/>
          <p:nvPr/>
        </p:nvSpPr>
        <p:spPr>
          <a:xfrm>
            <a:off x="787957" y="1299625"/>
            <a:ext cx="1036955" cy="283210"/>
          </a:xfrm>
          <a:prstGeom prst="rect">
            <a:avLst/>
          </a:prstGeom>
          <a:noFill/>
          <a:ln w="0" cap="flat">
            <a:noFill/>
            <a:prstDash val="solid"/>
            <a:miter lim="0"/>
          </a:ln>
        </p:spPr>
        <p:txBody>
          <a:bodyPr vert="horz" wrap="square" lIns="0" tIns="0" rIns="0" bIns="0"/>
          <a:lstStyle/>
          <a:p>
            <a:pPr algn="l" rtl="0" eaLnBrk="0">
              <a:lnSpc>
                <a:spcPct val="83263"/>
              </a:lnSpc>
              <a:tabLst/>
            </a:pPr>
            <a:endParaRPr sz="100" dirty="0">
              <a:latin typeface="Noto Sans CJK SC Regular" panose="020B0500000000000000" charset="-122"/>
              <a:ea typeface="Noto Sans CJK SC Regular" panose="020B0500000000000000" charset="-122"/>
              <a:cs typeface="Noto Sans CJK SC Regular" panose="020B0500000000000000" charset="-122"/>
            </a:endParaRPr>
          </a:p>
          <a:p>
            <a:pPr marL="12700" algn="l" rtl="0" eaLnBrk="0">
              <a:lnSpc>
                <a:spcPct val="89000"/>
              </a:lnSpc>
              <a:tabLst/>
            </a:pPr>
            <a:r>
              <a:rPr sz="1200" kern="0" spc="120" dirty="0">
                <a:solidFill>
                  <a:srgbClr val="B78355">
                    <a:alpha val="100000"/>
                  </a:srgbClr>
                </a:solidFill>
                <a:latin typeface="Noto Sans CJK SC Regular" panose="020B0500000000000000" charset="-122"/>
                <a:ea typeface="Noto Sans CJK SC Regular" panose="020B0500000000000000" charset="-122"/>
                <a:cs typeface="Noto Sans CJK SC Regular" panose="020B0500000000000000" charset="-122"/>
              </a:rPr>
              <a:t>四川酒茶集团</a:t>
            </a:r>
            <a:endParaRPr sz="1200" dirty="0">
              <a:latin typeface="Noto Sans CJK SC Regular" panose="020B0500000000000000" charset="-122"/>
              <a:ea typeface="Noto Sans CJK SC Regular" panose="020B0500000000000000" charset="-122"/>
              <a:cs typeface="Noto Sans CJK SC Regular" panose="020B0500000000000000" charset="-122"/>
            </a:endParaRPr>
          </a:p>
          <a:p>
            <a:pPr algn="l" rtl="0" eaLnBrk="0">
              <a:lnSpc>
                <a:spcPct val="155000"/>
              </a:lnSpc>
              <a:tabLst/>
            </a:pPr>
            <a:endParaRPr sz="100" dirty="0">
              <a:latin typeface="Noto Sans CJK SC Regular" panose="020B0500000000000000" charset="-122"/>
              <a:ea typeface="Noto Sans CJK SC Regular" panose="020B0500000000000000" charset="-122"/>
              <a:cs typeface="Noto Sans CJK SC Regular" panose="020B0500000000000000" charset="-122"/>
            </a:endParaRPr>
          </a:p>
          <a:p>
            <a:pPr marL="74930" algn="l" rtl="0" eaLnBrk="0">
              <a:lnSpc>
                <a:spcPct val="93000"/>
              </a:lnSpc>
              <a:spcBef>
                <a:spcPts val="1"/>
              </a:spcBef>
              <a:tabLst/>
            </a:pPr>
            <a:r>
              <a:rPr sz="500" kern="0" spc="0" dirty="0">
                <a:solidFill>
                  <a:srgbClr val="B78355">
                    <a:alpha val="100000"/>
                  </a:srgbClr>
                </a:solidFill>
                <a:latin typeface="Source Han Serif SC"/>
                <a:ea typeface="Source Han Serif SC"/>
                <a:cs typeface="Source Han Serif SC"/>
              </a:rPr>
              <a:t>sichuan</a:t>
            </a:r>
            <a:r>
              <a:rPr sz="500" kern="0" spc="80" dirty="0">
                <a:solidFill>
                  <a:srgbClr val="B78355">
                    <a:alpha val="100000"/>
                  </a:srgbClr>
                </a:solidFill>
                <a:latin typeface="Source Han Serif SC"/>
                <a:ea typeface="Source Han Serif SC"/>
                <a:cs typeface="Source Han Serif SC"/>
              </a:rPr>
              <a:t> </a:t>
            </a:r>
            <a:r>
              <a:rPr sz="500" kern="0" spc="0" dirty="0">
                <a:solidFill>
                  <a:srgbClr val="B78355">
                    <a:alpha val="100000"/>
                  </a:srgbClr>
                </a:solidFill>
                <a:latin typeface="Source Han Serif SC"/>
                <a:ea typeface="Source Han Serif SC"/>
                <a:cs typeface="Source Han Serif SC"/>
              </a:rPr>
              <a:t>Liquor</a:t>
            </a:r>
            <a:r>
              <a:rPr sz="500" kern="0" spc="10" dirty="0">
                <a:solidFill>
                  <a:srgbClr val="B78355">
                    <a:alpha val="100000"/>
                  </a:srgbClr>
                </a:solidFill>
                <a:latin typeface="Source Han Serif SC"/>
                <a:ea typeface="Source Han Serif SC"/>
                <a:cs typeface="Source Han Serif SC"/>
              </a:rPr>
              <a:t> </a:t>
            </a:r>
            <a:r>
              <a:rPr sz="500" kern="0" spc="10" dirty="0">
                <a:solidFill>
                  <a:srgbClr val="B78355">
                    <a:alpha val="100000"/>
                  </a:srgbClr>
                </a:solidFill>
                <a:latin typeface="Source Han Serif SC"/>
                <a:ea typeface="Source Han Serif SC"/>
                <a:cs typeface="Source Han Serif SC"/>
              </a:rPr>
              <a:t>&amp;</a:t>
            </a:r>
            <a:r>
              <a:rPr sz="500" kern="0" spc="0" dirty="0">
                <a:solidFill>
                  <a:srgbClr val="B78355">
                    <a:alpha val="100000"/>
                  </a:srgbClr>
                </a:solidFill>
                <a:latin typeface="Source Han Serif SC"/>
                <a:ea typeface="Source Han Serif SC"/>
                <a:cs typeface="Source Han Serif SC"/>
              </a:rPr>
              <a:t>Tea</a:t>
            </a:r>
            <a:r>
              <a:rPr sz="500" kern="0" spc="50" dirty="0">
                <a:solidFill>
                  <a:srgbClr val="B78355">
                    <a:alpha val="100000"/>
                  </a:srgbClr>
                </a:solidFill>
                <a:latin typeface="Source Han Serif SC"/>
                <a:ea typeface="Source Han Serif SC"/>
                <a:cs typeface="Source Han Serif SC"/>
              </a:rPr>
              <a:t> </a:t>
            </a:r>
            <a:r>
              <a:rPr sz="500" kern="0" spc="0" dirty="0">
                <a:solidFill>
                  <a:srgbClr val="B78355">
                    <a:alpha val="100000"/>
                  </a:srgbClr>
                </a:solidFill>
                <a:latin typeface="Source Han Serif SC"/>
                <a:ea typeface="Source Han Serif SC"/>
                <a:cs typeface="Source Han Serif SC"/>
              </a:rPr>
              <a:t>Group</a:t>
            </a:r>
            <a:endParaRPr sz="500" dirty="0">
              <a:latin typeface="Source Han Serif SC"/>
              <a:ea typeface="Source Han Serif SC"/>
              <a:cs typeface="Source Han Serif SC"/>
            </a:endParaRPr>
          </a:p>
        </p:txBody>
      </p:sp>
      <p:sp>
        <p:nvSpPr>
          <p:cNvPr id="888" name="path 888"/>
          <p:cNvSpPr/>
          <p:nvPr/>
        </p:nvSpPr>
        <p:spPr>
          <a:xfrm>
            <a:off x="12641158" y="105540"/>
            <a:ext cx="696159" cy="359993"/>
          </a:xfrm>
          <a:custGeom>
            <a:avLst/>
            <a:gdLst/>
            <a:ahLst/>
            <a:cxnLst/>
            <a:rect l="0" t="0" r="0" b="0"/>
            <a:pathLst>
              <a:path w="1096" h="566">
                <a:moveTo>
                  <a:pt x="0" y="362"/>
                </a:moveTo>
                <a:cubicBezTo>
                  <a:pt x="0" y="362"/>
                  <a:pt x="144" y="116"/>
                  <a:pt x="324" y="38"/>
                </a:cubicBezTo>
                <a:cubicBezTo>
                  <a:pt x="423" y="-5"/>
                  <a:pt x="492" y="30"/>
                  <a:pt x="598" y="32"/>
                </a:cubicBezTo>
                <a:cubicBezTo>
                  <a:pt x="655" y="34"/>
                  <a:pt x="664" y="19"/>
                  <a:pt x="725" y="12"/>
                </a:cubicBezTo>
                <a:cubicBezTo>
                  <a:pt x="778" y="7"/>
                  <a:pt x="885" y="10"/>
                  <a:pt x="917" y="14"/>
                </a:cubicBezTo>
                <a:cubicBezTo>
                  <a:pt x="1047" y="29"/>
                  <a:pt x="1019" y="230"/>
                  <a:pt x="1096" y="362"/>
                </a:cubicBezTo>
                <a:lnTo>
                  <a:pt x="1073" y="566"/>
                </a:lnTo>
                <a:lnTo>
                  <a:pt x="190" y="516"/>
                </a:lnTo>
                <a:lnTo>
                  <a:pt x="0" y="362"/>
                </a:lnTo>
                <a:close/>
              </a:path>
            </a:pathLst>
          </a:custGeom>
          <a:solidFill>
            <a:srgbClr val="DCDDDD">
              <a:alpha val="100000"/>
            </a:srgbClr>
          </a:solidFill>
          <a:ln w="0" cap="flat">
            <a:noFill/>
            <a:prstDash val="solid"/>
            <a:miter lim="0"/>
          </a:ln>
        </p:spPr>
        <p:txBody>
          <a:bodyPr rtlCol="0"/>
          <a:lstStyle/>
          <a:p>
            <a:pPr algn="ctr"/>
            <a:endParaRPr lang="zh-CN" altLang="en-US"/>
          </a:p>
        </p:txBody>
      </p:sp>
      <p:sp>
        <p:nvSpPr>
          <p:cNvPr id="890" name="textbox 890"/>
          <p:cNvSpPr/>
          <p:nvPr/>
        </p:nvSpPr>
        <p:spPr>
          <a:xfrm>
            <a:off x="1429830" y="2316895"/>
            <a:ext cx="862964" cy="217805"/>
          </a:xfrm>
          <a:prstGeom prst="rect">
            <a:avLst/>
          </a:prstGeom>
          <a:noFill/>
          <a:ln w="0" cap="flat">
            <a:noFill/>
            <a:prstDash val="solid"/>
            <a:miter lim="0"/>
          </a:ln>
        </p:spPr>
        <p:txBody>
          <a:bodyPr vert="horz" wrap="square" lIns="0" tIns="0" rIns="0" bIns="0"/>
          <a:lstStyle/>
          <a:p>
            <a:pPr algn="l" rtl="0" eaLnBrk="0">
              <a:lnSpc>
                <a:spcPct val="82753"/>
              </a:lnSpc>
              <a:tabLst/>
            </a:pPr>
            <a:endParaRPr sz="100" dirty="0">
              <a:latin typeface="Noto Sans CJK SC Regular" panose="020B0500000000000000" charset="-122"/>
              <a:ea typeface="Noto Sans CJK SC Regular" panose="020B0500000000000000" charset="-122"/>
              <a:cs typeface="Noto Sans CJK SC Regular" panose="020B0500000000000000" charset="-122"/>
            </a:endParaRPr>
          </a:p>
          <a:p>
            <a:pPr marL="12700" algn="l" rtl="0" eaLnBrk="0">
              <a:lnSpc>
                <a:spcPct val="84000"/>
              </a:lnSpc>
              <a:tabLst/>
            </a:pPr>
            <a:r>
              <a:rPr sz="1500" kern="0" spc="-60" dirty="0">
                <a:solidFill>
                  <a:srgbClr val="231816">
                    <a:alpha val="100000"/>
                  </a:srgbClr>
                </a:solidFill>
                <a:latin typeface="Noto Sans CJK SC Regular" panose="020B0500000000000000" charset="-122"/>
                <a:ea typeface="Noto Sans CJK SC Regular" panose="020B0500000000000000" charset="-122"/>
                <a:cs typeface="Noto Sans CJK SC Regular" panose="020B0500000000000000" charset="-122"/>
              </a:rPr>
              <a:t>荷兰</a:t>
            </a:r>
            <a:r>
              <a:rPr sz="1500" kern="0" spc="110" dirty="0">
                <a:solidFill>
                  <a:srgbClr val="231816">
                    <a:alpha val="100000"/>
                  </a:srgbClr>
                </a:solidFill>
                <a:latin typeface="Noto Sans CJK SC Regular" panose="020B0500000000000000" charset="-122"/>
                <a:ea typeface="Noto Sans CJK SC Regular" panose="020B0500000000000000" charset="-122"/>
                <a:cs typeface="Noto Sans CJK SC Regular" panose="020B0500000000000000" charset="-122"/>
              </a:rPr>
              <a:t>  </a:t>
            </a:r>
            <a:r>
              <a:rPr sz="1500" kern="0" spc="-60" dirty="0">
                <a:solidFill>
                  <a:srgbClr val="231916">
                    <a:alpha val="100000"/>
                  </a:srgbClr>
                </a:solidFill>
                <a:latin typeface="Noto Sans CJK SC Regular" panose="020B0500000000000000" charset="-122"/>
                <a:ea typeface="Noto Sans CJK SC Regular" panose="020B0500000000000000" charset="-122"/>
                <a:cs typeface="Noto Sans CJK SC Regular" panose="020B0500000000000000" charset="-122"/>
              </a:rPr>
              <a:t>德国</a:t>
            </a:r>
            <a:endParaRPr sz="1500" dirty="0">
              <a:latin typeface="Noto Sans CJK SC Regular" panose="020B0500000000000000" charset="-122"/>
              <a:ea typeface="Noto Sans CJK SC Regular" panose="020B0500000000000000" charset="-122"/>
              <a:cs typeface="Noto Sans CJK SC Regular" panose="020B0500000000000000" charset="-122"/>
            </a:endParaRPr>
          </a:p>
        </p:txBody>
      </p:sp>
      <p:sp>
        <p:nvSpPr>
          <p:cNvPr id="892" name="path 892"/>
          <p:cNvSpPr/>
          <p:nvPr/>
        </p:nvSpPr>
        <p:spPr>
          <a:xfrm>
            <a:off x="6572151" y="5623775"/>
            <a:ext cx="306063" cy="488606"/>
          </a:xfrm>
          <a:custGeom>
            <a:avLst/>
            <a:gdLst/>
            <a:ahLst/>
            <a:cxnLst/>
            <a:rect l="0" t="0" r="0" b="0"/>
            <a:pathLst>
              <a:path w="481" h="769">
                <a:moveTo>
                  <a:pt x="81" y="0"/>
                </a:moveTo>
                <a:cubicBezTo>
                  <a:pt x="126" y="0"/>
                  <a:pt x="163" y="36"/>
                  <a:pt x="163" y="81"/>
                </a:cubicBezTo>
                <a:cubicBezTo>
                  <a:pt x="163" y="126"/>
                  <a:pt x="126" y="163"/>
                  <a:pt x="81" y="163"/>
                </a:cubicBezTo>
                <a:cubicBezTo>
                  <a:pt x="36" y="163"/>
                  <a:pt x="0" y="126"/>
                  <a:pt x="0" y="81"/>
                </a:cubicBezTo>
                <a:cubicBezTo>
                  <a:pt x="0" y="36"/>
                  <a:pt x="36" y="0"/>
                  <a:pt x="81" y="0"/>
                </a:cubicBezTo>
              </a:path>
              <a:path w="481" h="769">
                <a:moveTo>
                  <a:pt x="400" y="606"/>
                </a:moveTo>
                <a:cubicBezTo>
                  <a:pt x="445" y="606"/>
                  <a:pt x="481" y="642"/>
                  <a:pt x="481" y="687"/>
                </a:cubicBezTo>
                <a:cubicBezTo>
                  <a:pt x="481" y="732"/>
                  <a:pt x="445" y="769"/>
                  <a:pt x="400" y="769"/>
                </a:cubicBezTo>
                <a:cubicBezTo>
                  <a:pt x="355" y="769"/>
                  <a:pt x="318" y="732"/>
                  <a:pt x="318" y="687"/>
                </a:cubicBezTo>
                <a:cubicBezTo>
                  <a:pt x="318" y="642"/>
                  <a:pt x="355" y="606"/>
                  <a:pt x="400" y="606"/>
                </a:cubicBezTo>
              </a:path>
            </a:pathLst>
          </a:custGeom>
          <a:solidFill>
            <a:srgbClr val="C7000D">
              <a:alpha val="100000"/>
            </a:srgbClr>
          </a:solidFill>
          <a:ln w="0" cap="flat">
            <a:noFill/>
            <a:prstDash val="solid"/>
            <a:miter lim="0"/>
          </a:ln>
        </p:spPr>
        <p:txBody>
          <a:bodyPr rtlCol="0"/>
          <a:lstStyle/>
          <a:p>
            <a:pPr algn="ctr"/>
            <a:endParaRPr lang="zh-CN" altLang="en-US"/>
          </a:p>
        </p:txBody>
      </p:sp>
      <p:sp>
        <p:nvSpPr>
          <p:cNvPr id="894" name="textbox 894"/>
          <p:cNvSpPr/>
          <p:nvPr/>
        </p:nvSpPr>
        <p:spPr>
          <a:xfrm>
            <a:off x="5789844" y="2990366"/>
            <a:ext cx="766445" cy="210184"/>
          </a:xfrm>
          <a:prstGeom prst="rect">
            <a:avLst/>
          </a:prstGeom>
          <a:noFill/>
          <a:ln w="0" cap="flat">
            <a:noFill/>
            <a:prstDash val="solid"/>
            <a:miter lim="0"/>
          </a:ln>
        </p:spPr>
        <p:txBody>
          <a:bodyPr vert="horz" wrap="square" lIns="0" tIns="0" rIns="0" bIns="0"/>
          <a:lstStyle/>
          <a:p>
            <a:pPr algn="l" rtl="0" eaLnBrk="0">
              <a:lnSpc>
                <a:spcPct val="77197"/>
              </a:lnSpc>
              <a:tabLst/>
            </a:pPr>
            <a:endParaRPr sz="100" dirty="0">
              <a:latin typeface="Noto Sans CJK SC Regular" panose="020B0500000000000000" charset="-122"/>
              <a:ea typeface="Noto Sans CJK SC Regular" panose="020B0500000000000000" charset="-122"/>
              <a:cs typeface="Noto Sans CJK SC Regular" panose="020B0500000000000000" charset="-122"/>
            </a:endParaRPr>
          </a:p>
          <a:p>
            <a:pPr marL="12700" algn="l" rtl="0" eaLnBrk="0">
              <a:lnSpc>
                <a:spcPct val="87000"/>
              </a:lnSpc>
              <a:tabLst/>
            </a:pPr>
            <a:r>
              <a:rPr sz="1400" kern="0" spc="50" dirty="0">
                <a:solidFill>
                  <a:srgbClr val="231916">
                    <a:alpha val="100000"/>
                  </a:srgbClr>
                </a:solidFill>
                <a:latin typeface="Noto Sans CJK SC Regular" panose="020B0500000000000000" charset="-122"/>
                <a:ea typeface="Noto Sans CJK SC Regular" panose="020B0500000000000000" charset="-122"/>
                <a:cs typeface="Noto Sans CJK SC Regular" panose="020B0500000000000000" charset="-122"/>
              </a:rPr>
              <a:t>乌鲁木齐</a:t>
            </a:r>
            <a:endParaRPr sz="1400" dirty="0">
              <a:latin typeface="Noto Sans CJK SC Regular" panose="020B0500000000000000" charset="-122"/>
              <a:ea typeface="Noto Sans CJK SC Regular" panose="020B0500000000000000" charset="-122"/>
              <a:cs typeface="Noto Sans CJK SC Regular" panose="020B0500000000000000" charset="-122"/>
            </a:endParaRPr>
          </a:p>
        </p:txBody>
      </p:sp>
      <p:sp>
        <p:nvSpPr>
          <p:cNvPr id="896" name="textbox 896"/>
          <p:cNvSpPr/>
          <p:nvPr/>
        </p:nvSpPr>
        <p:spPr>
          <a:xfrm>
            <a:off x="4267649" y="3259912"/>
            <a:ext cx="774065" cy="208280"/>
          </a:xfrm>
          <a:prstGeom prst="rect">
            <a:avLst/>
          </a:prstGeom>
          <a:noFill/>
          <a:ln w="0" cap="flat">
            <a:noFill/>
            <a:prstDash val="solid"/>
            <a:miter lim="0"/>
          </a:ln>
        </p:spPr>
        <p:txBody>
          <a:bodyPr vert="horz" wrap="square" lIns="0" tIns="0" rIns="0" bIns="0"/>
          <a:lstStyle/>
          <a:p>
            <a:pPr algn="l" rtl="0" eaLnBrk="0">
              <a:lnSpc>
                <a:spcPct val="76710"/>
              </a:lnSpc>
              <a:tabLst/>
            </a:pPr>
            <a:endParaRPr sz="100" dirty="0">
              <a:latin typeface="Noto Sans CJK SC Regular" panose="020B0500000000000000" charset="-122"/>
              <a:ea typeface="Noto Sans CJK SC Regular" panose="020B0500000000000000" charset="-122"/>
              <a:cs typeface="Noto Sans CJK SC Regular" panose="020B0500000000000000" charset="-122"/>
            </a:endParaRPr>
          </a:p>
          <a:p>
            <a:pPr marL="12700" algn="l" rtl="0" eaLnBrk="0">
              <a:lnSpc>
                <a:spcPct val="86000"/>
              </a:lnSpc>
              <a:tabLst/>
            </a:pPr>
            <a:r>
              <a:rPr sz="1400" kern="0" spc="70" dirty="0">
                <a:solidFill>
                  <a:srgbClr val="231916">
                    <a:alpha val="100000"/>
                  </a:srgbClr>
                </a:solidFill>
                <a:latin typeface="Noto Sans CJK SC Regular" panose="020B0500000000000000" charset="-122"/>
                <a:ea typeface="Noto Sans CJK SC Regular" panose="020B0500000000000000" charset="-122"/>
                <a:cs typeface="Noto Sans CJK SC Regular" panose="020B0500000000000000" charset="-122"/>
              </a:rPr>
              <a:t>吉尔吉斯</a:t>
            </a:r>
            <a:endParaRPr sz="1400" dirty="0">
              <a:latin typeface="Noto Sans CJK SC Regular" panose="020B0500000000000000" charset="-122"/>
              <a:ea typeface="Noto Sans CJK SC Regular" panose="020B0500000000000000" charset="-122"/>
              <a:cs typeface="Noto Sans CJK SC Regular" panose="020B0500000000000000" charset="-122"/>
            </a:endParaRPr>
          </a:p>
        </p:txBody>
      </p:sp>
      <p:sp>
        <p:nvSpPr>
          <p:cNvPr id="898" name="textbox 898"/>
          <p:cNvSpPr/>
          <p:nvPr/>
        </p:nvSpPr>
        <p:spPr>
          <a:xfrm>
            <a:off x="5046959" y="5122660"/>
            <a:ext cx="770890" cy="208915"/>
          </a:xfrm>
          <a:prstGeom prst="rect">
            <a:avLst/>
          </a:prstGeom>
          <a:noFill/>
          <a:ln w="0" cap="flat">
            <a:noFill/>
            <a:prstDash val="solid"/>
            <a:miter lim="0"/>
          </a:ln>
        </p:spPr>
        <p:txBody>
          <a:bodyPr vert="horz" wrap="square" lIns="0" tIns="0" rIns="0" bIns="0"/>
          <a:lstStyle/>
          <a:p>
            <a:pPr algn="l" rtl="0" eaLnBrk="0">
              <a:lnSpc>
                <a:spcPct val="81623"/>
              </a:lnSpc>
              <a:tabLst/>
            </a:pPr>
            <a:endParaRPr sz="100" dirty="0">
              <a:latin typeface="Noto Sans CJK SC Regular" panose="020B0500000000000000" charset="-122"/>
              <a:ea typeface="Noto Sans CJK SC Regular" panose="020B0500000000000000" charset="-122"/>
              <a:cs typeface="Noto Sans CJK SC Regular" panose="020B0500000000000000" charset="-122"/>
            </a:endParaRPr>
          </a:p>
          <a:p>
            <a:pPr marL="12700" algn="l" rtl="0" eaLnBrk="0">
              <a:lnSpc>
                <a:spcPct val="86000"/>
              </a:lnSpc>
              <a:tabLst/>
            </a:pPr>
            <a:r>
              <a:rPr sz="1400" kern="0" spc="60" dirty="0">
                <a:solidFill>
                  <a:srgbClr val="231916">
                    <a:alpha val="100000"/>
                  </a:srgbClr>
                </a:solidFill>
                <a:latin typeface="Noto Sans CJK SC Regular" panose="020B0500000000000000" charset="-122"/>
                <a:ea typeface="Noto Sans CJK SC Regular" panose="020B0500000000000000" charset="-122"/>
                <a:cs typeface="Noto Sans CJK SC Regular" panose="020B0500000000000000" charset="-122"/>
              </a:rPr>
              <a:t>斯里兰卡</a:t>
            </a:r>
            <a:endParaRPr sz="1400" dirty="0">
              <a:latin typeface="Noto Sans CJK SC Regular" panose="020B0500000000000000" charset="-122"/>
              <a:ea typeface="Noto Sans CJK SC Regular" panose="020B0500000000000000" charset="-122"/>
              <a:cs typeface="Noto Sans CJK SC Regular" panose="020B0500000000000000" charset="-122"/>
            </a:endParaRPr>
          </a:p>
        </p:txBody>
      </p:sp>
      <p:sp>
        <p:nvSpPr>
          <p:cNvPr id="900" name="textbox 900"/>
          <p:cNvSpPr/>
          <p:nvPr/>
        </p:nvSpPr>
        <p:spPr>
          <a:xfrm>
            <a:off x="3441827" y="2058790"/>
            <a:ext cx="591820" cy="211455"/>
          </a:xfrm>
          <a:prstGeom prst="rect">
            <a:avLst/>
          </a:prstGeom>
          <a:noFill/>
          <a:ln w="0" cap="flat">
            <a:noFill/>
            <a:prstDash val="solid"/>
            <a:miter lim="0"/>
          </a:ln>
        </p:spPr>
        <p:txBody>
          <a:bodyPr vert="horz" wrap="square" lIns="0" tIns="0" rIns="0" bIns="0"/>
          <a:lstStyle/>
          <a:p>
            <a:pPr algn="l" rtl="0" eaLnBrk="0">
              <a:lnSpc>
                <a:spcPct val="85298"/>
              </a:lnSpc>
              <a:tabLst/>
            </a:pPr>
            <a:endParaRPr sz="100" dirty="0">
              <a:latin typeface="Noto Sans CJK SC Regular" panose="020B0500000000000000" charset="-122"/>
              <a:ea typeface="Noto Sans CJK SC Regular" panose="020B0500000000000000" charset="-122"/>
              <a:cs typeface="Noto Sans CJK SC Regular" panose="020B0500000000000000" charset="-122"/>
            </a:endParaRPr>
          </a:p>
          <a:p>
            <a:pPr marL="12700" algn="l" rtl="0" eaLnBrk="0">
              <a:lnSpc>
                <a:spcPct val="87000"/>
              </a:lnSpc>
              <a:tabLst/>
            </a:pPr>
            <a:r>
              <a:rPr sz="1400" kern="0" spc="80" dirty="0">
                <a:solidFill>
                  <a:srgbClr val="231916">
                    <a:alpha val="100000"/>
                  </a:srgbClr>
                </a:solidFill>
                <a:latin typeface="Noto Sans CJK SC Regular" panose="020B0500000000000000" charset="-122"/>
                <a:ea typeface="Noto Sans CJK SC Regular" panose="020B0500000000000000" charset="-122"/>
                <a:cs typeface="Noto Sans CJK SC Regular" panose="020B0500000000000000" charset="-122"/>
              </a:rPr>
              <a:t>俄罗斯</a:t>
            </a:r>
            <a:endParaRPr sz="1400" dirty="0">
              <a:latin typeface="Noto Sans CJK SC Regular" panose="020B0500000000000000" charset="-122"/>
              <a:ea typeface="Noto Sans CJK SC Regular" panose="020B0500000000000000" charset="-122"/>
              <a:cs typeface="Noto Sans CJK SC Regular" panose="020B0500000000000000" charset="-122"/>
            </a:endParaRPr>
          </a:p>
        </p:txBody>
      </p:sp>
      <p:sp>
        <p:nvSpPr>
          <p:cNvPr id="902" name="textbox 902"/>
          <p:cNvSpPr/>
          <p:nvPr/>
        </p:nvSpPr>
        <p:spPr>
          <a:xfrm>
            <a:off x="4852585" y="3651250"/>
            <a:ext cx="582930" cy="211455"/>
          </a:xfrm>
          <a:prstGeom prst="rect">
            <a:avLst/>
          </a:prstGeom>
          <a:noFill/>
          <a:ln w="0" cap="flat">
            <a:noFill/>
            <a:prstDash val="solid"/>
            <a:miter lim="0"/>
          </a:ln>
        </p:spPr>
        <p:txBody>
          <a:bodyPr vert="horz" wrap="square" lIns="0" tIns="0" rIns="0" bIns="0"/>
          <a:lstStyle/>
          <a:p>
            <a:pPr algn="l" rtl="0" eaLnBrk="0">
              <a:lnSpc>
                <a:spcPct val="85275"/>
              </a:lnSpc>
              <a:tabLst/>
            </a:pPr>
            <a:endParaRPr sz="100" dirty="0">
              <a:latin typeface="Noto Sans CJK SC Regular" panose="020B0500000000000000" charset="-122"/>
              <a:ea typeface="Noto Sans CJK SC Regular" panose="020B0500000000000000" charset="-122"/>
              <a:cs typeface="Noto Sans CJK SC Regular" panose="020B0500000000000000" charset="-122"/>
            </a:endParaRPr>
          </a:p>
          <a:p>
            <a:pPr marL="12700" algn="l" rtl="0" eaLnBrk="0">
              <a:lnSpc>
                <a:spcPct val="87000"/>
              </a:lnSpc>
              <a:tabLst/>
            </a:pPr>
            <a:r>
              <a:rPr sz="1400" kern="0" spc="50" dirty="0">
                <a:solidFill>
                  <a:srgbClr val="231916">
                    <a:alpha val="100000"/>
                  </a:srgbClr>
                </a:solidFill>
                <a:latin typeface="Noto Sans CJK SC Regular" panose="020B0500000000000000" charset="-122"/>
                <a:ea typeface="Noto Sans CJK SC Regular" panose="020B0500000000000000" charset="-122"/>
                <a:cs typeface="Noto Sans CJK SC Regular" panose="020B0500000000000000" charset="-122"/>
              </a:rPr>
              <a:t>塔吉克</a:t>
            </a:r>
            <a:endParaRPr sz="1400" dirty="0">
              <a:latin typeface="Noto Sans CJK SC Regular" panose="020B0500000000000000" charset="-122"/>
              <a:ea typeface="Noto Sans CJK SC Regular" panose="020B0500000000000000" charset="-122"/>
              <a:cs typeface="Noto Sans CJK SC Regular" panose="020B0500000000000000" charset="-122"/>
            </a:endParaRPr>
          </a:p>
        </p:txBody>
      </p:sp>
      <p:pic>
        <p:nvPicPr>
          <p:cNvPr id="904" name="picture 904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 rot="21600000">
            <a:off x="4141519" y="2864062"/>
            <a:ext cx="321137" cy="321138"/>
          </a:xfrm>
          <a:prstGeom prst="rect">
            <a:avLst/>
          </a:prstGeom>
        </p:spPr>
      </p:pic>
      <p:pic>
        <p:nvPicPr>
          <p:cNvPr id="906" name="picture 906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 rot="21600000">
            <a:off x="3939325" y="4053445"/>
            <a:ext cx="321137" cy="321138"/>
          </a:xfrm>
          <a:prstGeom prst="rect">
            <a:avLst/>
          </a:prstGeom>
        </p:spPr>
      </p:pic>
      <p:pic>
        <p:nvPicPr>
          <p:cNvPr id="908" name="picture 908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 rot="21600000">
            <a:off x="2069049" y="1940824"/>
            <a:ext cx="321134" cy="321138"/>
          </a:xfrm>
          <a:prstGeom prst="rect">
            <a:avLst/>
          </a:prstGeom>
        </p:spPr>
      </p:pic>
      <p:pic>
        <p:nvPicPr>
          <p:cNvPr id="910" name="picture 910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 rot="21600000">
            <a:off x="2210760" y="3066255"/>
            <a:ext cx="321134" cy="321138"/>
          </a:xfrm>
          <a:prstGeom prst="rect">
            <a:avLst/>
          </a:prstGeom>
        </p:spPr>
      </p:pic>
      <p:pic>
        <p:nvPicPr>
          <p:cNvPr id="912" name="picture 912"/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 rot="21600000">
            <a:off x="5013738" y="2570676"/>
            <a:ext cx="321134" cy="321138"/>
          </a:xfrm>
          <a:prstGeom prst="rect">
            <a:avLst/>
          </a:prstGeom>
        </p:spPr>
      </p:pic>
      <p:pic>
        <p:nvPicPr>
          <p:cNvPr id="914" name="picture 914"/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 rot="21600000">
            <a:off x="5588611" y="4089134"/>
            <a:ext cx="321138" cy="321134"/>
          </a:xfrm>
          <a:prstGeom prst="rect">
            <a:avLst/>
          </a:prstGeom>
        </p:spPr>
      </p:pic>
      <p:pic>
        <p:nvPicPr>
          <p:cNvPr id="916" name="picture 916"/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 rot="21600000">
            <a:off x="6577773" y="6194271"/>
            <a:ext cx="321137" cy="321134"/>
          </a:xfrm>
          <a:prstGeom prst="rect">
            <a:avLst/>
          </a:prstGeom>
        </p:spPr>
      </p:pic>
      <p:pic>
        <p:nvPicPr>
          <p:cNvPr id="918" name="picture 918"/>
          <p:cNvPicPr>
            <a:picLocks noChangeAspect="1"/>
          </p:cNvPicPr>
          <p:nvPr/>
        </p:nvPicPr>
        <p:blipFill>
          <a:blip r:embed="rId20"/>
          <a:stretch>
            <a:fillRect/>
          </a:stretch>
        </p:blipFill>
        <p:spPr>
          <a:xfrm rot="21600000">
            <a:off x="4918587" y="3882970"/>
            <a:ext cx="321137" cy="321135"/>
          </a:xfrm>
          <a:prstGeom prst="rect">
            <a:avLst/>
          </a:prstGeom>
        </p:spPr>
      </p:pic>
      <p:pic>
        <p:nvPicPr>
          <p:cNvPr id="920" name="picture 920"/>
          <p:cNvPicPr>
            <a:picLocks noChangeAspect="1"/>
          </p:cNvPicPr>
          <p:nvPr/>
        </p:nvPicPr>
        <p:blipFill>
          <a:blip r:embed="rId21"/>
          <a:stretch>
            <a:fillRect/>
          </a:stretch>
        </p:blipFill>
        <p:spPr>
          <a:xfrm rot="21600000">
            <a:off x="2922365" y="5373593"/>
            <a:ext cx="321137" cy="321134"/>
          </a:xfrm>
          <a:prstGeom prst="rect">
            <a:avLst/>
          </a:prstGeom>
        </p:spPr>
      </p:pic>
      <p:pic>
        <p:nvPicPr>
          <p:cNvPr id="922" name="picture 922"/>
          <p:cNvPicPr>
            <a:picLocks noChangeAspect="1"/>
          </p:cNvPicPr>
          <p:nvPr/>
        </p:nvPicPr>
        <p:blipFill>
          <a:blip r:embed="rId22"/>
          <a:stretch>
            <a:fillRect/>
          </a:stretch>
        </p:blipFill>
        <p:spPr>
          <a:xfrm rot="21600000">
            <a:off x="5132678" y="4747262"/>
            <a:ext cx="321134" cy="321137"/>
          </a:xfrm>
          <a:prstGeom prst="rect">
            <a:avLst/>
          </a:prstGeom>
        </p:spPr>
      </p:pic>
      <p:pic>
        <p:nvPicPr>
          <p:cNvPr id="924" name="picture 924"/>
          <p:cNvPicPr>
            <a:picLocks noChangeAspect="1"/>
          </p:cNvPicPr>
          <p:nvPr/>
        </p:nvPicPr>
        <p:blipFill>
          <a:blip r:embed="rId23"/>
          <a:stretch>
            <a:fillRect/>
          </a:stretch>
        </p:blipFill>
        <p:spPr>
          <a:xfrm rot="21600000">
            <a:off x="3352586" y="2859116"/>
            <a:ext cx="321137" cy="321133"/>
          </a:xfrm>
          <a:prstGeom prst="rect">
            <a:avLst/>
          </a:prstGeom>
        </p:spPr>
      </p:pic>
      <p:pic>
        <p:nvPicPr>
          <p:cNvPr id="926" name="picture 926"/>
          <p:cNvPicPr>
            <a:picLocks noChangeAspect="1"/>
          </p:cNvPicPr>
          <p:nvPr/>
        </p:nvPicPr>
        <p:blipFill>
          <a:blip r:embed="rId24"/>
          <a:stretch>
            <a:fillRect/>
          </a:stretch>
        </p:blipFill>
        <p:spPr>
          <a:xfrm rot="21600000">
            <a:off x="3463599" y="1673693"/>
            <a:ext cx="321135" cy="321135"/>
          </a:xfrm>
          <a:prstGeom prst="rect">
            <a:avLst/>
          </a:prstGeom>
        </p:spPr>
      </p:pic>
      <p:pic>
        <p:nvPicPr>
          <p:cNvPr id="928" name="picture 928"/>
          <p:cNvPicPr>
            <a:picLocks noChangeAspect="1"/>
          </p:cNvPicPr>
          <p:nvPr/>
        </p:nvPicPr>
        <p:blipFill>
          <a:blip r:embed="rId25"/>
          <a:stretch>
            <a:fillRect/>
          </a:stretch>
        </p:blipFill>
        <p:spPr>
          <a:xfrm rot="21600000">
            <a:off x="6810063" y="5460084"/>
            <a:ext cx="321136" cy="321133"/>
          </a:xfrm>
          <a:prstGeom prst="rect">
            <a:avLst/>
          </a:prstGeom>
        </p:spPr>
      </p:pic>
      <p:pic>
        <p:nvPicPr>
          <p:cNvPr id="930" name="picture 930"/>
          <p:cNvPicPr>
            <a:picLocks noChangeAspect="1"/>
          </p:cNvPicPr>
          <p:nvPr/>
        </p:nvPicPr>
        <p:blipFill>
          <a:blip r:embed="rId26"/>
          <a:stretch>
            <a:fillRect/>
          </a:stretch>
        </p:blipFill>
        <p:spPr>
          <a:xfrm rot="21600000">
            <a:off x="6226916" y="4794837"/>
            <a:ext cx="321135" cy="321132"/>
          </a:xfrm>
          <a:prstGeom prst="rect">
            <a:avLst/>
          </a:prstGeom>
        </p:spPr>
      </p:pic>
      <p:pic>
        <p:nvPicPr>
          <p:cNvPr id="932" name="picture 932"/>
          <p:cNvPicPr>
            <a:picLocks noChangeAspect="1"/>
          </p:cNvPicPr>
          <p:nvPr/>
        </p:nvPicPr>
        <p:blipFill>
          <a:blip r:embed="rId27"/>
          <a:stretch>
            <a:fillRect/>
          </a:stretch>
        </p:blipFill>
        <p:spPr>
          <a:xfrm rot="21600000">
            <a:off x="1127506" y="2057814"/>
            <a:ext cx="321133" cy="321134"/>
          </a:xfrm>
          <a:prstGeom prst="rect">
            <a:avLst/>
          </a:prstGeom>
        </p:spPr>
      </p:pic>
      <p:pic>
        <p:nvPicPr>
          <p:cNvPr id="934" name="picture 934"/>
          <p:cNvPicPr>
            <a:picLocks noChangeAspect="1"/>
          </p:cNvPicPr>
          <p:nvPr/>
        </p:nvPicPr>
        <p:blipFill>
          <a:blip r:embed="rId28"/>
          <a:stretch>
            <a:fillRect/>
          </a:stretch>
        </p:blipFill>
        <p:spPr>
          <a:xfrm rot="21600000">
            <a:off x="1960981" y="3962264"/>
            <a:ext cx="321133" cy="321134"/>
          </a:xfrm>
          <a:prstGeom prst="rect">
            <a:avLst/>
          </a:prstGeom>
        </p:spPr>
      </p:pic>
      <p:sp>
        <p:nvSpPr>
          <p:cNvPr id="936" name="textbox 936"/>
          <p:cNvSpPr/>
          <p:nvPr/>
        </p:nvSpPr>
        <p:spPr>
          <a:xfrm>
            <a:off x="3193221" y="3262806"/>
            <a:ext cx="583565" cy="208915"/>
          </a:xfrm>
          <a:prstGeom prst="rect">
            <a:avLst/>
          </a:prstGeom>
          <a:noFill/>
          <a:ln w="0" cap="flat">
            <a:noFill/>
            <a:prstDash val="solid"/>
            <a:miter lim="0"/>
          </a:ln>
        </p:spPr>
        <p:txBody>
          <a:bodyPr vert="horz" wrap="square" lIns="0" tIns="0" rIns="0" bIns="0"/>
          <a:lstStyle/>
          <a:p>
            <a:pPr algn="l" rtl="0" eaLnBrk="0">
              <a:lnSpc>
                <a:spcPct val="81512"/>
              </a:lnSpc>
              <a:tabLst/>
            </a:pPr>
            <a:endParaRPr sz="100" dirty="0">
              <a:latin typeface="Noto Sans CJK SC Regular" panose="020B0500000000000000" charset="-122"/>
              <a:ea typeface="Noto Sans CJK SC Regular" panose="020B0500000000000000" charset="-122"/>
              <a:cs typeface="Noto Sans CJK SC Regular" panose="020B0500000000000000" charset="-122"/>
            </a:endParaRPr>
          </a:p>
          <a:p>
            <a:pPr marL="12700" algn="l" rtl="0" eaLnBrk="0">
              <a:lnSpc>
                <a:spcPct val="86000"/>
              </a:lnSpc>
              <a:tabLst/>
            </a:pPr>
            <a:r>
              <a:rPr sz="1400" kern="0" spc="60" dirty="0">
                <a:solidFill>
                  <a:srgbClr val="231916">
                    <a:alpha val="100000"/>
                  </a:srgbClr>
                </a:solidFill>
                <a:latin typeface="Noto Sans CJK SC Regular" panose="020B0500000000000000" charset="-122"/>
                <a:ea typeface="Noto Sans CJK SC Regular" panose="020B0500000000000000" charset="-122"/>
                <a:cs typeface="Noto Sans CJK SC Regular" panose="020B0500000000000000" charset="-122"/>
              </a:rPr>
              <a:t>土耳其</a:t>
            </a:r>
            <a:endParaRPr sz="1400" dirty="0">
              <a:latin typeface="Noto Sans CJK SC Regular" panose="020B0500000000000000" charset="-122"/>
              <a:ea typeface="Noto Sans CJK SC Regular" panose="020B0500000000000000" charset="-122"/>
              <a:cs typeface="Noto Sans CJK SC Regular" panose="020B0500000000000000" charset="-122"/>
            </a:endParaRPr>
          </a:p>
        </p:txBody>
      </p:sp>
      <p:sp>
        <p:nvSpPr>
          <p:cNvPr id="938" name="textbox 938"/>
          <p:cNvSpPr/>
          <p:nvPr/>
        </p:nvSpPr>
        <p:spPr>
          <a:xfrm>
            <a:off x="4920794" y="2966947"/>
            <a:ext cx="572135" cy="211455"/>
          </a:xfrm>
          <a:prstGeom prst="rect">
            <a:avLst/>
          </a:prstGeom>
          <a:noFill/>
          <a:ln w="0" cap="flat">
            <a:noFill/>
            <a:prstDash val="solid"/>
            <a:miter lim="0"/>
          </a:ln>
        </p:spPr>
        <p:txBody>
          <a:bodyPr vert="horz" wrap="square" lIns="0" tIns="0" rIns="0" bIns="0"/>
          <a:lstStyle/>
          <a:p>
            <a:pPr algn="l" rtl="0" eaLnBrk="0">
              <a:lnSpc>
                <a:spcPct val="85295"/>
              </a:lnSpc>
              <a:tabLst/>
            </a:pPr>
            <a:endParaRPr sz="100" dirty="0">
              <a:latin typeface="Noto Sans CJK SC Regular" panose="020B0500000000000000" charset="-122"/>
              <a:ea typeface="Noto Sans CJK SC Regular" panose="020B0500000000000000" charset="-122"/>
              <a:cs typeface="Noto Sans CJK SC Regular" panose="020B0500000000000000" charset="-122"/>
            </a:endParaRPr>
          </a:p>
          <a:p>
            <a:pPr marL="12700" algn="l" rtl="0" eaLnBrk="0">
              <a:lnSpc>
                <a:spcPct val="87000"/>
              </a:lnSpc>
              <a:tabLst/>
            </a:pPr>
            <a:r>
              <a:rPr sz="1400" kern="0" spc="30" dirty="0">
                <a:solidFill>
                  <a:srgbClr val="231916">
                    <a:alpha val="100000"/>
                  </a:srgbClr>
                </a:solidFill>
                <a:latin typeface="Noto Sans CJK SC Regular" panose="020B0500000000000000" charset="-122"/>
                <a:ea typeface="Noto Sans CJK SC Regular" panose="020B0500000000000000" charset="-122"/>
                <a:cs typeface="Noto Sans CJK SC Regular" panose="020B0500000000000000" charset="-122"/>
              </a:rPr>
              <a:t>哈萨克</a:t>
            </a:r>
            <a:endParaRPr sz="1400" dirty="0">
              <a:latin typeface="Noto Sans CJK SC Regular" panose="020B0500000000000000" charset="-122"/>
              <a:ea typeface="Noto Sans CJK SC Regular" panose="020B0500000000000000" charset="-122"/>
              <a:cs typeface="Noto Sans CJK SC Regular" panose="020B0500000000000000" charset="-122"/>
            </a:endParaRPr>
          </a:p>
        </p:txBody>
      </p:sp>
      <p:sp>
        <p:nvSpPr>
          <p:cNvPr id="940" name="textbox 940"/>
          <p:cNvSpPr/>
          <p:nvPr/>
        </p:nvSpPr>
        <p:spPr>
          <a:xfrm>
            <a:off x="2713550" y="5733904"/>
            <a:ext cx="581025" cy="208280"/>
          </a:xfrm>
          <a:prstGeom prst="rect">
            <a:avLst/>
          </a:prstGeom>
          <a:noFill/>
          <a:ln w="0" cap="flat">
            <a:noFill/>
            <a:prstDash val="solid"/>
            <a:miter lim="0"/>
          </a:ln>
        </p:spPr>
        <p:txBody>
          <a:bodyPr vert="horz" wrap="square" lIns="0" tIns="0" rIns="0" bIns="0"/>
          <a:lstStyle/>
          <a:p>
            <a:pPr algn="l" rtl="0" eaLnBrk="0">
              <a:lnSpc>
                <a:spcPct val="76647"/>
              </a:lnSpc>
              <a:tabLst/>
            </a:pPr>
            <a:endParaRPr sz="100" dirty="0">
              <a:latin typeface="Noto Sans CJK SC Regular" panose="020B0500000000000000" charset="-122"/>
              <a:ea typeface="Noto Sans CJK SC Regular" panose="020B0500000000000000" charset="-122"/>
              <a:cs typeface="Noto Sans CJK SC Regular" panose="020B0500000000000000" charset="-122"/>
            </a:endParaRPr>
          </a:p>
          <a:p>
            <a:pPr marL="12700" algn="l" rtl="0" eaLnBrk="0">
              <a:lnSpc>
                <a:spcPct val="86000"/>
              </a:lnSpc>
              <a:tabLst/>
            </a:pPr>
            <a:r>
              <a:rPr sz="1400" kern="0" spc="50" dirty="0">
                <a:solidFill>
                  <a:srgbClr val="231916">
                    <a:alpha val="100000"/>
                  </a:srgbClr>
                </a:solidFill>
                <a:latin typeface="Noto Sans CJK SC Regular" panose="020B0500000000000000" charset="-122"/>
                <a:ea typeface="Noto Sans CJK SC Regular" panose="020B0500000000000000" charset="-122"/>
                <a:cs typeface="Noto Sans CJK SC Regular" panose="020B0500000000000000" charset="-122"/>
              </a:rPr>
              <a:t>肯尼亚</a:t>
            </a:r>
            <a:endParaRPr sz="1400" dirty="0">
              <a:latin typeface="Noto Sans CJK SC Regular" panose="020B0500000000000000" charset="-122"/>
              <a:ea typeface="Noto Sans CJK SC Regular" panose="020B0500000000000000" charset="-122"/>
              <a:cs typeface="Noto Sans CJK SC Regular" panose="020B0500000000000000" charset="-122"/>
            </a:endParaRPr>
          </a:p>
        </p:txBody>
      </p:sp>
      <p:sp>
        <p:nvSpPr>
          <p:cNvPr id="942" name="textbox 942"/>
          <p:cNvSpPr/>
          <p:nvPr/>
        </p:nvSpPr>
        <p:spPr>
          <a:xfrm>
            <a:off x="2008775" y="2804075"/>
            <a:ext cx="565785" cy="206375"/>
          </a:xfrm>
          <a:prstGeom prst="rect">
            <a:avLst/>
          </a:prstGeom>
          <a:noFill/>
          <a:ln w="0" cap="flat">
            <a:noFill/>
            <a:prstDash val="solid"/>
            <a:miter lim="0"/>
          </a:ln>
        </p:spPr>
        <p:txBody>
          <a:bodyPr vert="horz" wrap="square" lIns="0" tIns="0" rIns="0" bIns="0"/>
          <a:lstStyle/>
          <a:p>
            <a:pPr algn="l" rtl="0" eaLnBrk="0">
              <a:lnSpc>
                <a:spcPct val="79331"/>
              </a:lnSpc>
              <a:tabLst/>
            </a:pPr>
            <a:endParaRPr sz="100" dirty="0">
              <a:latin typeface="Noto Sans CJK SC Regular" panose="020B0500000000000000" charset="-122"/>
              <a:ea typeface="Noto Sans CJK SC Regular" panose="020B0500000000000000" charset="-122"/>
              <a:cs typeface="Noto Sans CJK SC Regular" panose="020B0500000000000000" charset="-122"/>
            </a:endParaRPr>
          </a:p>
          <a:p>
            <a:pPr marL="12700" algn="l" rtl="0" eaLnBrk="0">
              <a:lnSpc>
                <a:spcPct val="85000"/>
              </a:lnSpc>
              <a:tabLst/>
            </a:pPr>
            <a:r>
              <a:rPr sz="1400" kern="0" spc="10" dirty="0">
                <a:solidFill>
                  <a:srgbClr val="231916">
                    <a:alpha val="100000"/>
                  </a:srgbClr>
                </a:solidFill>
                <a:latin typeface="Noto Sans CJK SC Regular" panose="020B0500000000000000" charset="-122"/>
                <a:ea typeface="Noto Sans CJK SC Regular" panose="020B0500000000000000" charset="-122"/>
                <a:cs typeface="Noto Sans CJK SC Regular" panose="020B0500000000000000" charset="-122"/>
              </a:rPr>
              <a:t>意大利</a:t>
            </a:r>
            <a:endParaRPr sz="1400" dirty="0">
              <a:latin typeface="Noto Sans CJK SC Regular" panose="020B0500000000000000" charset="-122"/>
              <a:ea typeface="Noto Sans CJK SC Regular" panose="020B0500000000000000" charset="-122"/>
              <a:cs typeface="Noto Sans CJK SC Regular" panose="020B0500000000000000" charset="-122"/>
            </a:endParaRPr>
          </a:p>
        </p:txBody>
      </p:sp>
      <p:pic>
        <p:nvPicPr>
          <p:cNvPr id="944" name="picture 944"/>
          <p:cNvPicPr>
            <a:picLocks noChangeAspect="1"/>
          </p:cNvPicPr>
          <p:nvPr/>
        </p:nvPicPr>
        <p:blipFill>
          <a:blip r:embed="rId29"/>
          <a:stretch>
            <a:fillRect/>
          </a:stretch>
        </p:blipFill>
        <p:spPr>
          <a:xfrm rot="21600000">
            <a:off x="12697783" y="7341943"/>
            <a:ext cx="257429" cy="376632"/>
          </a:xfrm>
          <a:prstGeom prst="rect">
            <a:avLst/>
          </a:prstGeom>
        </p:spPr>
      </p:pic>
      <p:sp>
        <p:nvSpPr>
          <p:cNvPr id="946" name="textbox 946"/>
          <p:cNvSpPr/>
          <p:nvPr/>
        </p:nvSpPr>
        <p:spPr>
          <a:xfrm>
            <a:off x="6680060" y="3253540"/>
            <a:ext cx="429260" cy="242570"/>
          </a:xfrm>
          <a:prstGeom prst="rect">
            <a:avLst/>
          </a:prstGeom>
          <a:noFill/>
          <a:ln w="0" cap="flat">
            <a:noFill/>
            <a:prstDash val="solid"/>
            <a:miter lim="0"/>
          </a:ln>
        </p:spPr>
        <p:txBody>
          <a:bodyPr vert="horz" wrap="square" lIns="0" tIns="0" rIns="0" bIns="0"/>
          <a:lstStyle/>
          <a:p>
            <a:pPr algn="l" rtl="0" eaLnBrk="0">
              <a:lnSpc>
                <a:spcPct val="77684"/>
              </a:lnSpc>
              <a:tabLst/>
            </a:pPr>
            <a:endParaRPr sz="100" dirty="0">
              <a:latin typeface="Noto Sans CJK SC Regular" panose="020B0500000000000000" charset="-122"/>
              <a:ea typeface="Noto Sans CJK SC Regular" panose="020B0500000000000000" charset="-122"/>
              <a:cs typeface="Noto Sans CJK SC Regular" panose="020B0500000000000000" charset="-122"/>
            </a:endParaRPr>
          </a:p>
          <a:p>
            <a:pPr algn="r" rtl="0" eaLnBrk="0">
              <a:lnSpc>
                <a:spcPct val="84000"/>
              </a:lnSpc>
              <a:tabLst/>
            </a:pPr>
            <a:r>
              <a:rPr sz="1700" kern="0" spc="-120" dirty="0">
                <a:solidFill>
                  <a:srgbClr val="231916">
                    <a:alpha val="100000"/>
                  </a:srgbClr>
                </a:solidFill>
                <a:latin typeface="Noto Sans CJK SC Regular" panose="020B0500000000000000" charset="-122"/>
                <a:ea typeface="Noto Sans CJK SC Regular" panose="020B0500000000000000" charset="-122"/>
                <a:cs typeface="Noto Sans CJK SC Regular" panose="020B0500000000000000" charset="-122"/>
              </a:rPr>
              <a:t>兰州</a:t>
            </a:r>
            <a:endParaRPr sz="1700" dirty="0">
              <a:latin typeface="Noto Sans CJK SC Regular" panose="020B0500000000000000" charset="-122"/>
              <a:ea typeface="Noto Sans CJK SC Regular" panose="020B0500000000000000" charset="-122"/>
              <a:cs typeface="Noto Sans CJK SC Regular" panose="020B0500000000000000" charset="-122"/>
            </a:endParaRPr>
          </a:p>
        </p:txBody>
      </p:sp>
      <p:sp>
        <p:nvSpPr>
          <p:cNvPr id="948" name="path 948"/>
          <p:cNvSpPr/>
          <p:nvPr/>
        </p:nvSpPr>
        <p:spPr>
          <a:xfrm>
            <a:off x="1749323" y="2643407"/>
            <a:ext cx="214423" cy="365627"/>
          </a:xfrm>
          <a:custGeom>
            <a:avLst/>
            <a:gdLst/>
            <a:ahLst/>
            <a:cxnLst/>
            <a:rect l="0" t="0" r="0" b="0"/>
            <a:pathLst>
              <a:path w="337" h="575">
                <a:moveTo>
                  <a:pt x="296" y="569"/>
                </a:moveTo>
                <a:cubicBezTo>
                  <a:pt x="177" y="484"/>
                  <a:pt x="76" y="396"/>
                  <a:pt x="29" y="251"/>
                </a:cubicBezTo>
                <a:cubicBezTo>
                  <a:pt x="0" y="160"/>
                  <a:pt x="9" y="92"/>
                  <a:pt x="21" y="0"/>
                </a:cubicBezTo>
                <a:lnTo>
                  <a:pt x="24" y="0"/>
                </a:lnTo>
                <a:cubicBezTo>
                  <a:pt x="28" y="142"/>
                  <a:pt x="46" y="262"/>
                  <a:pt x="138" y="377"/>
                </a:cubicBezTo>
                <a:cubicBezTo>
                  <a:pt x="191" y="442"/>
                  <a:pt x="251" y="479"/>
                  <a:pt x="320" y="524"/>
                </a:cubicBezTo>
                <a:cubicBezTo>
                  <a:pt x="332" y="530"/>
                  <a:pt x="337" y="546"/>
                  <a:pt x="331" y="558"/>
                </a:cubicBezTo>
                <a:cubicBezTo>
                  <a:pt x="324" y="571"/>
                  <a:pt x="309" y="575"/>
                  <a:pt x="296" y="569"/>
                </a:cubicBezTo>
              </a:path>
            </a:pathLst>
          </a:custGeom>
          <a:solidFill>
            <a:srgbClr val="231916">
              <a:alpha val="100000"/>
            </a:srgbClr>
          </a:solidFill>
          <a:ln w="0" cap="flat">
            <a:noFill/>
            <a:prstDash val="solid"/>
            <a:miter lim="0"/>
          </a:ln>
        </p:spPr>
        <p:txBody>
          <a:bodyPr rtlCol="0"/>
          <a:lstStyle/>
          <a:p>
            <a:pPr algn="ctr"/>
            <a:endParaRPr lang="zh-CN" altLang="en-US"/>
          </a:p>
        </p:txBody>
      </p:sp>
      <p:sp>
        <p:nvSpPr>
          <p:cNvPr id="950" name="textbox 950"/>
          <p:cNvSpPr/>
          <p:nvPr/>
        </p:nvSpPr>
        <p:spPr>
          <a:xfrm>
            <a:off x="2228105" y="3730061"/>
            <a:ext cx="391795" cy="210184"/>
          </a:xfrm>
          <a:prstGeom prst="rect">
            <a:avLst/>
          </a:prstGeom>
          <a:noFill/>
          <a:ln w="0" cap="flat">
            <a:noFill/>
            <a:prstDash val="solid"/>
            <a:miter lim="0"/>
          </a:ln>
        </p:spPr>
        <p:txBody>
          <a:bodyPr vert="horz" wrap="square" lIns="0" tIns="0" rIns="0" bIns="0"/>
          <a:lstStyle/>
          <a:p>
            <a:pPr algn="l" rtl="0" eaLnBrk="0">
              <a:lnSpc>
                <a:spcPct val="87962"/>
              </a:lnSpc>
              <a:tabLst/>
            </a:pPr>
            <a:endParaRPr sz="100" dirty="0">
              <a:latin typeface="Noto Sans CJK SC Regular" panose="020B0500000000000000" charset="-122"/>
              <a:ea typeface="Noto Sans CJK SC Regular" panose="020B0500000000000000" charset="-122"/>
              <a:cs typeface="Noto Sans CJK SC Regular" panose="020B0500000000000000" charset="-122"/>
            </a:endParaRPr>
          </a:p>
          <a:p>
            <a:pPr marL="12700" algn="l" rtl="0" eaLnBrk="0">
              <a:lnSpc>
                <a:spcPct val="86000"/>
              </a:lnSpc>
              <a:tabLst/>
            </a:pPr>
            <a:r>
              <a:rPr sz="1400" kern="0" spc="30" dirty="0">
                <a:solidFill>
                  <a:srgbClr val="231916">
                    <a:alpha val="100000"/>
                  </a:srgbClr>
                </a:solidFill>
                <a:latin typeface="Noto Sans CJK SC Regular" panose="020B0500000000000000" charset="-122"/>
                <a:ea typeface="Noto Sans CJK SC Regular" panose="020B0500000000000000" charset="-122"/>
                <a:cs typeface="Noto Sans CJK SC Regular" panose="020B0500000000000000" charset="-122"/>
              </a:rPr>
              <a:t>希腊</a:t>
            </a:r>
            <a:endParaRPr sz="1400" dirty="0">
              <a:latin typeface="Noto Sans CJK SC Regular" panose="020B0500000000000000" charset="-122"/>
              <a:ea typeface="Noto Sans CJK SC Regular" panose="020B0500000000000000" charset="-122"/>
              <a:cs typeface="Noto Sans CJK SC Regular" panose="020B0500000000000000" charset="-122"/>
            </a:endParaRPr>
          </a:p>
        </p:txBody>
      </p:sp>
      <p:sp>
        <p:nvSpPr>
          <p:cNvPr id="952" name="textbox 952"/>
          <p:cNvSpPr/>
          <p:nvPr/>
        </p:nvSpPr>
        <p:spPr>
          <a:xfrm>
            <a:off x="5386210" y="4436409"/>
            <a:ext cx="387350" cy="208915"/>
          </a:xfrm>
          <a:prstGeom prst="rect">
            <a:avLst/>
          </a:prstGeom>
          <a:noFill/>
          <a:ln w="0" cap="flat">
            <a:noFill/>
            <a:prstDash val="solid"/>
            <a:miter lim="0"/>
          </a:ln>
        </p:spPr>
        <p:txBody>
          <a:bodyPr vert="horz" wrap="square" lIns="0" tIns="0" rIns="0" bIns="0"/>
          <a:lstStyle/>
          <a:p>
            <a:pPr algn="l" rtl="0" eaLnBrk="0">
              <a:lnSpc>
                <a:spcPct val="79813"/>
              </a:lnSpc>
              <a:tabLst/>
            </a:pPr>
            <a:endParaRPr sz="100" dirty="0">
              <a:latin typeface="Noto Sans CJK SC Regular" panose="020B0500000000000000" charset="-122"/>
              <a:ea typeface="Noto Sans CJK SC Regular" panose="020B0500000000000000" charset="-122"/>
              <a:cs typeface="Noto Sans CJK SC Regular" panose="020B0500000000000000" charset="-122"/>
            </a:endParaRPr>
          </a:p>
          <a:p>
            <a:pPr marL="12700" algn="l" rtl="0" eaLnBrk="0">
              <a:lnSpc>
                <a:spcPct val="86000"/>
              </a:lnSpc>
              <a:tabLst/>
            </a:pPr>
            <a:r>
              <a:rPr sz="1400" kern="0" spc="10" dirty="0">
                <a:solidFill>
                  <a:srgbClr val="231916">
                    <a:alpha val="100000"/>
                  </a:srgbClr>
                </a:solidFill>
                <a:latin typeface="Noto Sans CJK SC Regular" panose="020B0500000000000000" charset="-122"/>
                <a:ea typeface="Noto Sans CJK SC Regular" panose="020B0500000000000000" charset="-122"/>
                <a:cs typeface="Noto Sans CJK SC Regular" panose="020B0500000000000000" charset="-122"/>
              </a:rPr>
              <a:t>印度</a:t>
            </a:r>
            <a:endParaRPr sz="1400" dirty="0">
              <a:latin typeface="Noto Sans CJK SC Regular" panose="020B0500000000000000" charset="-122"/>
              <a:ea typeface="Noto Sans CJK SC Regular" panose="020B0500000000000000" charset="-122"/>
              <a:cs typeface="Noto Sans CJK SC Regular" panose="020B0500000000000000" charset="-122"/>
            </a:endParaRPr>
          </a:p>
        </p:txBody>
      </p:sp>
      <p:sp>
        <p:nvSpPr>
          <p:cNvPr id="954" name="textbox 954"/>
          <p:cNvSpPr/>
          <p:nvPr/>
        </p:nvSpPr>
        <p:spPr>
          <a:xfrm>
            <a:off x="7088573" y="3893850"/>
            <a:ext cx="381635" cy="210184"/>
          </a:xfrm>
          <a:prstGeom prst="rect">
            <a:avLst/>
          </a:prstGeom>
          <a:noFill/>
          <a:ln w="0" cap="flat">
            <a:noFill/>
            <a:prstDash val="solid"/>
            <a:miter lim="0"/>
          </a:ln>
        </p:spPr>
        <p:txBody>
          <a:bodyPr vert="horz" wrap="square" lIns="0" tIns="0" rIns="0" bIns="0"/>
          <a:lstStyle/>
          <a:p>
            <a:pPr algn="l" rtl="0" eaLnBrk="0">
              <a:lnSpc>
                <a:spcPct val="77197"/>
              </a:lnSpc>
              <a:tabLst/>
            </a:pPr>
            <a:endParaRPr sz="100" dirty="0">
              <a:latin typeface="Noto Sans CJK SC Regular" panose="020B0500000000000000" charset="-122"/>
              <a:ea typeface="Noto Sans CJK SC Regular" panose="020B0500000000000000" charset="-122"/>
              <a:cs typeface="Noto Sans CJK SC Regular" panose="020B0500000000000000" charset="-122"/>
            </a:endParaRPr>
          </a:p>
          <a:p>
            <a:pPr marL="12700" algn="l" rtl="0" eaLnBrk="0">
              <a:lnSpc>
                <a:spcPct val="87000"/>
              </a:lnSpc>
              <a:tabLst/>
            </a:pPr>
            <a:r>
              <a:rPr sz="1400" kern="0" spc="-10" dirty="0">
                <a:solidFill>
                  <a:srgbClr val="231916">
                    <a:alpha val="100000"/>
                  </a:srgbClr>
                </a:solidFill>
                <a:latin typeface="Noto Sans CJK SC Regular" panose="020B0500000000000000" charset="-122"/>
                <a:ea typeface="Noto Sans CJK SC Regular" panose="020B0500000000000000" charset="-122"/>
                <a:cs typeface="Noto Sans CJK SC Regular" panose="020B0500000000000000" charset="-122"/>
              </a:rPr>
              <a:t>西安</a:t>
            </a:r>
            <a:endParaRPr sz="1400" dirty="0">
              <a:latin typeface="Noto Sans CJK SC Regular" panose="020B0500000000000000" charset="-122"/>
              <a:ea typeface="Noto Sans CJK SC Regular" panose="020B0500000000000000" charset="-122"/>
              <a:cs typeface="Noto Sans CJK SC Regular" panose="020B0500000000000000" charset="-122"/>
            </a:endParaRPr>
          </a:p>
        </p:txBody>
      </p:sp>
      <p:sp>
        <p:nvSpPr>
          <p:cNvPr id="956" name="path 956"/>
          <p:cNvSpPr/>
          <p:nvPr/>
        </p:nvSpPr>
        <p:spPr>
          <a:xfrm>
            <a:off x="7913588" y="2034946"/>
            <a:ext cx="535054" cy="96329"/>
          </a:xfrm>
          <a:custGeom>
            <a:avLst/>
            <a:gdLst/>
            <a:ahLst/>
            <a:cxnLst/>
            <a:rect l="0" t="0" r="0" b="0"/>
            <a:pathLst>
              <a:path w="842" h="151">
                <a:moveTo>
                  <a:pt x="71" y="151"/>
                </a:moveTo>
                <a:cubicBezTo>
                  <a:pt x="110" y="151"/>
                  <a:pt x="143" y="121"/>
                  <a:pt x="143" y="76"/>
                </a:cubicBezTo>
                <a:cubicBezTo>
                  <a:pt x="143" y="32"/>
                  <a:pt x="110" y="0"/>
                  <a:pt x="71" y="0"/>
                </a:cubicBezTo>
                <a:cubicBezTo>
                  <a:pt x="32" y="0"/>
                  <a:pt x="0" y="32"/>
                  <a:pt x="0" y="76"/>
                </a:cubicBezTo>
                <a:cubicBezTo>
                  <a:pt x="0" y="121"/>
                  <a:pt x="32" y="151"/>
                  <a:pt x="71" y="151"/>
                </a:cubicBezTo>
                <a:moveTo>
                  <a:pt x="421" y="151"/>
                </a:moveTo>
                <a:cubicBezTo>
                  <a:pt x="460" y="151"/>
                  <a:pt x="492" y="121"/>
                  <a:pt x="492" y="76"/>
                </a:cubicBezTo>
                <a:cubicBezTo>
                  <a:pt x="492" y="32"/>
                  <a:pt x="460" y="0"/>
                  <a:pt x="421" y="0"/>
                </a:cubicBezTo>
                <a:cubicBezTo>
                  <a:pt x="382" y="0"/>
                  <a:pt x="349" y="32"/>
                  <a:pt x="349" y="76"/>
                </a:cubicBezTo>
                <a:cubicBezTo>
                  <a:pt x="349" y="121"/>
                  <a:pt x="382" y="151"/>
                  <a:pt x="421" y="151"/>
                </a:cubicBezTo>
                <a:moveTo>
                  <a:pt x="771" y="151"/>
                </a:moveTo>
                <a:cubicBezTo>
                  <a:pt x="810" y="151"/>
                  <a:pt x="842" y="121"/>
                  <a:pt x="842" y="76"/>
                </a:cubicBezTo>
                <a:cubicBezTo>
                  <a:pt x="842" y="32"/>
                  <a:pt x="810" y="0"/>
                  <a:pt x="771" y="0"/>
                </a:cubicBezTo>
                <a:cubicBezTo>
                  <a:pt x="732" y="0"/>
                  <a:pt x="699" y="32"/>
                  <a:pt x="699" y="76"/>
                </a:cubicBezTo>
                <a:cubicBezTo>
                  <a:pt x="699" y="121"/>
                  <a:pt x="732" y="151"/>
                  <a:pt x="771" y="151"/>
                </a:cubicBezTo>
              </a:path>
            </a:pathLst>
          </a:custGeom>
          <a:solidFill>
            <a:srgbClr val="826349">
              <a:alpha val="100000"/>
            </a:srgbClr>
          </a:solidFill>
          <a:ln w="0" cap="flat">
            <a:noFill/>
            <a:prstDash val="solid"/>
            <a:miter lim="0"/>
          </a:ln>
        </p:spPr>
        <p:txBody>
          <a:bodyPr rtlCol="0"/>
          <a:lstStyle/>
          <a:p>
            <a:pPr algn="ctr"/>
            <a:endParaRPr lang="zh-CN" altLang="en-US"/>
          </a:p>
        </p:txBody>
      </p:sp>
      <p:sp>
        <p:nvSpPr>
          <p:cNvPr id="958" name="textbox 958"/>
          <p:cNvSpPr/>
          <p:nvPr/>
        </p:nvSpPr>
        <p:spPr>
          <a:xfrm>
            <a:off x="7477604" y="4228905"/>
            <a:ext cx="389890" cy="148590"/>
          </a:xfrm>
          <a:prstGeom prst="rect">
            <a:avLst/>
          </a:prstGeom>
          <a:noFill/>
          <a:ln w="0" cap="flat">
            <a:noFill/>
            <a:prstDash val="solid"/>
            <a:miter lim="0"/>
          </a:ln>
        </p:spPr>
        <p:txBody>
          <a:bodyPr vert="horz" wrap="square" lIns="0" tIns="0" rIns="0" bIns="0"/>
          <a:lstStyle/>
          <a:p>
            <a:pPr algn="l" rtl="0" eaLnBrk="0">
              <a:lnSpc>
                <a:spcPct val="79387"/>
              </a:lnSpc>
              <a:tabLst/>
            </a:pPr>
            <a:endParaRPr sz="100" dirty="0">
              <a:latin typeface="Noto Sans CJK SC Regular" panose="020B0500000000000000" charset="-122"/>
              <a:ea typeface="Noto Sans CJK SC Regular" panose="020B0500000000000000" charset="-122"/>
              <a:cs typeface="Noto Sans CJK SC Regular" panose="020B0500000000000000" charset="-122"/>
            </a:endParaRPr>
          </a:p>
          <a:p>
            <a:pPr marL="103504" algn="l" rtl="0" eaLnBrk="0">
              <a:lnSpc>
                <a:spcPct val="90000"/>
              </a:lnSpc>
              <a:tabLst>
                <a:tab pos="139700" algn="l"/>
              </a:tabLst>
            </a:pPr>
            <a:r>
              <a:rPr sz="900" kern="0" spc="0" dirty="0">
                <a:solidFill>
                  <a:srgbClr val="231916">
                    <a:alpha val="100000"/>
                  </a:srgbClr>
                </a:solidFill>
                <a:latin typeface="Noto Sans CJK SC Regular" panose="020B0500000000000000" charset="-122"/>
                <a:ea typeface="Noto Sans CJK SC Regular" panose="020B0500000000000000" charset="-122"/>
                <a:cs typeface="Noto Sans CJK SC Regular" panose="020B0500000000000000" charset="-122"/>
              </a:rPr>
              <a:t>	</a:t>
            </a:r>
            <a:r>
              <a:rPr sz="900" kern="0" spc="20" dirty="0">
                <a:solidFill>
                  <a:srgbClr val="231916">
                    <a:alpha val="100000"/>
                  </a:srgbClr>
                </a:solidFill>
                <a:latin typeface="Noto Sans CJK SC Regular" panose="020B0500000000000000" charset="-122"/>
                <a:ea typeface="Noto Sans CJK SC Regular" panose="020B0500000000000000" charset="-122"/>
                <a:cs typeface="Noto Sans CJK SC Regular" panose="020B0500000000000000" charset="-122"/>
              </a:rPr>
              <a:t>福州</a:t>
            </a:r>
            <a:endParaRPr sz="900" dirty="0">
              <a:latin typeface="Noto Sans CJK SC Regular" panose="020B0500000000000000" charset="-122"/>
              <a:ea typeface="Noto Sans CJK SC Regular" panose="020B0500000000000000" charset="-122"/>
              <a:cs typeface="Noto Sans CJK SC Regular" panose="020B0500000000000000" charset="-122"/>
            </a:endParaRPr>
          </a:p>
        </p:txBody>
      </p:sp>
      <p:sp>
        <p:nvSpPr>
          <p:cNvPr id="960" name="path 960"/>
          <p:cNvSpPr/>
          <p:nvPr/>
        </p:nvSpPr>
        <p:spPr>
          <a:xfrm>
            <a:off x="7490304" y="4242466"/>
            <a:ext cx="91012" cy="91008"/>
          </a:xfrm>
          <a:custGeom>
            <a:avLst/>
            <a:gdLst/>
            <a:ahLst/>
            <a:cxnLst/>
            <a:rect l="0" t="0" r="0" b="0"/>
            <a:pathLst>
              <a:path w="143" h="143">
                <a:moveTo>
                  <a:pt x="71" y="0"/>
                </a:moveTo>
                <a:cubicBezTo>
                  <a:pt x="111" y="0"/>
                  <a:pt x="143" y="32"/>
                  <a:pt x="143" y="71"/>
                </a:cubicBezTo>
                <a:cubicBezTo>
                  <a:pt x="143" y="111"/>
                  <a:pt x="111" y="143"/>
                  <a:pt x="71" y="143"/>
                </a:cubicBezTo>
                <a:cubicBezTo>
                  <a:pt x="32" y="143"/>
                  <a:pt x="0" y="111"/>
                  <a:pt x="0" y="71"/>
                </a:cubicBezTo>
                <a:cubicBezTo>
                  <a:pt x="0" y="32"/>
                  <a:pt x="32" y="0"/>
                  <a:pt x="71" y="0"/>
                </a:cubicBezTo>
              </a:path>
            </a:pathLst>
          </a:custGeom>
          <a:solidFill>
            <a:srgbClr val="C7000D">
              <a:alpha val="100000"/>
            </a:srgbClr>
          </a:solidFill>
          <a:ln w="0" cap="flat">
            <a:noFill/>
            <a:prstDash val="solid"/>
            <a:miter lim="0"/>
          </a:ln>
        </p:spPr>
        <p:txBody>
          <a:bodyPr rtlCol="0"/>
          <a:lstStyle/>
          <a:p>
            <a:pPr algn="ctr"/>
            <a:endParaRPr lang="zh-CN" altLang="en-US"/>
          </a:p>
        </p:txBody>
      </p:sp>
      <p:sp>
        <p:nvSpPr>
          <p:cNvPr id="962" name="path 962"/>
          <p:cNvSpPr/>
          <p:nvPr/>
        </p:nvSpPr>
        <p:spPr>
          <a:xfrm>
            <a:off x="6921896" y="3627284"/>
            <a:ext cx="278874" cy="157748"/>
          </a:xfrm>
          <a:custGeom>
            <a:avLst/>
            <a:gdLst/>
            <a:ahLst/>
            <a:cxnLst/>
            <a:rect l="0" t="0" r="0" b="0"/>
            <a:pathLst>
              <a:path w="439" h="248">
                <a:moveTo>
                  <a:pt x="25" y="0"/>
                </a:moveTo>
                <a:cubicBezTo>
                  <a:pt x="153" y="21"/>
                  <a:pt x="213" y="168"/>
                  <a:pt x="347" y="209"/>
                </a:cubicBezTo>
                <a:cubicBezTo>
                  <a:pt x="353" y="211"/>
                  <a:pt x="439" y="228"/>
                  <a:pt x="436" y="248"/>
                </a:cubicBezTo>
                <a:lnTo>
                  <a:pt x="433" y="248"/>
                </a:lnTo>
                <a:cubicBezTo>
                  <a:pt x="370" y="222"/>
                  <a:pt x="301" y="229"/>
                  <a:pt x="238" y="195"/>
                </a:cubicBezTo>
                <a:cubicBezTo>
                  <a:pt x="172" y="160"/>
                  <a:pt x="95" y="59"/>
                  <a:pt x="25" y="50"/>
                </a:cubicBezTo>
                <a:cubicBezTo>
                  <a:pt x="11" y="50"/>
                  <a:pt x="0" y="39"/>
                  <a:pt x="0" y="25"/>
                </a:cubicBezTo>
                <a:cubicBezTo>
                  <a:pt x="0" y="11"/>
                  <a:pt x="11" y="0"/>
                  <a:pt x="25" y="0"/>
                </a:cubicBezTo>
              </a:path>
            </a:pathLst>
          </a:custGeom>
          <a:solidFill>
            <a:srgbClr val="231916">
              <a:alpha val="100000"/>
            </a:srgbClr>
          </a:solidFill>
          <a:ln w="0" cap="flat">
            <a:noFill/>
            <a:prstDash val="solid"/>
            <a:miter lim="0"/>
          </a:ln>
        </p:spPr>
        <p:txBody>
          <a:bodyPr rtlCol="0"/>
          <a:lstStyle/>
          <a:p>
            <a:pPr algn="ctr"/>
            <a:endParaRPr lang="zh-CN" altLang="en-US"/>
          </a:p>
        </p:txBody>
      </p:sp>
      <p:sp>
        <p:nvSpPr>
          <p:cNvPr id="964" name="textbox 964"/>
          <p:cNvSpPr/>
          <p:nvPr/>
        </p:nvSpPr>
        <p:spPr>
          <a:xfrm>
            <a:off x="7041896" y="4332085"/>
            <a:ext cx="262890" cy="148590"/>
          </a:xfrm>
          <a:prstGeom prst="rect">
            <a:avLst/>
          </a:prstGeom>
          <a:noFill/>
          <a:ln w="0" cap="flat">
            <a:noFill/>
            <a:prstDash val="solid"/>
            <a:miter lim="0"/>
          </a:ln>
        </p:spPr>
        <p:txBody>
          <a:bodyPr vert="horz" wrap="square" lIns="0" tIns="0" rIns="0" bIns="0"/>
          <a:lstStyle/>
          <a:p>
            <a:pPr algn="l" rtl="0" eaLnBrk="0">
              <a:lnSpc>
                <a:spcPct val="79331"/>
              </a:lnSpc>
              <a:tabLst/>
            </a:pPr>
            <a:endParaRPr sz="100" dirty="0">
              <a:latin typeface="Noto Sans CJK SC Regular" panose="020B0500000000000000" charset="-122"/>
              <a:ea typeface="Noto Sans CJK SC Regular" panose="020B0500000000000000" charset="-122"/>
              <a:cs typeface="Noto Sans CJK SC Regular" panose="020B0500000000000000" charset="-122"/>
            </a:endParaRPr>
          </a:p>
          <a:p>
            <a:pPr marL="12700" algn="l" rtl="0" eaLnBrk="0">
              <a:lnSpc>
                <a:spcPct val="90000"/>
              </a:lnSpc>
              <a:tabLst/>
            </a:pPr>
            <a:r>
              <a:rPr sz="900" kern="0" spc="20" dirty="0">
                <a:solidFill>
                  <a:srgbClr val="231916">
                    <a:alpha val="100000"/>
                  </a:srgbClr>
                </a:solidFill>
                <a:latin typeface="Noto Sans CJK SC Regular" panose="020B0500000000000000" charset="-122"/>
                <a:ea typeface="Noto Sans CJK SC Regular" panose="020B0500000000000000" charset="-122"/>
                <a:cs typeface="Noto Sans CJK SC Regular" panose="020B0500000000000000" charset="-122"/>
              </a:rPr>
              <a:t>广州</a:t>
            </a:r>
            <a:endParaRPr sz="900" dirty="0">
              <a:latin typeface="Noto Sans CJK SC Regular" panose="020B0500000000000000" charset="-122"/>
              <a:ea typeface="Noto Sans CJK SC Regular" panose="020B0500000000000000" charset="-122"/>
              <a:cs typeface="Noto Sans CJK SC Regular" panose="020B0500000000000000" charset="-122"/>
            </a:endParaRPr>
          </a:p>
        </p:txBody>
      </p:sp>
      <p:sp>
        <p:nvSpPr>
          <p:cNvPr id="966" name="path 966"/>
          <p:cNvSpPr/>
          <p:nvPr/>
        </p:nvSpPr>
        <p:spPr>
          <a:xfrm>
            <a:off x="1785790" y="2573039"/>
            <a:ext cx="180007" cy="67289"/>
          </a:xfrm>
          <a:custGeom>
            <a:avLst/>
            <a:gdLst/>
            <a:ahLst/>
            <a:cxnLst/>
            <a:rect l="0" t="0" r="0" b="0"/>
            <a:pathLst>
              <a:path w="283" h="105">
                <a:moveTo>
                  <a:pt x="42" y="7"/>
                </a:moveTo>
                <a:cubicBezTo>
                  <a:pt x="125" y="49"/>
                  <a:pt x="190" y="72"/>
                  <a:pt x="282" y="74"/>
                </a:cubicBezTo>
                <a:lnTo>
                  <a:pt x="283" y="76"/>
                </a:lnTo>
                <a:cubicBezTo>
                  <a:pt x="188" y="117"/>
                  <a:pt x="110" y="85"/>
                  <a:pt x="15" y="50"/>
                </a:cubicBezTo>
                <a:cubicBezTo>
                  <a:pt x="3" y="43"/>
                  <a:pt x="0" y="27"/>
                  <a:pt x="7" y="15"/>
                </a:cubicBezTo>
                <a:cubicBezTo>
                  <a:pt x="14" y="3"/>
                  <a:pt x="30" y="0"/>
                  <a:pt x="42" y="7"/>
                </a:cubicBezTo>
              </a:path>
            </a:pathLst>
          </a:custGeom>
          <a:solidFill>
            <a:srgbClr val="231916">
              <a:alpha val="100000"/>
            </a:srgbClr>
          </a:solidFill>
          <a:ln w="0" cap="flat">
            <a:noFill/>
            <a:prstDash val="solid"/>
            <a:miter lim="0"/>
          </a:ln>
        </p:spPr>
        <p:txBody>
          <a:bodyPr rtlCol="0"/>
          <a:lstStyle/>
          <a:p>
            <a:pPr algn="ctr"/>
            <a:endParaRPr lang="zh-CN" altLang="en-US"/>
          </a:p>
        </p:txBody>
      </p:sp>
      <p:sp>
        <p:nvSpPr>
          <p:cNvPr id="968" name="path 968"/>
          <p:cNvSpPr/>
          <p:nvPr/>
        </p:nvSpPr>
        <p:spPr>
          <a:xfrm>
            <a:off x="1975834" y="2562137"/>
            <a:ext cx="103709" cy="103709"/>
          </a:xfrm>
          <a:custGeom>
            <a:avLst/>
            <a:gdLst/>
            <a:ahLst/>
            <a:cxnLst/>
            <a:rect l="0" t="0" r="0" b="0"/>
            <a:pathLst>
              <a:path w="163" h="163">
                <a:moveTo>
                  <a:pt x="81" y="0"/>
                </a:moveTo>
                <a:cubicBezTo>
                  <a:pt x="126" y="0"/>
                  <a:pt x="163" y="36"/>
                  <a:pt x="163" y="81"/>
                </a:cubicBezTo>
                <a:cubicBezTo>
                  <a:pt x="163" y="126"/>
                  <a:pt x="126" y="163"/>
                  <a:pt x="81" y="163"/>
                </a:cubicBezTo>
                <a:cubicBezTo>
                  <a:pt x="36" y="163"/>
                  <a:pt x="0" y="126"/>
                  <a:pt x="0" y="81"/>
                </a:cubicBezTo>
                <a:cubicBezTo>
                  <a:pt x="0" y="36"/>
                  <a:pt x="36" y="0"/>
                  <a:pt x="81" y="0"/>
                </a:cubicBezTo>
              </a:path>
            </a:pathLst>
          </a:custGeom>
          <a:solidFill>
            <a:srgbClr val="C7000D">
              <a:alpha val="100000"/>
            </a:srgbClr>
          </a:solidFill>
          <a:ln w="0" cap="flat">
            <a:noFill/>
            <a:prstDash val="solid"/>
            <a:miter lim="0"/>
          </a:ln>
        </p:spPr>
        <p:txBody>
          <a:bodyPr rtlCol="0"/>
          <a:lstStyle/>
          <a:p>
            <a:pPr algn="ctr"/>
            <a:endParaRPr lang="zh-CN" altLang="en-US"/>
          </a:p>
        </p:txBody>
      </p:sp>
      <p:sp>
        <p:nvSpPr>
          <p:cNvPr id="970" name="path 970"/>
          <p:cNvSpPr/>
          <p:nvPr/>
        </p:nvSpPr>
        <p:spPr>
          <a:xfrm>
            <a:off x="2543417" y="3621426"/>
            <a:ext cx="103713" cy="103705"/>
          </a:xfrm>
          <a:custGeom>
            <a:avLst/>
            <a:gdLst/>
            <a:ahLst/>
            <a:cxnLst/>
            <a:rect l="0" t="0" r="0" b="0"/>
            <a:pathLst>
              <a:path w="163" h="163">
                <a:moveTo>
                  <a:pt x="81" y="0"/>
                </a:moveTo>
                <a:cubicBezTo>
                  <a:pt x="126" y="0"/>
                  <a:pt x="163" y="36"/>
                  <a:pt x="163" y="81"/>
                </a:cubicBezTo>
                <a:cubicBezTo>
                  <a:pt x="163" y="126"/>
                  <a:pt x="126" y="163"/>
                  <a:pt x="81" y="163"/>
                </a:cubicBezTo>
                <a:cubicBezTo>
                  <a:pt x="36" y="163"/>
                  <a:pt x="0" y="126"/>
                  <a:pt x="0" y="81"/>
                </a:cubicBezTo>
                <a:cubicBezTo>
                  <a:pt x="0" y="36"/>
                  <a:pt x="36" y="0"/>
                  <a:pt x="81" y="0"/>
                </a:cubicBezTo>
              </a:path>
            </a:pathLst>
          </a:custGeom>
          <a:solidFill>
            <a:srgbClr val="C7000D">
              <a:alpha val="100000"/>
            </a:srgbClr>
          </a:solidFill>
          <a:ln w="0" cap="flat">
            <a:noFill/>
            <a:prstDash val="solid"/>
            <a:miter lim="0"/>
          </a:ln>
        </p:spPr>
        <p:txBody>
          <a:bodyPr rtlCol="0"/>
          <a:lstStyle/>
          <a:p>
            <a:pPr algn="ctr"/>
            <a:endParaRPr lang="zh-CN" altLang="en-US"/>
          </a:p>
        </p:txBody>
      </p:sp>
      <p:sp>
        <p:nvSpPr>
          <p:cNvPr id="972" name="path 972"/>
          <p:cNvSpPr/>
          <p:nvPr/>
        </p:nvSpPr>
        <p:spPr>
          <a:xfrm>
            <a:off x="1947481" y="3001176"/>
            <a:ext cx="103708" cy="103708"/>
          </a:xfrm>
          <a:custGeom>
            <a:avLst/>
            <a:gdLst/>
            <a:ahLst/>
            <a:cxnLst/>
            <a:rect l="0" t="0" r="0" b="0"/>
            <a:pathLst>
              <a:path w="163" h="163">
                <a:moveTo>
                  <a:pt x="81" y="0"/>
                </a:moveTo>
                <a:cubicBezTo>
                  <a:pt x="126" y="0"/>
                  <a:pt x="163" y="36"/>
                  <a:pt x="163" y="81"/>
                </a:cubicBezTo>
                <a:cubicBezTo>
                  <a:pt x="163" y="126"/>
                  <a:pt x="126" y="163"/>
                  <a:pt x="81" y="163"/>
                </a:cubicBezTo>
                <a:cubicBezTo>
                  <a:pt x="36" y="163"/>
                  <a:pt x="0" y="126"/>
                  <a:pt x="0" y="81"/>
                </a:cubicBezTo>
                <a:cubicBezTo>
                  <a:pt x="0" y="36"/>
                  <a:pt x="36" y="0"/>
                  <a:pt x="81" y="0"/>
                </a:cubicBezTo>
              </a:path>
            </a:pathLst>
          </a:custGeom>
          <a:solidFill>
            <a:srgbClr val="C7000D">
              <a:alpha val="100000"/>
            </a:srgbClr>
          </a:solidFill>
          <a:ln w="0" cap="flat">
            <a:noFill/>
            <a:prstDash val="solid"/>
            <a:miter lim="0"/>
          </a:ln>
        </p:spPr>
        <p:txBody>
          <a:bodyPr rtlCol="0"/>
          <a:lstStyle/>
          <a:p>
            <a:pPr algn="ctr"/>
            <a:endParaRPr lang="zh-CN" altLang="en-US"/>
          </a:p>
        </p:txBody>
      </p:sp>
      <p:sp>
        <p:nvSpPr>
          <p:cNvPr id="974" name="path 974"/>
          <p:cNvSpPr/>
          <p:nvPr/>
        </p:nvSpPr>
        <p:spPr>
          <a:xfrm>
            <a:off x="1668246" y="2532570"/>
            <a:ext cx="103709" cy="103705"/>
          </a:xfrm>
          <a:custGeom>
            <a:avLst/>
            <a:gdLst/>
            <a:ahLst/>
            <a:cxnLst/>
            <a:rect l="0" t="0" r="0" b="0"/>
            <a:pathLst>
              <a:path w="163" h="163">
                <a:moveTo>
                  <a:pt x="81" y="0"/>
                </a:moveTo>
                <a:cubicBezTo>
                  <a:pt x="126" y="0"/>
                  <a:pt x="163" y="36"/>
                  <a:pt x="163" y="81"/>
                </a:cubicBezTo>
                <a:cubicBezTo>
                  <a:pt x="163" y="126"/>
                  <a:pt x="126" y="163"/>
                  <a:pt x="81" y="163"/>
                </a:cubicBezTo>
                <a:cubicBezTo>
                  <a:pt x="36" y="163"/>
                  <a:pt x="0" y="126"/>
                  <a:pt x="0" y="81"/>
                </a:cubicBezTo>
                <a:cubicBezTo>
                  <a:pt x="0" y="36"/>
                  <a:pt x="36" y="0"/>
                  <a:pt x="81" y="0"/>
                </a:cubicBezTo>
              </a:path>
            </a:pathLst>
          </a:custGeom>
          <a:solidFill>
            <a:srgbClr val="C7000D">
              <a:alpha val="100000"/>
            </a:srgbClr>
          </a:solidFill>
          <a:ln w="0" cap="flat">
            <a:noFill/>
            <a:prstDash val="solid"/>
            <a:miter lim="0"/>
          </a:ln>
        </p:spPr>
        <p:txBody>
          <a:bodyPr rtlCol="0"/>
          <a:lstStyle/>
          <a:p>
            <a:pPr algn="ctr"/>
            <a:endParaRPr lang="zh-CN" altLang="en-US"/>
          </a:p>
        </p:txBody>
      </p:sp>
      <p:sp>
        <p:nvSpPr>
          <p:cNvPr id="976" name="path 976"/>
          <p:cNvSpPr/>
          <p:nvPr/>
        </p:nvSpPr>
        <p:spPr>
          <a:xfrm>
            <a:off x="5447491" y="5376059"/>
            <a:ext cx="103709" cy="103705"/>
          </a:xfrm>
          <a:custGeom>
            <a:avLst/>
            <a:gdLst/>
            <a:ahLst/>
            <a:cxnLst/>
            <a:rect l="0" t="0" r="0" b="0"/>
            <a:pathLst>
              <a:path w="163" h="163">
                <a:moveTo>
                  <a:pt x="81" y="0"/>
                </a:moveTo>
                <a:cubicBezTo>
                  <a:pt x="126" y="0"/>
                  <a:pt x="163" y="36"/>
                  <a:pt x="163" y="81"/>
                </a:cubicBezTo>
                <a:cubicBezTo>
                  <a:pt x="163" y="126"/>
                  <a:pt x="126" y="163"/>
                  <a:pt x="81" y="163"/>
                </a:cubicBezTo>
                <a:cubicBezTo>
                  <a:pt x="36" y="163"/>
                  <a:pt x="0" y="126"/>
                  <a:pt x="0" y="81"/>
                </a:cubicBezTo>
                <a:cubicBezTo>
                  <a:pt x="0" y="36"/>
                  <a:pt x="36" y="0"/>
                  <a:pt x="81" y="0"/>
                </a:cubicBezTo>
              </a:path>
            </a:pathLst>
          </a:custGeom>
          <a:solidFill>
            <a:srgbClr val="C7000D">
              <a:alpha val="100000"/>
            </a:srgbClr>
          </a:solidFill>
          <a:ln w="0" cap="flat">
            <a:noFill/>
            <a:prstDash val="solid"/>
            <a:miter lim="0"/>
          </a:ln>
        </p:spPr>
        <p:txBody>
          <a:bodyPr rtlCol="0"/>
          <a:lstStyle/>
          <a:p>
            <a:pPr algn="ctr"/>
            <a:endParaRPr lang="zh-CN" altLang="en-US"/>
          </a:p>
        </p:txBody>
      </p:sp>
      <p:sp>
        <p:nvSpPr>
          <p:cNvPr id="978" name="path 978"/>
          <p:cNvSpPr/>
          <p:nvPr/>
        </p:nvSpPr>
        <p:spPr>
          <a:xfrm>
            <a:off x="3324978" y="2102371"/>
            <a:ext cx="103708" cy="103705"/>
          </a:xfrm>
          <a:custGeom>
            <a:avLst/>
            <a:gdLst/>
            <a:ahLst/>
            <a:cxnLst/>
            <a:rect l="0" t="0" r="0" b="0"/>
            <a:pathLst>
              <a:path w="163" h="163">
                <a:moveTo>
                  <a:pt x="81" y="0"/>
                </a:moveTo>
                <a:cubicBezTo>
                  <a:pt x="126" y="0"/>
                  <a:pt x="163" y="36"/>
                  <a:pt x="163" y="81"/>
                </a:cubicBezTo>
                <a:cubicBezTo>
                  <a:pt x="163" y="126"/>
                  <a:pt x="126" y="163"/>
                  <a:pt x="81" y="163"/>
                </a:cubicBezTo>
                <a:cubicBezTo>
                  <a:pt x="36" y="163"/>
                  <a:pt x="0" y="126"/>
                  <a:pt x="0" y="81"/>
                </a:cubicBezTo>
                <a:cubicBezTo>
                  <a:pt x="0" y="36"/>
                  <a:pt x="36" y="0"/>
                  <a:pt x="81" y="0"/>
                </a:cubicBezTo>
              </a:path>
            </a:pathLst>
          </a:custGeom>
          <a:solidFill>
            <a:srgbClr val="C7000D">
              <a:alpha val="100000"/>
            </a:srgbClr>
          </a:solidFill>
          <a:ln w="0" cap="flat">
            <a:noFill/>
            <a:prstDash val="solid"/>
            <a:miter lim="0"/>
          </a:ln>
        </p:spPr>
        <p:txBody>
          <a:bodyPr rtlCol="0"/>
          <a:lstStyle/>
          <a:p>
            <a:pPr algn="ctr"/>
            <a:endParaRPr lang="zh-CN" altLang="en-US"/>
          </a:p>
        </p:txBody>
      </p:sp>
      <p:sp>
        <p:nvSpPr>
          <p:cNvPr id="980" name="path 980"/>
          <p:cNvSpPr/>
          <p:nvPr/>
        </p:nvSpPr>
        <p:spPr>
          <a:xfrm>
            <a:off x="3306013" y="5791075"/>
            <a:ext cx="103708" cy="103704"/>
          </a:xfrm>
          <a:custGeom>
            <a:avLst/>
            <a:gdLst/>
            <a:ahLst/>
            <a:cxnLst/>
            <a:rect l="0" t="0" r="0" b="0"/>
            <a:pathLst>
              <a:path w="163" h="163">
                <a:moveTo>
                  <a:pt x="81" y="0"/>
                </a:moveTo>
                <a:cubicBezTo>
                  <a:pt x="126" y="0"/>
                  <a:pt x="163" y="36"/>
                  <a:pt x="163" y="81"/>
                </a:cubicBezTo>
                <a:cubicBezTo>
                  <a:pt x="163" y="126"/>
                  <a:pt x="126" y="163"/>
                  <a:pt x="81" y="163"/>
                </a:cubicBezTo>
                <a:cubicBezTo>
                  <a:pt x="36" y="163"/>
                  <a:pt x="0" y="126"/>
                  <a:pt x="0" y="81"/>
                </a:cubicBezTo>
                <a:cubicBezTo>
                  <a:pt x="0" y="36"/>
                  <a:pt x="36" y="0"/>
                  <a:pt x="81" y="0"/>
                </a:cubicBezTo>
              </a:path>
            </a:pathLst>
          </a:custGeom>
          <a:solidFill>
            <a:srgbClr val="C7000D">
              <a:alpha val="100000"/>
            </a:srgbClr>
          </a:solidFill>
          <a:ln w="0" cap="flat">
            <a:noFill/>
            <a:prstDash val="solid"/>
            <a:miter lim="0"/>
          </a:ln>
        </p:spPr>
        <p:txBody>
          <a:bodyPr rtlCol="0"/>
          <a:lstStyle/>
          <a:p>
            <a:pPr algn="ctr"/>
            <a:endParaRPr lang="zh-CN" altLang="en-US"/>
          </a:p>
        </p:txBody>
      </p:sp>
      <p:sp>
        <p:nvSpPr>
          <p:cNvPr id="982" name="path 982"/>
          <p:cNvSpPr/>
          <p:nvPr/>
        </p:nvSpPr>
        <p:spPr>
          <a:xfrm>
            <a:off x="5824205" y="4500474"/>
            <a:ext cx="103708" cy="103698"/>
          </a:xfrm>
          <a:custGeom>
            <a:avLst/>
            <a:gdLst/>
            <a:ahLst/>
            <a:cxnLst/>
            <a:rect l="0" t="0" r="0" b="0"/>
            <a:pathLst>
              <a:path w="163" h="163">
                <a:moveTo>
                  <a:pt x="81" y="0"/>
                </a:moveTo>
                <a:cubicBezTo>
                  <a:pt x="126" y="0"/>
                  <a:pt x="163" y="36"/>
                  <a:pt x="163" y="81"/>
                </a:cubicBezTo>
                <a:cubicBezTo>
                  <a:pt x="163" y="126"/>
                  <a:pt x="126" y="163"/>
                  <a:pt x="81" y="163"/>
                </a:cubicBezTo>
                <a:cubicBezTo>
                  <a:pt x="36" y="163"/>
                  <a:pt x="0" y="126"/>
                  <a:pt x="0" y="81"/>
                </a:cubicBezTo>
                <a:cubicBezTo>
                  <a:pt x="0" y="36"/>
                  <a:pt x="36" y="0"/>
                  <a:pt x="81" y="0"/>
                </a:cubicBezTo>
              </a:path>
            </a:pathLst>
          </a:custGeom>
          <a:solidFill>
            <a:srgbClr val="C7000D">
              <a:alpha val="100000"/>
            </a:srgbClr>
          </a:solidFill>
          <a:ln w="0" cap="flat">
            <a:noFill/>
            <a:prstDash val="solid"/>
            <a:miter lim="0"/>
          </a:ln>
        </p:spPr>
        <p:txBody>
          <a:bodyPr rtlCol="0"/>
          <a:lstStyle/>
          <a:p>
            <a:pPr algn="ctr"/>
            <a:endParaRPr lang="zh-CN" altLang="en-US"/>
          </a:p>
        </p:txBody>
      </p:sp>
      <p:pic>
        <p:nvPicPr>
          <p:cNvPr id="984" name="picture 984"/>
          <p:cNvPicPr>
            <a:picLocks noChangeAspect="1"/>
          </p:cNvPicPr>
          <p:nvPr/>
        </p:nvPicPr>
        <p:blipFill>
          <a:blip r:embed="rId30"/>
          <a:stretch>
            <a:fillRect/>
          </a:stretch>
        </p:blipFill>
        <p:spPr>
          <a:xfrm rot="21600000">
            <a:off x="1938298" y="627460"/>
            <a:ext cx="11590" cy="927631"/>
          </a:xfrm>
          <a:prstGeom prst="rect">
            <a:avLst/>
          </a:prstGeom>
        </p:spPr>
      </p:pic>
      <p:pic>
        <p:nvPicPr>
          <p:cNvPr id="986" name="picture 986"/>
          <p:cNvPicPr>
            <a:picLocks noChangeAspect="1"/>
          </p:cNvPicPr>
          <p:nvPr/>
        </p:nvPicPr>
        <p:blipFill>
          <a:blip r:embed="rId31"/>
          <a:stretch>
            <a:fillRect/>
          </a:stretch>
        </p:blipFill>
        <p:spPr>
          <a:xfrm rot="21600000">
            <a:off x="11527888" y="7380018"/>
            <a:ext cx="157543" cy="52462"/>
          </a:xfrm>
          <a:prstGeom prst="rect">
            <a:avLst/>
          </a:prstGeom>
        </p:spPr>
      </p:pic>
      <p:sp>
        <p:nvSpPr>
          <p:cNvPr id="988" name="path 988"/>
          <p:cNvSpPr/>
          <p:nvPr/>
        </p:nvSpPr>
        <p:spPr>
          <a:xfrm>
            <a:off x="12149827" y="7511434"/>
            <a:ext cx="397329" cy="9003"/>
          </a:xfrm>
          <a:custGeom>
            <a:avLst/>
            <a:gdLst/>
            <a:ahLst/>
            <a:cxnLst/>
            <a:rect l="0" t="0" r="0" b="0"/>
            <a:pathLst>
              <a:path w="625" h="14">
                <a:moveTo>
                  <a:pt x="0" y="7"/>
                </a:moveTo>
                <a:lnTo>
                  <a:pt x="625" y="7"/>
                </a:lnTo>
              </a:path>
            </a:pathLst>
          </a:custGeom>
          <a:noFill/>
          <a:ln w="9003" cap="flat">
            <a:solidFill>
              <a:srgbClr val="136B41"/>
            </a:solidFill>
            <a:prstDash val="solid"/>
            <a:miter lim="1000000"/>
          </a:ln>
        </p:spPr>
        <p:txBody>
          <a:bodyPr rtlCol="0"/>
          <a:lstStyle/>
          <a:p>
            <a:pPr algn="ctr"/>
            <a:endParaRPr lang="zh-CN" altLang="en-US"/>
          </a:p>
        </p:txBody>
      </p:sp>
      <p:sp>
        <p:nvSpPr>
          <p:cNvPr id="990" name="path 990"/>
          <p:cNvSpPr/>
          <p:nvPr/>
        </p:nvSpPr>
        <p:spPr>
          <a:xfrm>
            <a:off x="13105769" y="7511434"/>
            <a:ext cx="397326" cy="9003"/>
          </a:xfrm>
          <a:custGeom>
            <a:avLst/>
            <a:gdLst/>
            <a:ahLst/>
            <a:cxnLst/>
            <a:rect l="0" t="0" r="0" b="0"/>
            <a:pathLst>
              <a:path w="625" h="14">
                <a:moveTo>
                  <a:pt x="0" y="7"/>
                </a:moveTo>
                <a:lnTo>
                  <a:pt x="625" y="7"/>
                </a:lnTo>
              </a:path>
            </a:pathLst>
          </a:custGeom>
          <a:noFill/>
          <a:ln w="9003" cap="flat">
            <a:solidFill>
              <a:srgbClr val="136B41"/>
            </a:solidFill>
            <a:prstDash val="solid"/>
            <a:miter lim="1000000"/>
          </a:ln>
        </p:spPr>
        <p:txBody>
          <a:bodyPr rtlCol="0"/>
          <a:lstStyle/>
          <a:p>
            <a:pPr algn="ctr"/>
            <a:endParaRPr lang="zh-CN" altLang="en-US"/>
          </a:p>
        </p:txBody>
      </p:sp>
      <p:pic>
        <p:nvPicPr>
          <p:cNvPr id="992" name="picture 992"/>
          <p:cNvPicPr>
            <a:picLocks noChangeAspect="1"/>
          </p:cNvPicPr>
          <p:nvPr/>
        </p:nvPicPr>
        <p:blipFill>
          <a:blip r:embed="rId32"/>
          <a:stretch>
            <a:fillRect/>
          </a:stretch>
        </p:blipFill>
        <p:spPr>
          <a:xfrm rot="21600000">
            <a:off x="11847506" y="7256404"/>
            <a:ext cx="56346" cy="56362"/>
          </a:xfrm>
          <a:prstGeom prst="rect">
            <a:avLst/>
          </a:prstGeom>
        </p:spPr>
      </p:pic>
      <p:pic>
        <p:nvPicPr>
          <p:cNvPr id="994" name="picture 994"/>
          <p:cNvPicPr>
            <a:picLocks noChangeAspect="1"/>
          </p:cNvPicPr>
          <p:nvPr/>
        </p:nvPicPr>
        <p:blipFill>
          <a:blip r:embed="rId33"/>
          <a:stretch>
            <a:fillRect/>
          </a:stretch>
        </p:blipFill>
        <p:spPr>
          <a:xfrm rot="21600000">
            <a:off x="11980228" y="6620799"/>
            <a:ext cx="56361" cy="56347"/>
          </a:xfrm>
          <a:prstGeom prst="rect">
            <a:avLst/>
          </a:prstGeom>
        </p:spPr>
      </p:pic>
      <p:pic>
        <p:nvPicPr>
          <p:cNvPr id="996" name="picture 996"/>
          <p:cNvPicPr>
            <a:picLocks noChangeAspect="1"/>
          </p:cNvPicPr>
          <p:nvPr/>
        </p:nvPicPr>
        <p:blipFill>
          <a:blip r:embed="rId34"/>
          <a:stretch>
            <a:fillRect/>
          </a:stretch>
        </p:blipFill>
        <p:spPr>
          <a:xfrm rot="21600000">
            <a:off x="12025267" y="7342528"/>
            <a:ext cx="56350" cy="56347"/>
          </a:xfrm>
          <a:prstGeom prst="rect">
            <a:avLst/>
          </a:prstGeom>
        </p:spPr>
      </p:pic>
      <p:pic>
        <p:nvPicPr>
          <p:cNvPr id="998" name="picture 998"/>
          <p:cNvPicPr>
            <a:picLocks noChangeAspect="1"/>
          </p:cNvPicPr>
          <p:nvPr/>
        </p:nvPicPr>
        <p:blipFill>
          <a:blip r:embed="rId35"/>
          <a:stretch>
            <a:fillRect/>
          </a:stretch>
        </p:blipFill>
        <p:spPr>
          <a:xfrm rot="21600000">
            <a:off x="11445718" y="7308921"/>
            <a:ext cx="45351" cy="45349"/>
          </a:xfrm>
          <a:prstGeom prst="rect">
            <a:avLst/>
          </a:prstGeom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00" name="picture 100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21600000">
            <a:off x="1371619" y="2153667"/>
            <a:ext cx="11887151" cy="4993783"/>
          </a:xfrm>
          <a:prstGeom prst="rect">
            <a:avLst/>
          </a:prstGeom>
        </p:spPr>
      </p:pic>
      <p:grpSp>
        <p:nvGrpSpPr>
          <p:cNvPr id="42" name="group 42"/>
          <p:cNvGrpSpPr/>
          <p:nvPr/>
        </p:nvGrpSpPr>
        <p:grpSpPr>
          <a:xfrm rot="21600000">
            <a:off x="1356403" y="2139379"/>
            <a:ext cx="7560210" cy="5022592"/>
            <a:chOff x="0" y="0"/>
            <a:chExt cx="7560210" cy="5022592"/>
          </a:xfrm>
        </p:grpSpPr>
        <p:sp>
          <p:nvSpPr>
            <p:cNvPr id="1002" name="path 1002"/>
            <p:cNvSpPr/>
            <p:nvPr/>
          </p:nvSpPr>
          <p:spPr>
            <a:xfrm>
              <a:off x="2064438" y="0"/>
              <a:ext cx="5312458" cy="869257"/>
            </a:xfrm>
            <a:custGeom>
              <a:avLst/>
              <a:gdLst/>
              <a:ahLst/>
              <a:cxnLst/>
              <a:rect l="0" t="0" r="0" b="0"/>
              <a:pathLst>
                <a:path w="8366" h="1368">
                  <a:moveTo>
                    <a:pt x="1205" y="22"/>
                  </a:moveTo>
                  <a:lnTo>
                    <a:pt x="147" y="379"/>
                  </a:lnTo>
                  <a:lnTo>
                    <a:pt x="21" y="653"/>
                  </a:lnTo>
                  <a:lnTo>
                    <a:pt x="3724" y="1175"/>
                  </a:lnTo>
                  <a:lnTo>
                    <a:pt x="6208" y="1346"/>
                  </a:lnTo>
                  <a:lnTo>
                    <a:pt x="8189" y="1346"/>
                  </a:lnTo>
                  <a:lnTo>
                    <a:pt x="8342" y="1132"/>
                  </a:lnTo>
                  <a:lnTo>
                    <a:pt x="8342" y="824"/>
                  </a:lnTo>
                  <a:lnTo>
                    <a:pt x="8189" y="678"/>
                  </a:lnTo>
                  <a:lnTo>
                    <a:pt x="7849" y="576"/>
                  </a:lnTo>
                  <a:lnTo>
                    <a:pt x="7427" y="576"/>
                  </a:lnTo>
                  <a:lnTo>
                    <a:pt x="7104" y="447"/>
                  </a:lnTo>
                  <a:lnTo>
                    <a:pt x="6764" y="370"/>
                  </a:lnTo>
                  <a:lnTo>
                    <a:pt x="6208" y="268"/>
                  </a:lnTo>
                  <a:lnTo>
                    <a:pt x="5571" y="225"/>
                  </a:lnTo>
                  <a:lnTo>
                    <a:pt x="4818" y="353"/>
                  </a:lnTo>
                  <a:lnTo>
                    <a:pt x="4182" y="268"/>
                  </a:lnTo>
                  <a:lnTo>
                    <a:pt x="3444" y="131"/>
                  </a:lnTo>
                  <a:lnTo>
                    <a:pt x="3007" y="22"/>
                  </a:lnTo>
                  <a:lnTo>
                    <a:pt x="1205" y="22"/>
                  </a:lnTo>
                  <a:close/>
                </a:path>
              </a:pathLst>
            </a:custGeom>
            <a:noFill/>
            <a:ln w="29668" cap="flat">
              <a:solidFill>
                <a:srgbClr val="00A1E9"/>
              </a:solidFill>
              <a:prstDash val="dash"/>
              <a:miter lim="2292558"/>
            </a:ln>
          </p:spPr>
          <p:txBody>
            <a:bodyPr rtlCol="0"/>
            <a:lstStyle/>
            <a:p>
              <a:pPr algn="ctr"/>
              <a:endParaRPr lang="zh-CN" altLang="en-US"/>
            </a:p>
          </p:txBody>
        </p:sp>
        <p:sp>
          <p:nvSpPr>
            <p:cNvPr id="1004" name="path 1004"/>
            <p:cNvSpPr/>
            <p:nvPr/>
          </p:nvSpPr>
          <p:spPr>
            <a:xfrm>
              <a:off x="3139946" y="237517"/>
              <a:ext cx="1269885" cy="196927"/>
            </a:xfrm>
            <a:custGeom>
              <a:avLst/>
              <a:gdLst/>
              <a:ahLst/>
              <a:cxnLst/>
              <a:rect l="0" t="0" r="0" b="0"/>
              <a:pathLst>
                <a:path w="1999" h="310">
                  <a:moveTo>
                    <a:pt x="41" y="0"/>
                  </a:moveTo>
                  <a:moveTo>
                    <a:pt x="41" y="0"/>
                  </a:moveTo>
                  <a:lnTo>
                    <a:pt x="1958" y="0"/>
                  </a:lnTo>
                  <a:cubicBezTo>
                    <a:pt x="1981" y="0"/>
                    <a:pt x="1999" y="18"/>
                    <a:pt x="1999" y="41"/>
                  </a:cubicBezTo>
                  <a:lnTo>
                    <a:pt x="1999" y="269"/>
                  </a:lnTo>
                  <a:cubicBezTo>
                    <a:pt x="1999" y="291"/>
                    <a:pt x="1981" y="310"/>
                    <a:pt x="1958" y="310"/>
                  </a:cubicBezTo>
                  <a:lnTo>
                    <a:pt x="41" y="310"/>
                  </a:lnTo>
                  <a:cubicBezTo>
                    <a:pt x="18" y="310"/>
                    <a:pt x="0" y="291"/>
                    <a:pt x="0" y="269"/>
                  </a:cubicBezTo>
                  <a:lnTo>
                    <a:pt x="0" y="41"/>
                  </a:lnTo>
                  <a:cubicBezTo>
                    <a:pt x="0" y="18"/>
                    <a:pt x="18" y="0"/>
                    <a:pt x="41" y="0"/>
                  </a:cubicBezTo>
                </a:path>
              </a:pathLst>
            </a:custGeom>
            <a:solidFill>
              <a:srgbClr val="018F69">
                <a:alpha val="100000"/>
              </a:srgbClr>
            </a:solidFill>
            <a:ln w="0" cap="flat">
              <a:noFill/>
              <a:prstDash val="solid"/>
              <a:miter lim="0"/>
            </a:ln>
          </p:spPr>
          <p:txBody>
            <a:bodyPr rtlCol="0"/>
            <a:lstStyle/>
            <a:p>
              <a:pPr algn="ctr"/>
              <a:endParaRPr lang="zh-CN" altLang="en-US"/>
            </a:p>
          </p:txBody>
        </p:sp>
        <p:sp>
          <p:nvSpPr>
            <p:cNvPr id="1006" name="path 1006"/>
            <p:cNvSpPr/>
            <p:nvPr/>
          </p:nvSpPr>
          <p:spPr>
            <a:xfrm>
              <a:off x="1404884" y="840285"/>
              <a:ext cx="4359158" cy="2813200"/>
            </a:xfrm>
            <a:custGeom>
              <a:avLst/>
              <a:gdLst/>
              <a:ahLst/>
              <a:cxnLst/>
              <a:rect l="0" t="0" r="0" b="0"/>
              <a:pathLst>
                <a:path w="6864" h="4430">
                  <a:moveTo>
                    <a:pt x="4108" y="22"/>
                  </a:moveTo>
                  <a:lnTo>
                    <a:pt x="3870" y="22"/>
                  </a:lnTo>
                  <a:cubicBezTo>
                    <a:pt x="3870" y="22"/>
                    <a:pt x="3870" y="181"/>
                    <a:pt x="3870" y="232"/>
                  </a:cubicBezTo>
                  <a:cubicBezTo>
                    <a:pt x="3870" y="284"/>
                    <a:pt x="3771" y="497"/>
                    <a:pt x="3771" y="497"/>
                  </a:cubicBezTo>
                  <a:lnTo>
                    <a:pt x="3270" y="667"/>
                  </a:lnTo>
                  <a:lnTo>
                    <a:pt x="2040" y="1691"/>
                  </a:lnTo>
                  <a:lnTo>
                    <a:pt x="1557" y="1987"/>
                  </a:lnTo>
                  <a:lnTo>
                    <a:pt x="1557" y="2439"/>
                  </a:lnTo>
                  <a:lnTo>
                    <a:pt x="1314" y="2670"/>
                  </a:lnTo>
                  <a:lnTo>
                    <a:pt x="723" y="2989"/>
                  </a:lnTo>
                  <a:lnTo>
                    <a:pt x="185" y="3144"/>
                  </a:lnTo>
                  <a:lnTo>
                    <a:pt x="23" y="3470"/>
                  </a:lnTo>
                  <a:lnTo>
                    <a:pt x="427" y="3657"/>
                  </a:lnTo>
                  <a:lnTo>
                    <a:pt x="2915" y="4407"/>
                  </a:lnTo>
                  <a:lnTo>
                    <a:pt x="6840" y="261"/>
                  </a:lnTo>
                  <a:lnTo>
                    <a:pt x="3870" y="22"/>
                  </a:lnTo>
                </a:path>
              </a:pathLst>
            </a:custGeom>
            <a:noFill/>
            <a:ln w="29668" cap="flat">
              <a:solidFill>
                <a:srgbClr val="E60013"/>
              </a:solidFill>
              <a:prstDash val="dash"/>
              <a:miter lim="2292558"/>
            </a:ln>
          </p:spPr>
          <p:txBody>
            <a:bodyPr rtlCol="0"/>
            <a:lstStyle/>
            <a:p>
              <a:pPr algn="ctr"/>
              <a:endParaRPr lang="zh-CN" altLang="en-US"/>
            </a:p>
          </p:txBody>
        </p:sp>
        <p:sp>
          <p:nvSpPr>
            <p:cNvPr id="1008" name="path 1008"/>
            <p:cNvSpPr/>
            <p:nvPr/>
          </p:nvSpPr>
          <p:spPr>
            <a:xfrm>
              <a:off x="4777953" y="944606"/>
              <a:ext cx="2782255" cy="1882944"/>
            </a:xfrm>
            <a:custGeom>
              <a:avLst/>
              <a:gdLst/>
              <a:ahLst/>
              <a:cxnLst/>
              <a:rect l="0" t="0" r="0" b="0"/>
              <a:pathLst>
                <a:path w="4381" h="2965">
                  <a:moveTo>
                    <a:pt x="1668" y="43"/>
                  </a:moveTo>
                  <a:lnTo>
                    <a:pt x="15" y="1948"/>
                  </a:lnTo>
                  <a:lnTo>
                    <a:pt x="4069" y="2950"/>
                  </a:lnTo>
                  <a:lnTo>
                    <a:pt x="4366" y="1680"/>
                  </a:lnTo>
                  <a:lnTo>
                    <a:pt x="4069" y="283"/>
                  </a:lnTo>
                  <a:lnTo>
                    <a:pt x="1668" y="15"/>
                  </a:lnTo>
                </a:path>
              </a:pathLst>
            </a:custGeom>
            <a:noFill/>
            <a:ln w="19051" cap="flat">
              <a:solidFill>
                <a:srgbClr val="65B72F"/>
              </a:solidFill>
              <a:prstDash val="dash"/>
              <a:miter lim="2292558"/>
            </a:ln>
          </p:spPr>
          <p:txBody>
            <a:bodyPr rtlCol="0"/>
            <a:lstStyle/>
            <a:p>
              <a:pPr algn="ctr"/>
              <a:endParaRPr lang="zh-CN" altLang="en-US"/>
            </a:p>
          </p:txBody>
        </p:sp>
        <p:sp>
          <p:nvSpPr>
            <p:cNvPr id="1010" name="path 1010"/>
            <p:cNvSpPr/>
            <p:nvPr/>
          </p:nvSpPr>
          <p:spPr>
            <a:xfrm>
              <a:off x="3376947" y="2213995"/>
              <a:ext cx="4076080" cy="2711747"/>
            </a:xfrm>
            <a:custGeom>
              <a:avLst/>
              <a:gdLst/>
              <a:ahLst/>
              <a:cxnLst/>
              <a:rect l="0" t="0" r="0" b="0"/>
              <a:pathLst>
                <a:path w="6419" h="4270">
                  <a:moveTo>
                    <a:pt x="2149" y="51"/>
                  </a:moveTo>
                  <a:lnTo>
                    <a:pt x="15" y="2378"/>
                  </a:lnTo>
                  <a:lnTo>
                    <a:pt x="5526" y="4255"/>
                  </a:lnTo>
                  <a:lnTo>
                    <a:pt x="6404" y="1145"/>
                  </a:lnTo>
                  <a:lnTo>
                    <a:pt x="2149" y="15"/>
                  </a:lnTo>
                </a:path>
              </a:pathLst>
            </a:custGeom>
            <a:noFill/>
            <a:ln w="19051" cap="flat">
              <a:solidFill>
                <a:srgbClr val="FFF100"/>
              </a:solidFill>
              <a:prstDash val="dash"/>
              <a:miter lim="2292558"/>
            </a:ln>
          </p:spPr>
          <p:txBody>
            <a:bodyPr rtlCol="0"/>
            <a:lstStyle/>
            <a:p>
              <a:pPr algn="ctr"/>
              <a:endParaRPr lang="zh-CN" altLang="en-US"/>
            </a:p>
          </p:txBody>
        </p:sp>
        <p:sp>
          <p:nvSpPr>
            <p:cNvPr id="1012" name="path 1012"/>
            <p:cNvSpPr/>
            <p:nvPr/>
          </p:nvSpPr>
          <p:spPr>
            <a:xfrm>
              <a:off x="0" y="3109672"/>
              <a:ext cx="6812477" cy="1912920"/>
            </a:xfrm>
            <a:custGeom>
              <a:avLst/>
              <a:gdLst/>
              <a:ahLst/>
              <a:cxnLst/>
              <a:rect l="0" t="0" r="0" b="0"/>
              <a:pathLst>
                <a:path w="10728" h="3012">
                  <a:moveTo>
                    <a:pt x="4451" y="2989"/>
                  </a:moveTo>
                  <a:lnTo>
                    <a:pt x="23" y="1117"/>
                  </a:lnTo>
                  <a:lnTo>
                    <a:pt x="23" y="228"/>
                  </a:lnTo>
                  <a:cubicBezTo>
                    <a:pt x="23" y="228"/>
                    <a:pt x="1729" y="6"/>
                    <a:pt x="1830" y="22"/>
                  </a:cubicBezTo>
                  <a:cubicBezTo>
                    <a:pt x="1930" y="39"/>
                    <a:pt x="5265" y="1161"/>
                    <a:pt x="5265" y="1161"/>
                  </a:cubicBezTo>
                  <a:lnTo>
                    <a:pt x="5617" y="1279"/>
                  </a:lnTo>
                  <a:lnTo>
                    <a:pt x="10238" y="2845"/>
                  </a:lnTo>
                  <a:lnTo>
                    <a:pt x="10704" y="2989"/>
                  </a:lnTo>
                  <a:lnTo>
                    <a:pt x="4451" y="2989"/>
                  </a:lnTo>
                  <a:close/>
                </a:path>
              </a:pathLst>
            </a:custGeom>
            <a:noFill/>
            <a:ln w="29668" cap="flat">
              <a:solidFill>
                <a:srgbClr val="7DCDF4"/>
              </a:solidFill>
              <a:prstDash val="dash"/>
              <a:miter lim="2292558"/>
            </a:ln>
          </p:spPr>
          <p:txBody>
            <a:bodyPr rtlCol="0"/>
            <a:lstStyle/>
            <a:p>
              <a:pPr algn="ctr"/>
              <a:endParaRPr lang="zh-CN" altLang="en-US"/>
            </a:p>
          </p:txBody>
        </p:sp>
        <p:sp>
          <p:nvSpPr>
            <p:cNvPr id="1014" name="path 1014"/>
            <p:cNvSpPr/>
            <p:nvPr/>
          </p:nvSpPr>
          <p:spPr>
            <a:xfrm>
              <a:off x="2598250" y="1263815"/>
              <a:ext cx="4412139" cy="2731550"/>
            </a:xfrm>
            <a:custGeom>
              <a:avLst/>
              <a:gdLst/>
              <a:ahLst/>
              <a:cxnLst/>
              <a:rect l="0" t="0" r="0" b="0"/>
              <a:pathLst>
                <a:path w="6948" h="4301">
                  <a:moveTo>
                    <a:pt x="5286" y="0"/>
                  </a:moveTo>
                  <a:lnTo>
                    <a:pt x="6768" y="0"/>
                  </a:lnTo>
                  <a:cubicBezTo>
                    <a:pt x="6790" y="0"/>
                    <a:pt x="6809" y="18"/>
                    <a:pt x="6809" y="41"/>
                  </a:cubicBezTo>
                  <a:lnTo>
                    <a:pt x="6809" y="269"/>
                  </a:lnTo>
                  <a:cubicBezTo>
                    <a:pt x="6809" y="291"/>
                    <a:pt x="6790" y="310"/>
                    <a:pt x="6768" y="310"/>
                  </a:cubicBezTo>
                  <a:lnTo>
                    <a:pt x="5286" y="310"/>
                  </a:lnTo>
                  <a:cubicBezTo>
                    <a:pt x="5263" y="310"/>
                    <a:pt x="5245" y="291"/>
                    <a:pt x="5245" y="269"/>
                  </a:cubicBezTo>
                  <a:lnTo>
                    <a:pt x="5245" y="41"/>
                  </a:lnTo>
                  <a:cubicBezTo>
                    <a:pt x="5245" y="18"/>
                    <a:pt x="5263" y="0"/>
                    <a:pt x="5286" y="0"/>
                  </a:cubicBezTo>
                </a:path>
                <a:path w="6948" h="4301">
                  <a:moveTo>
                    <a:pt x="4404" y="868"/>
                  </a:moveTo>
                  <a:lnTo>
                    <a:pt x="5551" y="868"/>
                  </a:lnTo>
                  <a:cubicBezTo>
                    <a:pt x="5574" y="868"/>
                    <a:pt x="5592" y="886"/>
                    <a:pt x="5592" y="909"/>
                  </a:cubicBezTo>
                  <a:lnTo>
                    <a:pt x="5592" y="1137"/>
                  </a:lnTo>
                  <a:cubicBezTo>
                    <a:pt x="5592" y="1159"/>
                    <a:pt x="5574" y="1178"/>
                    <a:pt x="5551" y="1178"/>
                  </a:cubicBezTo>
                  <a:lnTo>
                    <a:pt x="4404" y="1178"/>
                  </a:lnTo>
                  <a:cubicBezTo>
                    <a:pt x="4381" y="1178"/>
                    <a:pt x="4363" y="1159"/>
                    <a:pt x="4363" y="1137"/>
                  </a:cubicBezTo>
                  <a:lnTo>
                    <a:pt x="4363" y="909"/>
                  </a:lnTo>
                  <a:cubicBezTo>
                    <a:pt x="4363" y="886"/>
                    <a:pt x="4381" y="868"/>
                    <a:pt x="4404" y="868"/>
                  </a:cubicBezTo>
                </a:path>
                <a:path w="6948" h="4301">
                  <a:moveTo>
                    <a:pt x="4035" y="2741"/>
                  </a:moveTo>
                  <a:lnTo>
                    <a:pt x="5060" y="2741"/>
                  </a:lnTo>
                  <a:cubicBezTo>
                    <a:pt x="5082" y="2741"/>
                    <a:pt x="5101" y="2759"/>
                    <a:pt x="5101" y="2782"/>
                  </a:cubicBezTo>
                  <a:lnTo>
                    <a:pt x="5101" y="3010"/>
                  </a:lnTo>
                  <a:cubicBezTo>
                    <a:pt x="5101" y="3033"/>
                    <a:pt x="5082" y="3051"/>
                    <a:pt x="5060" y="3051"/>
                  </a:cubicBezTo>
                  <a:lnTo>
                    <a:pt x="4035" y="3051"/>
                  </a:lnTo>
                  <a:cubicBezTo>
                    <a:pt x="4013" y="3051"/>
                    <a:pt x="3994" y="3033"/>
                    <a:pt x="3994" y="3010"/>
                  </a:cubicBezTo>
                  <a:lnTo>
                    <a:pt x="3994" y="2782"/>
                  </a:lnTo>
                  <a:cubicBezTo>
                    <a:pt x="3994" y="2759"/>
                    <a:pt x="4013" y="2741"/>
                    <a:pt x="4035" y="2741"/>
                  </a:cubicBezTo>
                </a:path>
                <a:path w="6948" h="4301">
                  <a:moveTo>
                    <a:pt x="5438" y="3991"/>
                  </a:moveTo>
                  <a:lnTo>
                    <a:pt x="6907" y="3991"/>
                  </a:lnTo>
                  <a:cubicBezTo>
                    <a:pt x="6929" y="3991"/>
                    <a:pt x="6948" y="4010"/>
                    <a:pt x="6948" y="4032"/>
                  </a:cubicBezTo>
                  <a:lnTo>
                    <a:pt x="6948" y="4260"/>
                  </a:lnTo>
                  <a:cubicBezTo>
                    <a:pt x="6948" y="4283"/>
                    <a:pt x="6929" y="4301"/>
                    <a:pt x="6907" y="4301"/>
                  </a:cubicBezTo>
                  <a:lnTo>
                    <a:pt x="5438" y="4301"/>
                  </a:lnTo>
                  <a:cubicBezTo>
                    <a:pt x="5415" y="4301"/>
                    <a:pt x="5397" y="4283"/>
                    <a:pt x="5397" y="4260"/>
                  </a:cubicBezTo>
                  <a:lnTo>
                    <a:pt x="5397" y="4032"/>
                  </a:lnTo>
                  <a:cubicBezTo>
                    <a:pt x="5397" y="4010"/>
                    <a:pt x="5415" y="3991"/>
                    <a:pt x="5438" y="3991"/>
                  </a:cubicBezTo>
                </a:path>
                <a:path w="6948" h="4301">
                  <a:moveTo>
                    <a:pt x="41" y="2322"/>
                  </a:moveTo>
                  <a:lnTo>
                    <a:pt x="1512" y="2322"/>
                  </a:lnTo>
                  <a:cubicBezTo>
                    <a:pt x="1534" y="2322"/>
                    <a:pt x="1553" y="2341"/>
                    <a:pt x="1553" y="2363"/>
                  </a:cubicBezTo>
                  <a:lnTo>
                    <a:pt x="1553" y="2591"/>
                  </a:lnTo>
                  <a:cubicBezTo>
                    <a:pt x="1553" y="2614"/>
                    <a:pt x="1534" y="2632"/>
                    <a:pt x="1512" y="2632"/>
                  </a:cubicBezTo>
                  <a:lnTo>
                    <a:pt x="41" y="2632"/>
                  </a:lnTo>
                  <a:cubicBezTo>
                    <a:pt x="18" y="2632"/>
                    <a:pt x="0" y="2614"/>
                    <a:pt x="0" y="2591"/>
                  </a:cubicBezTo>
                  <a:lnTo>
                    <a:pt x="0" y="2363"/>
                  </a:lnTo>
                  <a:cubicBezTo>
                    <a:pt x="0" y="2341"/>
                    <a:pt x="18" y="2322"/>
                    <a:pt x="41" y="2322"/>
                  </a:cubicBezTo>
                </a:path>
              </a:pathLst>
            </a:custGeom>
            <a:solidFill>
              <a:srgbClr val="018F69">
                <a:alpha val="100000"/>
              </a:srgbClr>
            </a:solidFill>
            <a:ln w="0" cap="flat">
              <a:noFill/>
              <a:prstDash val="solid"/>
              <a:miter lim="0"/>
            </a:ln>
          </p:spPr>
          <p:txBody>
            <a:bodyPr rtlCol="0"/>
            <a:lstStyle/>
            <a:p>
              <a:pPr algn="ctr"/>
              <a:endParaRPr lang="zh-CN" altLang="en-US"/>
            </a:p>
          </p:txBody>
        </p:sp>
        <p:sp>
          <p:nvSpPr>
            <p:cNvPr id="1016" name="path 1016"/>
            <p:cNvSpPr/>
            <p:nvPr/>
          </p:nvSpPr>
          <p:spPr>
            <a:xfrm>
              <a:off x="4143935" y="2682511"/>
              <a:ext cx="1288479" cy="292921"/>
            </a:xfrm>
            <a:custGeom>
              <a:avLst/>
              <a:gdLst/>
              <a:ahLst/>
              <a:cxnLst/>
              <a:rect l="0" t="0" r="0" b="0"/>
              <a:pathLst>
                <a:path w="2029" h="461">
                  <a:moveTo>
                    <a:pt x="61" y="0"/>
                  </a:moveTo>
                  <a:lnTo>
                    <a:pt x="1967" y="0"/>
                  </a:lnTo>
                  <a:cubicBezTo>
                    <a:pt x="2001" y="0"/>
                    <a:pt x="2029" y="27"/>
                    <a:pt x="2029" y="61"/>
                  </a:cubicBezTo>
                  <a:lnTo>
                    <a:pt x="2029" y="400"/>
                  </a:lnTo>
                  <a:cubicBezTo>
                    <a:pt x="2029" y="433"/>
                    <a:pt x="2001" y="461"/>
                    <a:pt x="1967" y="461"/>
                  </a:cubicBezTo>
                  <a:lnTo>
                    <a:pt x="61" y="461"/>
                  </a:lnTo>
                  <a:cubicBezTo>
                    <a:pt x="27" y="461"/>
                    <a:pt x="0" y="433"/>
                    <a:pt x="0" y="400"/>
                  </a:cubicBezTo>
                  <a:lnTo>
                    <a:pt x="0" y="61"/>
                  </a:lnTo>
                  <a:cubicBezTo>
                    <a:pt x="0" y="27"/>
                    <a:pt x="27" y="0"/>
                    <a:pt x="61" y="0"/>
                  </a:cubicBezTo>
                </a:path>
              </a:pathLst>
            </a:custGeom>
            <a:solidFill>
              <a:srgbClr val="9E393F">
                <a:alpha val="100000"/>
              </a:srgbClr>
            </a:solidFill>
            <a:ln w="0" cap="flat">
              <a:noFill/>
              <a:prstDash val="solid"/>
              <a:miter lim="0"/>
            </a:ln>
          </p:spPr>
          <p:txBody>
            <a:bodyPr rtlCol="0"/>
            <a:lstStyle/>
            <a:p>
              <a:pPr algn="ctr"/>
              <a:endParaRPr lang="zh-CN" altLang="en-US"/>
            </a:p>
          </p:txBody>
        </p:sp>
        <p:sp>
          <p:nvSpPr>
            <p:cNvPr id="1018" name="path 1018"/>
            <p:cNvSpPr/>
            <p:nvPr/>
          </p:nvSpPr>
          <p:spPr>
            <a:xfrm>
              <a:off x="2400142" y="1129734"/>
              <a:ext cx="3003516" cy="3236324"/>
            </a:xfrm>
            <a:custGeom>
              <a:avLst/>
              <a:gdLst/>
              <a:ahLst/>
              <a:cxnLst/>
              <a:rect l="0" t="0" r="0" b="0"/>
              <a:pathLst>
                <a:path w="4729" h="5096">
                  <a:moveTo>
                    <a:pt x="1617" y="986"/>
                  </a:moveTo>
                  <a:lnTo>
                    <a:pt x="3287" y="986"/>
                  </a:lnTo>
                  <a:cubicBezTo>
                    <a:pt x="3313" y="986"/>
                    <a:pt x="3335" y="1008"/>
                    <a:pt x="3335" y="1034"/>
                  </a:cubicBezTo>
                  <a:lnTo>
                    <a:pt x="3335" y="1301"/>
                  </a:lnTo>
                  <a:cubicBezTo>
                    <a:pt x="3335" y="1328"/>
                    <a:pt x="3313" y="1349"/>
                    <a:pt x="3287" y="1349"/>
                  </a:cubicBezTo>
                  <a:lnTo>
                    <a:pt x="1617" y="1349"/>
                  </a:lnTo>
                  <a:cubicBezTo>
                    <a:pt x="1590" y="1349"/>
                    <a:pt x="1568" y="1328"/>
                    <a:pt x="1568" y="1301"/>
                  </a:cubicBezTo>
                  <a:lnTo>
                    <a:pt x="1568" y="1034"/>
                  </a:lnTo>
                  <a:cubicBezTo>
                    <a:pt x="1568" y="1008"/>
                    <a:pt x="1590" y="986"/>
                    <a:pt x="1617" y="986"/>
                  </a:cubicBezTo>
                </a:path>
                <a:path w="4729" h="5096">
                  <a:moveTo>
                    <a:pt x="3206" y="0"/>
                  </a:moveTo>
                  <a:lnTo>
                    <a:pt x="4688" y="0"/>
                  </a:lnTo>
                  <a:cubicBezTo>
                    <a:pt x="4711" y="0"/>
                    <a:pt x="4729" y="18"/>
                    <a:pt x="4729" y="41"/>
                  </a:cubicBezTo>
                  <a:lnTo>
                    <a:pt x="4729" y="269"/>
                  </a:lnTo>
                  <a:cubicBezTo>
                    <a:pt x="4729" y="291"/>
                    <a:pt x="4711" y="310"/>
                    <a:pt x="4688" y="310"/>
                  </a:cubicBezTo>
                  <a:lnTo>
                    <a:pt x="3206" y="310"/>
                  </a:lnTo>
                  <a:cubicBezTo>
                    <a:pt x="3184" y="310"/>
                    <a:pt x="3165" y="291"/>
                    <a:pt x="3165" y="269"/>
                  </a:cubicBezTo>
                  <a:lnTo>
                    <a:pt x="3165" y="41"/>
                  </a:lnTo>
                  <a:cubicBezTo>
                    <a:pt x="3165" y="18"/>
                    <a:pt x="3184" y="0"/>
                    <a:pt x="3206" y="0"/>
                  </a:cubicBezTo>
                </a:path>
                <a:path w="4729" h="5096">
                  <a:moveTo>
                    <a:pt x="41" y="4786"/>
                  </a:moveTo>
                  <a:lnTo>
                    <a:pt x="1512" y="4786"/>
                  </a:lnTo>
                  <a:cubicBezTo>
                    <a:pt x="1534" y="4786"/>
                    <a:pt x="1553" y="4804"/>
                    <a:pt x="1553" y="4827"/>
                  </a:cubicBezTo>
                  <a:lnTo>
                    <a:pt x="1553" y="5055"/>
                  </a:lnTo>
                  <a:cubicBezTo>
                    <a:pt x="1553" y="5078"/>
                    <a:pt x="1534" y="5096"/>
                    <a:pt x="1512" y="5096"/>
                  </a:cubicBezTo>
                  <a:lnTo>
                    <a:pt x="41" y="5096"/>
                  </a:lnTo>
                  <a:cubicBezTo>
                    <a:pt x="18" y="5096"/>
                    <a:pt x="0" y="5078"/>
                    <a:pt x="0" y="5055"/>
                  </a:cubicBezTo>
                  <a:lnTo>
                    <a:pt x="0" y="4827"/>
                  </a:lnTo>
                  <a:cubicBezTo>
                    <a:pt x="0" y="4804"/>
                    <a:pt x="18" y="4786"/>
                    <a:pt x="41" y="4786"/>
                  </a:cubicBezTo>
                </a:path>
              </a:pathLst>
            </a:custGeom>
            <a:solidFill>
              <a:srgbClr val="018F69">
                <a:alpha val="100000"/>
              </a:srgbClr>
            </a:solidFill>
            <a:ln w="0" cap="flat">
              <a:noFill/>
              <a:prstDash val="solid"/>
              <a:miter lim="0"/>
            </a:ln>
          </p:spPr>
          <p:txBody>
            <a:bodyPr rtlCol="0"/>
            <a:lstStyle/>
            <a:p>
              <a:pPr algn="ctr"/>
              <a:endParaRPr lang="zh-CN" altLang="en-US"/>
            </a:p>
          </p:txBody>
        </p:sp>
      </p:grpSp>
      <p:sp>
        <p:nvSpPr>
          <p:cNvPr id="1020" name="textbox 1020"/>
          <p:cNvSpPr/>
          <p:nvPr/>
        </p:nvSpPr>
        <p:spPr>
          <a:xfrm>
            <a:off x="4562817" y="2401219"/>
            <a:ext cx="3657600" cy="1174750"/>
          </a:xfrm>
          <a:prstGeom prst="rect">
            <a:avLst/>
          </a:prstGeom>
          <a:noFill/>
          <a:ln w="0" cap="flat">
            <a:noFill/>
            <a:prstDash val="solid"/>
            <a:miter lim="0"/>
          </a:ln>
        </p:spPr>
        <p:txBody>
          <a:bodyPr vert="horz" wrap="square" lIns="0" tIns="0" rIns="0" bIns="0"/>
          <a:lstStyle/>
          <a:p>
            <a:pPr algn="l" rtl="0" eaLnBrk="0">
              <a:lnSpc>
                <a:spcPct val="79587"/>
              </a:lnSpc>
              <a:tabLst/>
            </a:pPr>
            <a:endParaRPr sz="100" dirty="0">
              <a:latin typeface="Noto Sans CJK SC Regular" panose="020B0500000000000000" charset="-122"/>
              <a:ea typeface="Noto Sans CJK SC Regular" panose="020B0500000000000000" charset="-122"/>
              <a:cs typeface="Noto Sans CJK SC Regular" panose="020B0500000000000000" charset="-122"/>
            </a:endParaRPr>
          </a:p>
          <a:p>
            <a:pPr marL="12700" algn="l" rtl="0" eaLnBrk="0">
              <a:lnSpc>
                <a:spcPct val="90000"/>
              </a:lnSpc>
              <a:tabLst/>
            </a:pPr>
            <a:r>
              <a:rPr sz="900" b="1" kern="0" spc="40" dirty="0">
                <a:solidFill>
                  <a:srgbClr val="FFFFFF">
                    <a:alpha val="100000"/>
                  </a:srgbClr>
                </a:solidFill>
                <a:latin typeface="Noto Sans CJK SC Regular" panose="020B0500000000000000" charset="-122"/>
                <a:ea typeface="Noto Sans CJK SC Regular" panose="020B0500000000000000" charset="-122"/>
                <a:cs typeface="Noto Sans CJK SC Regular" panose="020B0500000000000000" charset="-122"/>
              </a:rPr>
              <a:t>生态低碳茶园⽰范区</a:t>
            </a:r>
            <a:endParaRPr sz="900" dirty="0">
              <a:latin typeface="Noto Sans CJK SC Regular" panose="020B0500000000000000" charset="-122"/>
              <a:ea typeface="Noto Sans CJK SC Regular" panose="020B0500000000000000" charset="-122"/>
              <a:cs typeface="Noto Sans CJK SC Regular" panose="020B0500000000000000" charset="-122"/>
            </a:endParaRPr>
          </a:p>
          <a:p>
            <a:pPr algn="l" rtl="0" eaLnBrk="0">
              <a:lnSpc>
                <a:spcPct val="122000"/>
              </a:lnSpc>
              <a:tabLst/>
            </a:pPr>
            <a:endParaRPr sz="1000" dirty="0">
              <a:latin typeface="Noto Sans CJK SC Regular" panose="020B0500000000000000" charset="-122"/>
              <a:ea typeface="Noto Sans CJK SC Regular" panose="020B0500000000000000" charset="-122"/>
              <a:cs typeface="Noto Sans CJK SC Regular" panose="020B0500000000000000" charset="-122"/>
            </a:endParaRPr>
          </a:p>
          <a:p>
            <a:pPr algn="l" rtl="0" eaLnBrk="0">
              <a:lnSpc>
                <a:spcPct val="122000"/>
              </a:lnSpc>
              <a:tabLst/>
            </a:pPr>
            <a:endParaRPr sz="1000" dirty="0">
              <a:latin typeface="Noto Sans CJK SC Regular" panose="020B0500000000000000" charset="-122"/>
              <a:ea typeface="Noto Sans CJK SC Regular" panose="020B0500000000000000" charset="-122"/>
              <a:cs typeface="Noto Sans CJK SC Regular" panose="020B0500000000000000" charset="-122"/>
            </a:endParaRPr>
          </a:p>
          <a:p>
            <a:pPr algn="l" rtl="0" eaLnBrk="0">
              <a:lnSpc>
                <a:spcPct val="123000"/>
              </a:lnSpc>
              <a:tabLst/>
            </a:pPr>
            <a:endParaRPr sz="1000" dirty="0">
              <a:latin typeface="Noto Sans CJK SC Regular" panose="020B0500000000000000" charset="-122"/>
              <a:ea typeface="Noto Sans CJK SC Regular" panose="020B0500000000000000" charset="-122"/>
              <a:cs typeface="Noto Sans CJK SC Regular" panose="020B0500000000000000" charset="-122"/>
            </a:endParaRPr>
          </a:p>
          <a:p>
            <a:pPr algn="l" rtl="0" eaLnBrk="0">
              <a:lnSpc>
                <a:spcPct val="123000"/>
              </a:lnSpc>
              <a:tabLst/>
            </a:pPr>
            <a:endParaRPr sz="1000" dirty="0">
              <a:latin typeface="Noto Sans CJK SC Regular" panose="020B0500000000000000" charset="-122"/>
              <a:ea typeface="Noto Sans CJK SC Regular" panose="020B0500000000000000" charset="-122"/>
              <a:cs typeface="Noto Sans CJK SC Regular" panose="020B0500000000000000" charset="-122"/>
            </a:endParaRPr>
          </a:p>
          <a:p>
            <a:pPr marL="1282065" algn="l" rtl="0" eaLnBrk="0">
              <a:lnSpc>
                <a:spcPts val="949"/>
              </a:lnSpc>
              <a:spcBef>
                <a:spcPts val="182"/>
              </a:spcBef>
              <a:tabLst/>
            </a:pPr>
            <a:r>
              <a:rPr sz="600" b="1" kern="0" spc="10" dirty="0">
                <a:solidFill>
                  <a:srgbClr val="FFFFFF">
                    <a:alpha val="100000"/>
                  </a:srgbClr>
                </a:solidFill>
                <a:latin typeface="Noto Sans CJK SC Regular" panose="020B0500000000000000" charset="-122"/>
                <a:ea typeface="Noto Sans CJK SC Regular" panose="020B0500000000000000" charset="-122"/>
                <a:cs typeface="Noto Sans CJK SC Regular" panose="020B0500000000000000" charset="-122"/>
              </a:rPr>
              <a:t>川茶·茶艺·茶礼培训基地</a:t>
            </a:r>
            <a:endParaRPr sz="600" dirty="0">
              <a:latin typeface="Noto Sans CJK SC Regular" panose="020B0500000000000000" charset="-122"/>
              <a:ea typeface="Noto Sans CJK SC Regular" panose="020B0500000000000000" charset="-122"/>
              <a:cs typeface="Noto Sans CJK SC Regular" panose="020B0500000000000000" charset="-122"/>
            </a:endParaRPr>
          </a:p>
          <a:p>
            <a:pPr algn="r" rtl="0" eaLnBrk="0">
              <a:lnSpc>
                <a:spcPct val="89000"/>
              </a:lnSpc>
              <a:spcBef>
                <a:spcPts val="107"/>
              </a:spcBef>
              <a:tabLst/>
            </a:pPr>
            <a:r>
              <a:rPr sz="900" b="1" kern="0" spc="-70" dirty="0">
                <a:solidFill>
                  <a:srgbClr val="FFFFFF">
                    <a:alpha val="100000"/>
                  </a:srgbClr>
                </a:solidFill>
                <a:latin typeface="Noto Sans CJK SC Regular" panose="020B0500000000000000" charset="-122"/>
                <a:ea typeface="Noto Sans CJK SC Regular" panose="020B0500000000000000" charset="-122"/>
                <a:cs typeface="Noto Sans CJK SC Regular" panose="020B0500000000000000" charset="-122"/>
              </a:rPr>
              <a:t>精深加工包装车间</a:t>
            </a:r>
            <a:endParaRPr sz="900" dirty="0">
              <a:latin typeface="Noto Sans CJK SC Regular" panose="020B0500000000000000" charset="-122"/>
              <a:ea typeface="Noto Sans CJK SC Regular" panose="020B0500000000000000" charset="-122"/>
              <a:cs typeface="Noto Sans CJK SC Regular" panose="020B0500000000000000" charset="-122"/>
            </a:endParaRPr>
          </a:p>
        </p:txBody>
      </p:sp>
      <p:sp>
        <p:nvSpPr>
          <p:cNvPr id="1022" name="textbox 1022"/>
          <p:cNvSpPr/>
          <p:nvPr/>
        </p:nvSpPr>
        <p:spPr>
          <a:xfrm>
            <a:off x="4830332" y="1416598"/>
            <a:ext cx="4980940" cy="522605"/>
          </a:xfrm>
          <a:prstGeom prst="rect">
            <a:avLst/>
          </a:prstGeom>
          <a:noFill/>
          <a:ln w="0" cap="flat">
            <a:noFill/>
            <a:prstDash val="solid"/>
            <a:miter lim="0"/>
          </a:ln>
        </p:spPr>
        <p:txBody>
          <a:bodyPr vert="horz" wrap="square" lIns="0" tIns="0" rIns="0" bIns="0"/>
          <a:lstStyle/>
          <a:p>
            <a:pPr algn="l" rtl="0" eaLnBrk="0">
              <a:lnSpc>
                <a:spcPct val="88025"/>
              </a:lnSpc>
              <a:tabLst/>
            </a:pPr>
            <a:endParaRPr sz="100" dirty="0">
              <a:latin typeface="Noto Sans CJK SC Regular" panose="020B0500000000000000" charset="-122"/>
              <a:ea typeface="Noto Sans CJK SC Regular" panose="020B0500000000000000" charset="-122"/>
              <a:cs typeface="Noto Sans CJK SC Regular" panose="020B0500000000000000" charset="-122"/>
            </a:endParaRPr>
          </a:p>
          <a:p>
            <a:pPr marL="12700" algn="l" rtl="0" eaLnBrk="0">
              <a:lnSpc>
                <a:spcPct val="88000"/>
              </a:lnSpc>
              <a:tabLst/>
            </a:pPr>
            <a:r>
              <a:rPr sz="3700" b="1" kern="0" spc="200" dirty="0">
                <a:solidFill>
                  <a:srgbClr val="0E6940">
                    <a:alpha val="100000"/>
                  </a:srgbClr>
                </a:solidFill>
                <a:latin typeface="Noto Sans CJK SC Regular" panose="020B0500000000000000" charset="-122"/>
                <a:ea typeface="Noto Sans CJK SC Regular" panose="020B0500000000000000" charset="-122"/>
                <a:cs typeface="Noto Sans CJK SC Regular" panose="020B0500000000000000" charset="-122"/>
              </a:rPr>
              <a:t>中国茶业电商直播基地</a:t>
            </a:r>
            <a:endParaRPr sz="3700" dirty="0">
              <a:latin typeface="Noto Sans CJK SC Regular" panose="020B0500000000000000" charset="-122"/>
              <a:ea typeface="Noto Sans CJK SC Regular" panose="020B0500000000000000" charset="-122"/>
              <a:cs typeface="Noto Sans CJK SC Regular" panose="020B0500000000000000" charset="-122"/>
            </a:endParaRPr>
          </a:p>
        </p:txBody>
      </p:sp>
      <p:sp>
        <p:nvSpPr>
          <p:cNvPr id="1024" name="textbox 1024"/>
          <p:cNvSpPr/>
          <p:nvPr/>
        </p:nvSpPr>
        <p:spPr>
          <a:xfrm>
            <a:off x="3801675" y="5962139"/>
            <a:ext cx="4538980" cy="525780"/>
          </a:xfrm>
          <a:prstGeom prst="rect">
            <a:avLst/>
          </a:prstGeom>
          <a:noFill/>
          <a:ln w="0" cap="flat">
            <a:noFill/>
            <a:prstDash val="solid"/>
            <a:miter lim="0"/>
          </a:ln>
        </p:spPr>
        <p:txBody>
          <a:bodyPr vert="horz" wrap="square" lIns="0" tIns="0" rIns="0" bIns="0"/>
          <a:lstStyle/>
          <a:p>
            <a:pPr algn="l" rtl="0" eaLnBrk="0">
              <a:lnSpc>
                <a:spcPct val="83341"/>
              </a:lnSpc>
              <a:tabLst/>
            </a:pPr>
            <a:endParaRPr sz="100" dirty="0">
              <a:latin typeface="Noto Sans CJK SC Regular" panose="020B0500000000000000" charset="-122"/>
              <a:ea typeface="Noto Sans CJK SC Regular" panose="020B0500000000000000" charset="-122"/>
              <a:cs typeface="Noto Sans CJK SC Regular" panose="020B0500000000000000" charset="-122"/>
            </a:endParaRPr>
          </a:p>
          <a:p>
            <a:pPr algn="r" rtl="0" eaLnBrk="0">
              <a:lnSpc>
                <a:spcPts val="953"/>
              </a:lnSpc>
              <a:tabLst/>
            </a:pPr>
            <a:r>
              <a:rPr sz="600" b="1" kern="0" spc="30" dirty="0">
                <a:solidFill>
                  <a:srgbClr val="FFFFFF">
                    <a:alpha val="100000"/>
                  </a:srgbClr>
                </a:solidFill>
                <a:latin typeface="Noto Sans CJK SC Regular" panose="020B0500000000000000" charset="-122"/>
                <a:ea typeface="Noto Sans CJK SC Regular" panose="020B0500000000000000" charset="-122"/>
                <a:cs typeface="Noto Sans CJK SC Regular" panose="020B0500000000000000" charset="-122"/>
              </a:rPr>
              <a:t>宜宾酒·茶·土特产购物区</a:t>
            </a:r>
            <a:endParaRPr sz="600" dirty="0">
              <a:latin typeface="Noto Sans CJK SC Regular" panose="020B0500000000000000" charset="-122"/>
              <a:ea typeface="Noto Sans CJK SC Regular" panose="020B0500000000000000" charset="-122"/>
              <a:cs typeface="Noto Sans CJK SC Regular" panose="020B0500000000000000" charset="-122"/>
            </a:endParaRPr>
          </a:p>
          <a:p>
            <a:pPr algn="l" rtl="0" eaLnBrk="0">
              <a:lnSpc>
                <a:spcPct val="134000"/>
              </a:lnSpc>
              <a:tabLst/>
            </a:pPr>
            <a:endParaRPr sz="1000" dirty="0">
              <a:latin typeface="Noto Sans CJK SC Regular" panose="020B0500000000000000" charset="-122"/>
              <a:ea typeface="Noto Sans CJK SC Regular" panose="020B0500000000000000" charset="-122"/>
              <a:cs typeface="Noto Sans CJK SC Regular" panose="020B0500000000000000" charset="-122"/>
            </a:endParaRPr>
          </a:p>
          <a:p>
            <a:pPr algn="l" rtl="0" eaLnBrk="0">
              <a:lnSpc>
                <a:spcPct val="128000"/>
              </a:lnSpc>
              <a:tabLst/>
            </a:pPr>
            <a:endParaRPr sz="200" dirty="0">
              <a:latin typeface="Noto Sans CJK SC Regular" panose="020B0500000000000000" charset="-122"/>
              <a:ea typeface="Noto Sans CJK SC Regular" panose="020B0500000000000000" charset="-122"/>
              <a:cs typeface="Noto Sans CJK SC Regular" panose="020B0500000000000000" charset="-122"/>
            </a:endParaRPr>
          </a:p>
          <a:p>
            <a:pPr marL="12700" algn="l" rtl="0" eaLnBrk="0">
              <a:lnSpc>
                <a:spcPct val="89000"/>
              </a:lnSpc>
              <a:spcBef>
                <a:spcPts val="1"/>
              </a:spcBef>
              <a:tabLst/>
            </a:pPr>
            <a:r>
              <a:rPr sz="1000" b="1" kern="0" spc="-20" dirty="0">
                <a:solidFill>
                  <a:srgbClr val="FFFFFF">
                    <a:alpha val="100000"/>
                  </a:srgbClr>
                </a:solidFill>
                <a:latin typeface="Noto Sans CJK SC Regular" panose="020B0500000000000000" charset="-122"/>
                <a:ea typeface="Noto Sans CJK SC Regular" panose="020B0500000000000000" charset="-122"/>
                <a:cs typeface="Noto Sans CJK SC Regular" panose="020B0500000000000000" charset="-122"/>
              </a:rPr>
              <a:t>道旅融合服务区</a:t>
            </a:r>
            <a:endParaRPr sz="1000" dirty="0">
              <a:latin typeface="Noto Sans CJK SC Regular" panose="020B0500000000000000" charset="-122"/>
              <a:ea typeface="Noto Sans CJK SC Regular" panose="020B0500000000000000" charset="-122"/>
              <a:cs typeface="Noto Sans CJK SC Regular" panose="020B0500000000000000" charset="-122"/>
            </a:endParaRPr>
          </a:p>
        </p:txBody>
      </p:sp>
      <p:pic>
        <p:nvPicPr>
          <p:cNvPr id="1026" name="picture 102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1600000">
            <a:off x="2076149" y="660808"/>
            <a:ext cx="986231" cy="894005"/>
          </a:xfrm>
          <a:prstGeom prst="rect">
            <a:avLst/>
          </a:prstGeom>
        </p:spPr>
      </p:pic>
      <p:sp>
        <p:nvSpPr>
          <p:cNvPr id="1028" name="textbox 1028"/>
          <p:cNvSpPr/>
          <p:nvPr/>
        </p:nvSpPr>
        <p:spPr>
          <a:xfrm>
            <a:off x="5553938" y="4849451"/>
            <a:ext cx="1640840" cy="465455"/>
          </a:xfrm>
          <a:prstGeom prst="rect">
            <a:avLst/>
          </a:prstGeom>
          <a:noFill/>
          <a:ln w="0" cap="flat">
            <a:noFill/>
            <a:prstDash val="solid"/>
            <a:miter lim="0"/>
          </a:ln>
        </p:spPr>
        <p:txBody>
          <a:bodyPr vert="horz" wrap="square" lIns="0" tIns="0" rIns="0" bIns="0"/>
          <a:lstStyle/>
          <a:p>
            <a:pPr algn="l" rtl="0" eaLnBrk="0">
              <a:lnSpc>
                <a:spcPct val="83341"/>
              </a:lnSpc>
              <a:tabLst/>
            </a:pPr>
            <a:endParaRPr sz="100" dirty="0">
              <a:latin typeface="Noto Sans CJK SC Regular" panose="020B0500000000000000" charset="-122"/>
              <a:ea typeface="Noto Sans CJK SC Regular" panose="020B0500000000000000" charset="-122"/>
              <a:cs typeface="Noto Sans CJK SC Regular" panose="020B0500000000000000" charset="-122"/>
            </a:endParaRPr>
          </a:p>
          <a:p>
            <a:pPr marL="12700" algn="l" rtl="0" eaLnBrk="0">
              <a:lnSpc>
                <a:spcPts val="1648"/>
              </a:lnSpc>
              <a:tabLst/>
            </a:pPr>
            <a:r>
              <a:rPr sz="1300" b="1" kern="0" spc="-100" dirty="0">
                <a:solidFill>
                  <a:srgbClr val="FFFFFF">
                    <a:alpha val="100000"/>
                  </a:srgbClr>
                </a:solidFill>
                <a:latin typeface="Noto Sans CJK SC Regular" panose="020B0500000000000000" charset="-122"/>
                <a:ea typeface="Noto Sans CJK SC Regular" panose="020B0500000000000000" charset="-122"/>
                <a:cs typeface="Noto Sans CJK SC Regular" panose="020B0500000000000000" charset="-122"/>
              </a:rPr>
              <a:t>茶业电商直播基地</a:t>
            </a:r>
            <a:endParaRPr sz="1300" dirty="0">
              <a:latin typeface="Noto Sans CJK SC Regular" panose="020B0500000000000000" charset="-122"/>
              <a:ea typeface="Noto Sans CJK SC Regular" panose="020B0500000000000000" charset="-122"/>
              <a:cs typeface="Noto Sans CJK SC Regular" panose="020B0500000000000000" charset="-122"/>
            </a:endParaRPr>
          </a:p>
          <a:p>
            <a:pPr algn="l" rtl="0" eaLnBrk="0">
              <a:lnSpc>
                <a:spcPct val="103000"/>
              </a:lnSpc>
              <a:tabLst/>
            </a:pPr>
            <a:endParaRPr sz="700" dirty="0">
              <a:latin typeface="Noto Sans CJK SC Regular" panose="020B0500000000000000" charset="-122"/>
              <a:ea typeface="Noto Sans CJK SC Regular" panose="020B0500000000000000" charset="-122"/>
              <a:cs typeface="Noto Sans CJK SC Regular" panose="020B0500000000000000" charset="-122"/>
            </a:endParaRPr>
          </a:p>
          <a:p>
            <a:pPr algn="r" rtl="0" eaLnBrk="0">
              <a:lnSpc>
                <a:spcPts val="946"/>
              </a:lnSpc>
              <a:spcBef>
                <a:spcPts val="1"/>
              </a:spcBef>
              <a:tabLst/>
            </a:pPr>
            <a:r>
              <a:rPr sz="600" b="1" kern="0" spc="-20" dirty="0">
                <a:solidFill>
                  <a:srgbClr val="FFFFFF">
                    <a:alpha val="100000"/>
                  </a:srgbClr>
                </a:solidFill>
                <a:latin typeface="Noto Sans CJK SC Regular" panose="020B0500000000000000" charset="-122"/>
                <a:ea typeface="Noto Sans CJK SC Regular" panose="020B0500000000000000" charset="-122"/>
                <a:cs typeface="Noto Sans CJK SC Regular" panose="020B0500000000000000" charset="-122"/>
              </a:rPr>
              <a:t>宜宾早茶文化博物馆</a:t>
            </a:r>
            <a:endParaRPr sz="600" dirty="0">
              <a:latin typeface="Noto Sans CJK SC Regular" panose="020B0500000000000000" charset="-122"/>
              <a:ea typeface="Noto Sans CJK SC Regular" panose="020B0500000000000000" charset="-122"/>
              <a:cs typeface="Noto Sans CJK SC Regular" panose="020B0500000000000000" charset="-122"/>
            </a:endParaRPr>
          </a:p>
        </p:txBody>
      </p:sp>
      <p:pic>
        <p:nvPicPr>
          <p:cNvPr id="1030" name="picture 103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21600000">
            <a:off x="891151" y="627460"/>
            <a:ext cx="830393" cy="603741"/>
          </a:xfrm>
          <a:prstGeom prst="rect">
            <a:avLst/>
          </a:prstGeom>
        </p:spPr>
      </p:pic>
      <p:sp>
        <p:nvSpPr>
          <p:cNvPr id="1032" name="textbox 1032"/>
          <p:cNvSpPr/>
          <p:nvPr/>
        </p:nvSpPr>
        <p:spPr>
          <a:xfrm>
            <a:off x="787957" y="1299625"/>
            <a:ext cx="1036955" cy="283210"/>
          </a:xfrm>
          <a:prstGeom prst="rect">
            <a:avLst/>
          </a:prstGeom>
          <a:noFill/>
          <a:ln w="0" cap="flat">
            <a:noFill/>
            <a:prstDash val="solid"/>
            <a:miter lim="0"/>
          </a:ln>
        </p:spPr>
        <p:txBody>
          <a:bodyPr vert="horz" wrap="square" lIns="0" tIns="0" rIns="0" bIns="0"/>
          <a:lstStyle/>
          <a:p>
            <a:pPr algn="l" rtl="0" eaLnBrk="0">
              <a:lnSpc>
                <a:spcPct val="83263"/>
              </a:lnSpc>
              <a:tabLst/>
            </a:pPr>
            <a:endParaRPr sz="100" dirty="0">
              <a:latin typeface="Noto Sans CJK SC Regular" panose="020B0500000000000000" charset="-122"/>
              <a:ea typeface="Noto Sans CJK SC Regular" panose="020B0500000000000000" charset="-122"/>
              <a:cs typeface="Noto Sans CJK SC Regular" panose="020B0500000000000000" charset="-122"/>
            </a:endParaRPr>
          </a:p>
          <a:p>
            <a:pPr marL="12700" algn="l" rtl="0" eaLnBrk="0">
              <a:lnSpc>
                <a:spcPct val="89000"/>
              </a:lnSpc>
              <a:tabLst/>
            </a:pPr>
            <a:r>
              <a:rPr sz="1200" kern="0" spc="120" dirty="0">
                <a:solidFill>
                  <a:srgbClr val="B78355">
                    <a:alpha val="100000"/>
                  </a:srgbClr>
                </a:solidFill>
                <a:latin typeface="Noto Sans CJK SC Regular" panose="020B0500000000000000" charset="-122"/>
                <a:ea typeface="Noto Sans CJK SC Regular" panose="020B0500000000000000" charset="-122"/>
                <a:cs typeface="Noto Sans CJK SC Regular" panose="020B0500000000000000" charset="-122"/>
              </a:rPr>
              <a:t>四川酒茶集团</a:t>
            </a:r>
            <a:endParaRPr sz="1200" dirty="0">
              <a:latin typeface="Noto Sans CJK SC Regular" panose="020B0500000000000000" charset="-122"/>
              <a:ea typeface="Noto Sans CJK SC Regular" panose="020B0500000000000000" charset="-122"/>
              <a:cs typeface="Noto Sans CJK SC Regular" panose="020B0500000000000000" charset="-122"/>
            </a:endParaRPr>
          </a:p>
          <a:p>
            <a:pPr algn="l" rtl="0" eaLnBrk="0">
              <a:lnSpc>
                <a:spcPct val="155000"/>
              </a:lnSpc>
              <a:tabLst/>
            </a:pPr>
            <a:endParaRPr sz="100" dirty="0">
              <a:latin typeface="Noto Sans CJK SC Regular" panose="020B0500000000000000" charset="-122"/>
              <a:ea typeface="Noto Sans CJK SC Regular" panose="020B0500000000000000" charset="-122"/>
              <a:cs typeface="Noto Sans CJK SC Regular" panose="020B0500000000000000" charset="-122"/>
            </a:endParaRPr>
          </a:p>
          <a:p>
            <a:pPr marL="74930" algn="l" rtl="0" eaLnBrk="0">
              <a:lnSpc>
                <a:spcPct val="93000"/>
              </a:lnSpc>
              <a:spcBef>
                <a:spcPts val="1"/>
              </a:spcBef>
              <a:tabLst/>
            </a:pPr>
            <a:r>
              <a:rPr sz="500" kern="0" spc="0" dirty="0">
                <a:solidFill>
                  <a:srgbClr val="B78355">
                    <a:alpha val="100000"/>
                  </a:srgbClr>
                </a:solidFill>
                <a:latin typeface="Source Han Serif SC"/>
                <a:ea typeface="Source Han Serif SC"/>
                <a:cs typeface="Source Han Serif SC"/>
              </a:rPr>
              <a:t>sichuan</a:t>
            </a:r>
            <a:r>
              <a:rPr sz="500" kern="0" spc="80" dirty="0">
                <a:solidFill>
                  <a:srgbClr val="B78355">
                    <a:alpha val="100000"/>
                  </a:srgbClr>
                </a:solidFill>
                <a:latin typeface="Source Han Serif SC"/>
                <a:ea typeface="Source Han Serif SC"/>
                <a:cs typeface="Source Han Serif SC"/>
              </a:rPr>
              <a:t> </a:t>
            </a:r>
            <a:r>
              <a:rPr sz="500" kern="0" spc="0" dirty="0">
                <a:solidFill>
                  <a:srgbClr val="B78355">
                    <a:alpha val="100000"/>
                  </a:srgbClr>
                </a:solidFill>
                <a:latin typeface="Source Han Serif SC"/>
                <a:ea typeface="Source Han Serif SC"/>
                <a:cs typeface="Source Han Serif SC"/>
              </a:rPr>
              <a:t>Liquor</a:t>
            </a:r>
            <a:r>
              <a:rPr sz="500" kern="0" spc="10" dirty="0">
                <a:solidFill>
                  <a:srgbClr val="B78355">
                    <a:alpha val="100000"/>
                  </a:srgbClr>
                </a:solidFill>
                <a:latin typeface="Source Han Serif SC"/>
                <a:ea typeface="Source Han Serif SC"/>
                <a:cs typeface="Source Han Serif SC"/>
              </a:rPr>
              <a:t> </a:t>
            </a:r>
            <a:r>
              <a:rPr sz="500" kern="0" spc="10" dirty="0">
                <a:solidFill>
                  <a:srgbClr val="B78355">
                    <a:alpha val="100000"/>
                  </a:srgbClr>
                </a:solidFill>
                <a:latin typeface="Source Han Serif SC"/>
                <a:ea typeface="Source Han Serif SC"/>
                <a:cs typeface="Source Han Serif SC"/>
              </a:rPr>
              <a:t>&amp;</a:t>
            </a:r>
            <a:r>
              <a:rPr sz="500" kern="0" spc="0" dirty="0">
                <a:solidFill>
                  <a:srgbClr val="B78355">
                    <a:alpha val="100000"/>
                  </a:srgbClr>
                </a:solidFill>
                <a:latin typeface="Source Han Serif SC"/>
                <a:ea typeface="Source Han Serif SC"/>
                <a:cs typeface="Source Han Serif SC"/>
              </a:rPr>
              <a:t>Tea</a:t>
            </a:r>
            <a:r>
              <a:rPr sz="500" kern="0" spc="50" dirty="0">
                <a:solidFill>
                  <a:srgbClr val="B78355">
                    <a:alpha val="100000"/>
                  </a:srgbClr>
                </a:solidFill>
                <a:latin typeface="Source Han Serif SC"/>
                <a:ea typeface="Source Han Serif SC"/>
                <a:cs typeface="Source Han Serif SC"/>
              </a:rPr>
              <a:t> </a:t>
            </a:r>
            <a:r>
              <a:rPr sz="500" kern="0" spc="0" dirty="0">
                <a:solidFill>
                  <a:srgbClr val="B78355">
                    <a:alpha val="100000"/>
                  </a:srgbClr>
                </a:solidFill>
                <a:latin typeface="Source Han Serif SC"/>
                <a:ea typeface="Source Han Serif SC"/>
                <a:cs typeface="Source Han Serif SC"/>
              </a:rPr>
              <a:t>Group</a:t>
            </a:r>
            <a:endParaRPr sz="500" dirty="0">
              <a:latin typeface="Source Han Serif SC"/>
              <a:ea typeface="Source Han Serif SC"/>
              <a:cs typeface="Source Han Serif SC"/>
            </a:endParaRPr>
          </a:p>
        </p:txBody>
      </p:sp>
      <p:sp>
        <p:nvSpPr>
          <p:cNvPr id="1034" name="textbox 1034"/>
          <p:cNvSpPr/>
          <p:nvPr/>
        </p:nvSpPr>
        <p:spPr>
          <a:xfrm>
            <a:off x="4799368" y="3937165"/>
            <a:ext cx="1038225" cy="146050"/>
          </a:xfrm>
          <a:prstGeom prst="rect">
            <a:avLst/>
          </a:prstGeom>
          <a:noFill/>
          <a:ln w="0" cap="flat">
            <a:noFill/>
            <a:prstDash val="solid"/>
            <a:miter lim="0"/>
          </a:ln>
        </p:spPr>
        <p:txBody>
          <a:bodyPr vert="horz" wrap="square" lIns="0" tIns="0" rIns="0" bIns="0"/>
          <a:lstStyle/>
          <a:p>
            <a:pPr algn="l" rtl="0" eaLnBrk="0">
              <a:lnSpc>
                <a:spcPct val="83341"/>
              </a:lnSpc>
              <a:tabLst/>
            </a:pPr>
            <a:endParaRPr sz="100" dirty="0">
              <a:latin typeface="Noto Sans CJK SC Regular" panose="020B0500000000000000" charset="-122"/>
              <a:ea typeface="Noto Sans CJK SC Regular" panose="020B0500000000000000" charset="-122"/>
              <a:cs typeface="Noto Sans CJK SC Regular" panose="020B0500000000000000" charset="-122"/>
            </a:endParaRPr>
          </a:p>
          <a:p>
            <a:pPr algn="r" rtl="0" eaLnBrk="0">
              <a:lnSpc>
                <a:spcPts val="947"/>
              </a:lnSpc>
              <a:tabLst/>
            </a:pPr>
            <a:r>
              <a:rPr sz="600" b="1" kern="0" spc="10" dirty="0">
                <a:solidFill>
                  <a:srgbClr val="FFFFFF">
                    <a:alpha val="100000"/>
                  </a:srgbClr>
                </a:solidFill>
                <a:latin typeface="Noto Sans CJK SC Regular" panose="020B0500000000000000" charset="-122"/>
                <a:ea typeface="Noto Sans CJK SC Regular" panose="020B0500000000000000" charset="-122"/>
                <a:cs typeface="Noto Sans CJK SC Regular" panose="020B0500000000000000" charset="-122"/>
              </a:rPr>
              <a:t>茶文化主题酒店及餐饮服务区</a:t>
            </a:r>
            <a:endParaRPr sz="600" dirty="0">
              <a:latin typeface="Noto Sans CJK SC Regular" panose="020B0500000000000000" charset="-122"/>
              <a:ea typeface="Noto Sans CJK SC Regular" panose="020B0500000000000000" charset="-122"/>
              <a:cs typeface="Noto Sans CJK SC Regular" panose="020B0500000000000000" charset="-122"/>
            </a:endParaRPr>
          </a:p>
        </p:txBody>
      </p:sp>
      <p:sp>
        <p:nvSpPr>
          <p:cNvPr id="1036" name="textbox 1036"/>
          <p:cNvSpPr/>
          <p:nvPr/>
        </p:nvSpPr>
        <p:spPr>
          <a:xfrm>
            <a:off x="3993496" y="4895923"/>
            <a:ext cx="913764" cy="160020"/>
          </a:xfrm>
          <a:prstGeom prst="rect">
            <a:avLst/>
          </a:prstGeom>
          <a:noFill/>
          <a:ln w="0" cap="flat">
            <a:noFill/>
            <a:prstDash val="solid"/>
            <a:miter lim="0"/>
          </a:ln>
        </p:spPr>
        <p:txBody>
          <a:bodyPr vert="horz" wrap="square" lIns="0" tIns="0" rIns="0" bIns="0"/>
          <a:lstStyle/>
          <a:p>
            <a:pPr algn="l" rtl="0" eaLnBrk="0">
              <a:lnSpc>
                <a:spcPct val="81141"/>
              </a:lnSpc>
              <a:tabLst/>
            </a:pPr>
            <a:endParaRPr sz="100" dirty="0">
              <a:latin typeface="Noto Sans CJK SC Regular" panose="020B0500000000000000" charset="-122"/>
              <a:ea typeface="Noto Sans CJK SC Regular" panose="020B0500000000000000" charset="-122"/>
              <a:cs typeface="Noto Sans CJK SC Regular" panose="020B0500000000000000" charset="-122"/>
            </a:endParaRPr>
          </a:p>
          <a:p>
            <a:pPr algn="r" rtl="0" eaLnBrk="0">
              <a:lnSpc>
                <a:spcPct val="98000"/>
              </a:lnSpc>
              <a:tabLst/>
            </a:pPr>
            <a:r>
              <a:rPr sz="900" b="1" kern="0" spc="-30" dirty="0">
                <a:solidFill>
                  <a:srgbClr val="FFFFFF">
                    <a:alpha val="100000"/>
                  </a:srgbClr>
                </a:solidFill>
                <a:latin typeface="Noto Sans CJK SC Regular" panose="020B0500000000000000" charset="-122"/>
                <a:ea typeface="Noto Sans CJK SC Regular" panose="020B0500000000000000" charset="-122"/>
                <a:cs typeface="Noto Sans CJK SC Regular" panose="020B0500000000000000" charset="-122"/>
              </a:rPr>
              <a:t>茶文旅综合体验区</a:t>
            </a:r>
            <a:endParaRPr sz="900" dirty="0">
              <a:latin typeface="Noto Sans CJK SC Regular" panose="020B0500000000000000" charset="-122"/>
              <a:ea typeface="Noto Sans CJK SC Regular" panose="020B0500000000000000" charset="-122"/>
              <a:cs typeface="Noto Sans CJK SC Regular" panose="020B0500000000000000" charset="-122"/>
            </a:endParaRPr>
          </a:p>
        </p:txBody>
      </p:sp>
      <p:pic>
        <p:nvPicPr>
          <p:cNvPr id="1038" name="picture 103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21600000">
            <a:off x="12697783" y="7341943"/>
            <a:ext cx="257429" cy="376632"/>
          </a:xfrm>
          <a:prstGeom prst="rect">
            <a:avLst/>
          </a:prstGeom>
        </p:spPr>
      </p:pic>
      <p:sp>
        <p:nvSpPr>
          <p:cNvPr id="1040" name="textbox 1040"/>
          <p:cNvSpPr/>
          <p:nvPr/>
        </p:nvSpPr>
        <p:spPr>
          <a:xfrm>
            <a:off x="6789022" y="3979668"/>
            <a:ext cx="653415" cy="147955"/>
          </a:xfrm>
          <a:prstGeom prst="rect">
            <a:avLst/>
          </a:prstGeom>
          <a:noFill/>
          <a:ln w="0" cap="flat">
            <a:noFill/>
            <a:prstDash val="solid"/>
            <a:miter lim="0"/>
          </a:ln>
        </p:spPr>
        <p:txBody>
          <a:bodyPr vert="horz" wrap="square" lIns="0" tIns="0" rIns="0" bIns="0"/>
          <a:lstStyle/>
          <a:p>
            <a:pPr algn="l" rtl="0" eaLnBrk="0">
              <a:lnSpc>
                <a:spcPct val="82553"/>
              </a:lnSpc>
              <a:tabLst/>
            </a:pPr>
            <a:endParaRPr sz="100" dirty="0">
              <a:latin typeface="Noto Sans CJK SC Regular" panose="020B0500000000000000" charset="-122"/>
              <a:ea typeface="Noto Sans CJK SC Regular" panose="020B0500000000000000" charset="-122"/>
              <a:cs typeface="Noto Sans CJK SC Regular" panose="020B0500000000000000" charset="-122"/>
            </a:endParaRPr>
          </a:p>
          <a:p>
            <a:pPr marL="12700" algn="l" rtl="0" eaLnBrk="0">
              <a:lnSpc>
                <a:spcPct val="89000"/>
              </a:lnSpc>
              <a:tabLst/>
            </a:pPr>
            <a:r>
              <a:rPr sz="900" b="1" kern="0" spc="-80" dirty="0">
                <a:solidFill>
                  <a:srgbClr val="FFFFFF">
                    <a:alpha val="100000"/>
                  </a:srgbClr>
                </a:solidFill>
                <a:latin typeface="Noto Sans CJK SC Regular" panose="020B0500000000000000" charset="-122"/>
                <a:ea typeface="Noto Sans CJK SC Regular" panose="020B0500000000000000" charset="-122"/>
                <a:cs typeface="Noto Sans CJK SC Regular" panose="020B0500000000000000" charset="-122"/>
              </a:rPr>
              <a:t>技术创</a:t>
            </a:r>
            <a:r>
              <a:rPr sz="900" b="1" kern="0" spc="-70" dirty="0">
                <a:solidFill>
                  <a:srgbClr val="FFFFFF">
                    <a:alpha val="100000"/>
                  </a:srgbClr>
                </a:solidFill>
                <a:latin typeface="Noto Sans CJK SC Regular" panose="020B0500000000000000" charset="-122"/>
                <a:ea typeface="Noto Sans CJK SC Regular" panose="020B0500000000000000" charset="-122"/>
                <a:cs typeface="Noto Sans CJK SC Regular" panose="020B0500000000000000" charset="-122"/>
              </a:rPr>
              <a:t>新中</a:t>
            </a:r>
            <a:r>
              <a:rPr sz="900" b="1" kern="0" spc="-40" dirty="0">
                <a:solidFill>
                  <a:srgbClr val="FFFFFF">
                    <a:alpha val="100000"/>
                  </a:srgbClr>
                </a:solidFill>
                <a:latin typeface="Noto Sans CJK SC Regular" panose="020B0500000000000000" charset="-122"/>
                <a:ea typeface="Noto Sans CJK SC Regular" panose="020B0500000000000000" charset="-122"/>
                <a:cs typeface="Noto Sans CJK SC Regular" panose="020B0500000000000000" charset="-122"/>
              </a:rPr>
              <a:t>心</a:t>
            </a:r>
            <a:endParaRPr sz="900" dirty="0">
              <a:latin typeface="Noto Sans CJK SC Regular" panose="020B0500000000000000" charset="-122"/>
              <a:ea typeface="Noto Sans CJK SC Regular" panose="020B0500000000000000" charset="-122"/>
              <a:cs typeface="Noto Sans CJK SC Regular" panose="020B0500000000000000" charset="-122"/>
            </a:endParaRPr>
          </a:p>
        </p:txBody>
      </p:sp>
      <p:pic>
        <p:nvPicPr>
          <p:cNvPr id="1042" name="picture 104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21600000">
            <a:off x="1938298" y="627460"/>
            <a:ext cx="11590" cy="927631"/>
          </a:xfrm>
          <a:prstGeom prst="rect">
            <a:avLst/>
          </a:prstGeom>
        </p:spPr>
      </p:pic>
      <p:sp>
        <p:nvSpPr>
          <p:cNvPr id="1044" name="path 1044"/>
          <p:cNvSpPr/>
          <p:nvPr/>
        </p:nvSpPr>
        <p:spPr>
          <a:xfrm>
            <a:off x="12149827" y="7511434"/>
            <a:ext cx="397329" cy="9003"/>
          </a:xfrm>
          <a:custGeom>
            <a:avLst/>
            <a:gdLst/>
            <a:ahLst/>
            <a:cxnLst/>
            <a:rect l="0" t="0" r="0" b="0"/>
            <a:pathLst>
              <a:path w="625" h="14">
                <a:moveTo>
                  <a:pt x="0" y="7"/>
                </a:moveTo>
                <a:lnTo>
                  <a:pt x="625" y="7"/>
                </a:lnTo>
              </a:path>
            </a:pathLst>
          </a:custGeom>
          <a:noFill/>
          <a:ln w="9003" cap="flat">
            <a:solidFill>
              <a:srgbClr val="136B41"/>
            </a:solidFill>
            <a:prstDash val="solid"/>
            <a:miter lim="1000000"/>
          </a:ln>
        </p:spPr>
        <p:txBody>
          <a:bodyPr rtlCol="0"/>
          <a:lstStyle/>
          <a:p>
            <a:pPr algn="ctr"/>
            <a:endParaRPr lang="zh-CN" altLang="en-US"/>
          </a:p>
        </p:txBody>
      </p:sp>
      <p:sp>
        <p:nvSpPr>
          <p:cNvPr id="1046" name="path 1046"/>
          <p:cNvSpPr/>
          <p:nvPr/>
        </p:nvSpPr>
        <p:spPr>
          <a:xfrm>
            <a:off x="13105769" y="7511434"/>
            <a:ext cx="397326" cy="9003"/>
          </a:xfrm>
          <a:custGeom>
            <a:avLst/>
            <a:gdLst/>
            <a:ahLst/>
            <a:cxnLst/>
            <a:rect l="0" t="0" r="0" b="0"/>
            <a:pathLst>
              <a:path w="625" h="14">
                <a:moveTo>
                  <a:pt x="0" y="7"/>
                </a:moveTo>
                <a:lnTo>
                  <a:pt x="625" y="7"/>
                </a:lnTo>
              </a:path>
            </a:pathLst>
          </a:custGeom>
          <a:noFill/>
          <a:ln w="9003" cap="flat">
            <a:solidFill>
              <a:srgbClr val="136B41"/>
            </a:solidFill>
            <a:prstDash val="solid"/>
            <a:miter lim="1000000"/>
          </a:ln>
        </p:spPr>
        <p:txBody>
          <a:bodyPr rtlCol="0"/>
          <a:lstStyle/>
          <a:p>
            <a:pPr algn="ctr"/>
            <a:endParaRPr lang="zh-CN" altLang="en-US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48" name="picture 104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21600000">
            <a:off x="1271653" y="2624659"/>
            <a:ext cx="5094381" cy="4057404"/>
          </a:xfrm>
          <a:prstGeom prst="rect">
            <a:avLst/>
          </a:prstGeom>
        </p:spPr>
      </p:pic>
      <p:pic>
        <p:nvPicPr>
          <p:cNvPr id="1050" name="picture 105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1600000">
            <a:off x="6791320" y="4133084"/>
            <a:ext cx="6567411" cy="2548984"/>
          </a:xfrm>
          <a:prstGeom prst="rect">
            <a:avLst/>
          </a:prstGeom>
        </p:spPr>
      </p:pic>
      <p:sp>
        <p:nvSpPr>
          <p:cNvPr id="1052" name="textbox 1052"/>
          <p:cNvSpPr/>
          <p:nvPr/>
        </p:nvSpPr>
        <p:spPr>
          <a:xfrm>
            <a:off x="1468929" y="2073868"/>
            <a:ext cx="4531360" cy="407035"/>
          </a:xfrm>
          <a:prstGeom prst="rect">
            <a:avLst/>
          </a:prstGeom>
          <a:noFill/>
          <a:ln w="0" cap="flat">
            <a:noFill/>
            <a:prstDash val="solid"/>
            <a:miter lim="0"/>
          </a:ln>
        </p:spPr>
        <p:txBody>
          <a:bodyPr vert="horz" wrap="square" lIns="0" tIns="0" rIns="0" bIns="0"/>
          <a:lstStyle/>
          <a:p>
            <a:pPr algn="l" rtl="0" eaLnBrk="0">
              <a:lnSpc>
                <a:spcPct val="95621"/>
              </a:lnSpc>
              <a:tabLst/>
            </a:pPr>
            <a:endParaRPr sz="100" dirty="0">
              <a:latin typeface="Noto Sans CJK SC Regular" panose="020B0500000000000000" charset="-122"/>
              <a:ea typeface="Noto Sans CJK SC Regular" panose="020B0500000000000000" charset="-122"/>
              <a:cs typeface="Noto Sans CJK SC Regular" panose="020B0500000000000000" charset="-122"/>
            </a:endParaRPr>
          </a:p>
          <a:p>
            <a:pPr algn="r" rtl="0" eaLnBrk="0">
              <a:lnSpc>
                <a:spcPct val="89000"/>
              </a:lnSpc>
              <a:tabLst/>
            </a:pPr>
            <a:r>
              <a:rPr sz="2800" b="1" kern="0" spc="-90" dirty="0">
                <a:solidFill>
                  <a:srgbClr val="0E6940">
                    <a:alpha val="100000"/>
                  </a:srgbClr>
                </a:solidFill>
                <a:latin typeface="Noto Sans CJK SC Regular" panose="020B0500000000000000" charset="-122"/>
                <a:ea typeface="Noto Sans CJK SC Regular" panose="020B0500000000000000" charset="-122"/>
                <a:cs typeface="Noto Sans CJK SC Regular" panose="020B0500000000000000" charset="-122"/>
              </a:rPr>
              <a:t>“茶产业+”电商直播新赛</a:t>
            </a:r>
            <a:r>
              <a:rPr sz="2800" b="1" kern="0" spc="-100" dirty="0">
                <a:solidFill>
                  <a:srgbClr val="0E6940">
                    <a:alpha val="100000"/>
                  </a:srgbClr>
                </a:solidFill>
                <a:latin typeface="Noto Sans CJK SC Regular" panose="020B0500000000000000" charset="-122"/>
                <a:ea typeface="Noto Sans CJK SC Regular" panose="020B0500000000000000" charset="-122"/>
                <a:cs typeface="Noto Sans CJK SC Regular" panose="020B0500000000000000" charset="-122"/>
              </a:rPr>
              <a:t>道</a:t>
            </a:r>
            <a:endParaRPr sz="2800" dirty="0">
              <a:latin typeface="Noto Sans CJK SC Regular" panose="020B0500000000000000" charset="-122"/>
              <a:ea typeface="Noto Sans CJK SC Regular" panose="020B0500000000000000" charset="-122"/>
              <a:cs typeface="Noto Sans CJK SC Regular" panose="020B0500000000000000" charset="-122"/>
            </a:endParaRPr>
          </a:p>
        </p:txBody>
      </p:sp>
      <p:pic>
        <p:nvPicPr>
          <p:cNvPr id="1054" name="picture 105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21600000">
            <a:off x="10132891" y="2633403"/>
            <a:ext cx="1578397" cy="1052266"/>
          </a:xfrm>
          <a:prstGeom prst="rect">
            <a:avLst/>
          </a:prstGeom>
        </p:spPr>
      </p:pic>
      <p:pic>
        <p:nvPicPr>
          <p:cNvPr id="1056" name="picture 105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21600000">
            <a:off x="6791317" y="2624655"/>
            <a:ext cx="1567699" cy="1045456"/>
          </a:xfrm>
          <a:prstGeom prst="rect">
            <a:avLst/>
          </a:prstGeom>
        </p:spPr>
      </p:pic>
      <p:pic>
        <p:nvPicPr>
          <p:cNvPr id="1058" name="picture 105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21600000">
            <a:off x="11827992" y="2633403"/>
            <a:ext cx="1530744" cy="1062964"/>
          </a:xfrm>
          <a:prstGeom prst="rect">
            <a:avLst/>
          </a:prstGeom>
        </p:spPr>
      </p:pic>
      <p:pic>
        <p:nvPicPr>
          <p:cNvPr id="1060" name="picture 106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rot="21600000">
            <a:off x="8474746" y="2633407"/>
            <a:ext cx="1542416" cy="1028923"/>
          </a:xfrm>
          <a:prstGeom prst="rect">
            <a:avLst/>
          </a:prstGeom>
        </p:spPr>
      </p:pic>
      <p:sp>
        <p:nvSpPr>
          <p:cNvPr id="1062" name="textbox 1062"/>
          <p:cNvSpPr/>
          <p:nvPr/>
        </p:nvSpPr>
        <p:spPr>
          <a:xfrm>
            <a:off x="8753606" y="2081067"/>
            <a:ext cx="2642870" cy="400685"/>
          </a:xfrm>
          <a:prstGeom prst="rect">
            <a:avLst/>
          </a:prstGeom>
          <a:noFill/>
          <a:ln w="0" cap="flat">
            <a:noFill/>
            <a:prstDash val="solid"/>
            <a:miter lim="0"/>
          </a:ln>
        </p:spPr>
        <p:txBody>
          <a:bodyPr vert="horz" wrap="square" lIns="0" tIns="0" rIns="0" bIns="0"/>
          <a:lstStyle/>
          <a:p>
            <a:pPr algn="l" rtl="0" eaLnBrk="0">
              <a:lnSpc>
                <a:spcPct val="78294"/>
              </a:lnSpc>
              <a:tabLst/>
            </a:pPr>
            <a:endParaRPr sz="100" dirty="0">
              <a:latin typeface="Noto Sans CJK SC Regular" panose="020B0500000000000000" charset="-122"/>
              <a:ea typeface="Noto Sans CJK SC Regular" panose="020B0500000000000000" charset="-122"/>
              <a:cs typeface="Noto Sans CJK SC Regular" panose="020B0500000000000000" charset="-122"/>
            </a:endParaRPr>
          </a:p>
          <a:p>
            <a:pPr marL="12700" algn="l" rtl="0" eaLnBrk="0">
              <a:lnSpc>
                <a:spcPct val="88000"/>
              </a:lnSpc>
              <a:tabLst/>
            </a:pPr>
            <a:r>
              <a:rPr sz="2800" b="1" kern="0" spc="140" dirty="0">
                <a:solidFill>
                  <a:srgbClr val="0E6940">
                    <a:alpha val="100000"/>
                  </a:srgbClr>
                </a:solidFill>
                <a:latin typeface="Noto Sans CJK SC Regular" panose="020B0500000000000000" charset="-122"/>
                <a:ea typeface="Noto Sans CJK SC Regular" panose="020B0500000000000000" charset="-122"/>
                <a:cs typeface="Noto Sans CJK SC Regular" panose="020B0500000000000000" charset="-122"/>
              </a:rPr>
              <a:t>多元化直播场景</a:t>
            </a:r>
            <a:endParaRPr sz="2800" dirty="0">
              <a:latin typeface="Noto Sans CJK SC Regular" panose="020B0500000000000000" charset="-122"/>
              <a:ea typeface="Noto Sans CJK SC Regular" panose="020B0500000000000000" charset="-122"/>
              <a:cs typeface="Noto Sans CJK SC Regular" panose="020B0500000000000000" charset="-122"/>
            </a:endParaRPr>
          </a:p>
        </p:txBody>
      </p:sp>
      <p:pic>
        <p:nvPicPr>
          <p:cNvPr id="1064" name="picture 1064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 rot="21600000">
            <a:off x="2076149" y="660808"/>
            <a:ext cx="986231" cy="894005"/>
          </a:xfrm>
          <a:prstGeom prst="rect">
            <a:avLst/>
          </a:prstGeom>
        </p:spPr>
      </p:pic>
      <p:pic>
        <p:nvPicPr>
          <p:cNvPr id="1066" name="picture 1066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 rot="21600000">
            <a:off x="891151" y="627460"/>
            <a:ext cx="830393" cy="603741"/>
          </a:xfrm>
          <a:prstGeom prst="rect">
            <a:avLst/>
          </a:prstGeom>
        </p:spPr>
      </p:pic>
      <p:sp>
        <p:nvSpPr>
          <p:cNvPr id="1068" name="textbox 1068"/>
          <p:cNvSpPr/>
          <p:nvPr/>
        </p:nvSpPr>
        <p:spPr>
          <a:xfrm>
            <a:off x="787957" y="1299625"/>
            <a:ext cx="1036955" cy="283210"/>
          </a:xfrm>
          <a:prstGeom prst="rect">
            <a:avLst/>
          </a:prstGeom>
          <a:noFill/>
          <a:ln w="0" cap="flat">
            <a:noFill/>
            <a:prstDash val="solid"/>
            <a:miter lim="0"/>
          </a:ln>
        </p:spPr>
        <p:txBody>
          <a:bodyPr vert="horz" wrap="square" lIns="0" tIns="0" rIns="0" bIns="0"/>
          <a:lstStyle/>
          <a:p>
            <a:pPr algn="l" rtl="0" eaLnBrk="0">
              <a:lnSpc>
                <a:spcPct val="83263"/>
              </a:lnSpc>
              <a:tabLst/>
            </a:pPr>
            <a:endParaRPr sz="100" dirty="0">
              <a:latin typeface="Noto Sans CJK SC Regular" panose="020B0500000000000000" charset="-122"/>
              <a:ea typeface="Noto Sans CJK SC Regular" panose="020B0500000000000000" charset="-122"/>
              <a:cs typeface="Noto Sans CJK SC Regular" panose="020B0500000000000000" charset="-122"/>
            </a:endParaRPr>
          </a:p>
          <a:p>
            <a:pPr marL="12700" algn="l" rtl="0" eaLnBrk="0">
              <a:lnSpc>
                <a:spcPct val="89000"/>
              </a:lnSpc>
              <a:tabLst/>
            </a:pPr>
            <a:r>
              <a:rPr sz="1200" kern="0" spc="120" dirty="0">
                <a:solidFill>
                  <a:srgbClr val="B78355">
                    <a:alpha val="100000"/>
                  </a:srgbClr>
                </a:solidFill>
                <a:latin typeface="Noto Sans CJK SC Regular" panose="020B0500000000000000" charset="-122"/>
                <a:ea typeface="Noto Sans CJK SC Regular" panose="020B0500000000000000" charset="-122"/>
                <a:cs typeface="Noto Sans CJK SC Regular" panose="020B0500000000000000" charset="-122"/>
              </a:rPr>
              <a:t>四川酒茶集团</a:t>
            </a:r>
            <a:endParaRPr sz="1200" dirty="0">
              <a:latin typeface="Noto Sans CJK SC Regular" panose="020B0500000000000000" charset="-122"/>
              <a:ea typeface="Noto Sans CJK SC Regular" panose="020B0500000000000000" charset="-122"/>
              <a:cs typeface="Noto Sans CJK SC Regular" panose="020B0500000000000000" charset="-122"/>
            </a:endParaRPr>
          </a:p>
          <a:p>
            <a:pPr algn="l" rtl="0" eaLnBrk="0">
              <a:lnSpc>
                <a:spcPct val="155000"/>
              </a:lnSpc>
              <a:tabLst/>
            </a:pPr>
            <a:endParaRPr sz="100" dirty="0">
              <a:latin typeface="Noto Sans CJK SC Regular" panose="020B0500000000000000" charset="-122"/>
              <a:ea typeface="Noto Sans CJK SC Regular" panose="020B0500000000000000" charset="-122"/>
              <a:cs typeface="Noto Sans CJK SC Regular" panose="020B0500000000000000" charset="-122"/>
            </a:endParaRPr>
          </a:p>
          <a:p>
            <a:pPr marL="74930" algn="l" rtl="0" eaLnBrk="0">
              <a:lnSpc>
                <a:spcPct val="93000"/>
              </a:lnSpc>
              <a:spcBef>
                <a:spcPts val="1"/>
              </a:spcBef>
              <a:tabLst/>
            </a:pPr>
            <a:r>
              <a:rPr sz="500" kern="0" spc="0" dirty="0">
                <a:solidFill>
                  <a:srgbClr val="B78355">
                    <a:alpha val="100000"/>
                  </a:srgbClr>
                </a:solidFill>
                <a:latin typeface="Source Han Serif SC"/>
                <a:ea typeface="Source Han Serif SC"/>
                <a:cs typeface="Source Han Serif SC"/>
              </a:rPr>
              <a:t>sichuan</a:t>
            </a:r>
            <a:r>
              <a:rPr sz="500" kern="0" spc="80" dirty="0">
                <a:solidFill>
                  <a:srgbClr val="B78355">
                    <a:alpha val="100000"/>
                  </a:srgbClr>
                </a:solidFill>
                <a:latin typeface="Source Han Serif SC"/>
                <a:ea typeface="Source Han Serif SC"/>
                <a:cs typeface="Source Han Serif SC"/>
              </a:rPr>
              <a:t> </a:t>
            </a:r>
            <a:r>
              <a:rPr sz="500" kern="0" spc="0" dirty="0">
                <a:solidFill>
                  <a:srgbClr val="B78355">
                    <a:alpha val="100000"/>
                  </a:srgbClr>
                </a:solidFill>
                <a:latin typeface="Source Han Serif SC"/>
                <a:ea typeface="Source Han Serif SC"/>
                <a:cs typeface="Source Han Serif SC"/>
              </a:rPr>
              <a:t>Liquor</a:t>
            </a:r>
            <a:r>
              <a:rPr sz="500" kern="0" spc="10" dirty="0">
                <a:solidFill>
                  <a:srgbClr val="B78355">
                    <a:alpha val="100000"/>
                  </a:srgbClr>
                </a:solidFill>
                <a:latin typeface="Source Han Serif SC"/>
                <a:ea typeface="Source Han Serif SC"/>
                <a:cs typeface="Source Han Serif SC"/>
              </a:rPr>
              <a:t> </a:t>
            </a:r>
            <a:r>
              <a:rPr sz="500" kern="0" spc="10" dirty="0">
                <a:solidFill>
                  <a:srgbClr val="B78355">
                    <a:alpha val="100000"/>
                  </a:srgbClr>
                </a:solidFill>
                <a:latin typeface="Source Han Serif SC"/>
                <a:ea typeface="Source Han Serif SC"/>
                <a:cs typeface="Source Han Serif SC"/>
              </a:rPr>
              <a:t>&amp;</a:t>
            </a:r>
            <a:r>
              <a:rPr sz="500" kern="0" spc="0" dirty="0">
                <a:solidFill>
                  <a:srgbClr val="B78355">
                    <a:alpha val="100000"/>
                  </a:srgbClr>
                </a:solidFill>
                <a:latin typeface="Source Han Serif SC"/>
                <a:ea typeface="Source Han Serif SC"/>
                <a:cs typeface="Source Han Serif SC"/>
              </a:rPr>
              <a:t>Tea</a:t>
            </a:r>
            <a:r>
              <a:rPr sz="500" kern="0" spc="50" dirty="0">
                <a:solidFill>
                  <a:srgbClr val="B78355">
                    <a:alpha val="100000"/>
                  </a:srgbClr>
                </a:solidFill>
                <a:latin typeface="Source Han Serif SC"/>
                <a:ea typeface="Source Han Serif SC"/>
                <a:cs typeface="Source Han Serif SC"/>
              </a:rPr>
              <a:t> </a:t>
            </a:r>
            <a:r>
              <a:rPr sz="500" kern="0" spc="0" dirty="0">
                <a:solidFill>
                  <a:srgbClr val="B78355">
                    <a:alpha val="100000"/>
                  </a:srgbClr>
                </a:solidFill>
                <a:latin typeface="Source Han Serif SC"/>
                <a:ea typeface="Source Han Serif SC"/>
                <a:cs typeface="Source Han Serif SC"/>
              </a:rPr>
              <a:t>Group</a:t>
            </a:r>
            <a:endParaRPr sz="500" dirty="0">
              <a:latin typeface="Source Han Serif SC"/>
              <a:ea typeface="Source Han Serif SC"/>
              <a:cs typeface="Source Han Serif SC"/>
            </a:endParaRPr>
          </a:p>
        </p:txBody>
      </p:sp>
      <p:sp>
        <p:nvSpPr>
          <p:cNvPr id="1070" name="textbox 1070"/>
          <p:cNvSpPr/>
          <p:nvPr/>
        </p:nvSpPr>
        <p:spPr>
          <a:xfrm>
            <a:off x="6948386" y="3802808"/>
            <a:ext cx="1269365" cy="198755"/>
          </a:xfrm>
          <a:prstGeom prst="rect">
            <a:avLst/>
          </a:prstGeom>
          <a:noFill/>
          <a:ln w="0" cap="flat">
            <a:noFill/>
            <a:prstDash val="solid"/>
            <a:miter lim="0"/>
          </a:ln>
        </p:spPr>
        <p:txBody>
          <a:bodyPr vert="horz" wrap="square" lIns="0" tIns="0" rIns="0" bIns="0"/>
          <a:lstStyle/>
          <a:p>
            <a:pPr algn="l" rtl="0" eaLnBrk="0">
              <a:lnSpc>
                <a:spcPct val="88606"/>
              </a:lnSpc>
              <a:tabLst/>
            </a:pPr>
            <a:endParaRPr sz="100" dirty="0">
              <a:latin typeface="Noto Sans CJK SC Regular" panose="020B0500000000000000" charset="-122"/>
              <a:ea typeface="Noto Sans CJK SC Regular" panose="020B0500000000000000" charset="-122"/>
              <a:cs typeface="Noto Sans CJK SC Regular" panose="020B0500000000000000" charset="-122"/>
            </a:endParaRPr>
          </a:p>
          <a:p>
            <a:pPr marL="12700" algn="l" rtl="0" eaLnBrk="0">
              <a:lnSpc>
                <a:spcPct val="87000"/>
              </a:lnSpc>
              <a:tabLst/>
            </a:pPr>
            <a:r>
              <a:rPr sz="1300" kern="0" spc="90" dirty="0">
                <a:solidFill>
                  <a:srgbClr val="231916">
                    <a:alpha val="100000"/>
                  </a:srgbClr>
                </a:solidFill>
                <a:latin typeface="Noto Sans CJK SC Regular" panose="020B0500000000000000" charset="-122"/>
                <a:ea typeface="Noto Sans CJK SC Regular" panose="020B0500000000000000" charset="-122"/>
                <a:cs typeface="Noto Sans CJK SC Regular" panose="020B0500000000000000" charset="-122"/>
              </a:rPr>
              <a:t>天府龙芽直播间</a:t>
            </a:r>
            <a:endParaRPr sz="1300" dirty="0">
              <a:latin typeface="Noto Sans CJK SC Regular" panose="020B0500000000000000" charset="-122"/>
              <a:ea typeface="Noto Sans CJK SC Regular" panose="020B0500000000000000" charset="-122"/>
              <a:cs typeface="Noto Sans CJK SC Regular" panose="020B0500000000000000" charset="-122"/>
            </a:endParaRPr>
          </a:p>
        </p:txBody>
      </p:sp>
      <p:sp>
        <p:nvSpPr>
          <p:cNvPr id="1072" name="textbox 1072"/>
          <p:cNvSpPr/>
          <p:nvPr/>
        </p:nvSpPr>
        <p:spPr>
          <a:xfrm>
            <a:off x="10294191" y="3803407"/>
            <a:ext cx="1271905" cy="198120"/>
          </a:xfrm>
          <a:prstGeom prst="rect">
            <a:avLst/>
          </a:prstGeom>
          <a:noFill/>
          <a:ln w="0" cap="flat">
            <a:noFill/>
            <a:prstDash val="solid"/>
            <a:miter lim="0"/>
          </a:ln>
        </p:spPr>
        <p:txBody>
          <a:bodyPr vert="horz" wrap="square" lIns="0" tIns="0" rIns="0" bIns="0"/>
          <a:lstStyle/>
          <a:p>
            <a:pPr algn="l" rtl="0" eaLnBrk="0">
              <a:lnSpc>
                <a:spcPct val="81808"/>
              </a:lnSpc>
              <a:tabLst/>
            </a:pPr>
            <a:endParaRPr sz="100" dirty="0">
              <a:latin typeface="Noto Sans CJK SC Regular" panose="020B0500000000000000" charset="-122"/>
              <a:ea typeface="Noto Sans CJK SC Regular" panose="020B0500000000000000" charset="-122"/>
              <a:cs typeface="Noto Sans CJK SC Regular" panose="020B0500000000000000" charset="-122"/>
            </a:endParaRPr>
          </a:p>
          <a:p>
            <a:pPr marL="12700" algn="l" rtl="0" eaLnBrk="0">
              <a:lnSpc>
                <a:spcPct val="87000"/>
              </a:lnSpc>
              <a:tabLst/>
            </a:pPr>
            <a:r>
              <a:rPr sz="1300" kern="0" spc="100" dirty="0">
                <a:solidFill>
                  <a:srgbClr val="231916">
                    <a:alpha val="100000"/>
                  </a:srgbClr>
                </a:solidFill>
                <a:latin typeface="Noto Sans CJK SC Regular" panose="020B0500000000000000" charset="-122"/>
                <a:ea typeface="Noto Sans CJK SC Regular" panose="020B0500000000000000" charset="-122"/>
                <a:cs typeface="Noto Sans CJK SC Regular" panose="020B0500000000000000" charset="-122"/>
              </a:rPr>
              <a:t>川红工夫直播间</a:t>
            </a:r>
            <a:endParaRPr sz="1300" dirty="0">
              <a:latin typeface="Noto Sans CJK SC Regular" panose="020B0500000000000000" charset="-122"/>
              <a:ea typeface="Noto Sans CJK SC Regular" panose="020B0500000000000000" charset="-122"/>
              <a:cs typeface="Noto Sans CJK SC Regular" panose="020B0500000000000000" charset="-122"/>
            </a:endParaRPr>
          </a:p>
        </p:txBody>
      </p:sp>
      <p:sp>
        <p:nvSpPr>
          <p:cNvPr id="1074" name="textbox 1074"/>
          <p:cNvSpPr/>
          <p:nvPr/>
        </p:nvSpPr>
        <p:spPr>
          <a:xfrm>
            <a:off x="8620375" y="3803410"/>
            <a:ext cx="1266825" cy="198755"/>
          </a:xfrm>
          <a:prstGeom prst="rect">
            <a:avLst/>
          </a:prstGeom>
          <a:noFill/>
          <a:ln w="0" cap="flat">
            <a:noFill/>
            <a:prstDash val="solid"/>
            <a:miter lim="0"/>
          </a:ln>
        </p:spPr>
        <p:txBody>
          <a:bodyPr vert="horz" wrap="square" lIns="0" tIns="0" rIns="0" bIns="0"/>
          <a:lstStyle/>
          <a:p>
            <a:pPr algn="l" rtl="0" eaLnBrk="0">
              <a:lnSpc>
                <a:spcPct val="86141"/>
              </a:lnSpc>
              <a:tabLst/>
            </a:pPr>
            <a:endParaRPr sz="100" dirty="0">
              <a:latin typeface="Noto Sans CJK SC Regular" panose="020B0500000000000000" charset="-122"/>
              <a:ea typeface="Noto Sans CJK SC Regular" panose="020B0500000000000000" charset="-122"/>
              <a:cs typeface="Noto Sans CJK SC Regular" panose="020B0500000000000000" charset="-122"/>
            </a:endParaRPr>
          </a:p>
          <a:p>
            <a:pPr marL="12700" algn="l" rtl="0" eaLnBrk="0">
              <a:lnSpc>
                <a:spcPct val="87000"/>
              </a:lnSpc>
              <a:tabLst/>
            </a:pPr>
            <a:r>
              <a:rPr sz="1300" kern="0" spc="90" dirty="0">
                <a:solidFill>
                  <a:srgbClr val="231916">
                    <a:alpha val="100000"/>
                  </a:srgbClr>
                </a:solidFill>
                <a:latin typeface="Noto Sans CJK SC Regular" panose="020B0500000000000000" charset="-122"/>
                <a:ea typeface="Noto Sans CJK SC Regular" panose="020B0500000000000000" charset="-122"/>
                <a:cs typeface="Noto Sans CJK SC Regular" panose="020B0500000000000000" charset="-122"/>
              </a:rPr>
              <a:t>宜宾早茶直播间</a:t>
            </a:r>
            <a:endParaRPr sz="1300" dirty="0">
              <a:latin typeface="Noto Sans CJK SC Regular" panose="020B0500000000000000" charset="-122"/>
              <a:ea typeface="Noto Sans CJK SC Regular" panose="020B0500000000000000" charset="-122"/>
              <a:cs typeface="Noto Sans CJK SC Regular" panose="020B0500000000000000" charset="-122"/>
            </a:endParaRPr>
          </a:p>
        </p:txBody>
      </p:sp>
      <p:sp>
        <p:nvSpPr>
          <p:cNvPr id="1076" name="textbox 1076"/>
          <p:cNvSpPr/>
          <p:nvPr/>
        </p:nvSpPr>
        <p:spPr>
          <a:xfrm>
            <a:off x="11967875" y="3803407"/>
            <a:ext cx="1266825" cy="198120"/>
          </a:xfrm>
          <a:prstGeom prst="rect">
            <a:avLst/>
          </a:prstGeom>
          <a:noFill/>
          <a:ln w="0" cap="flat">
            <a:noFill/>
            <a:prstDash val="solid"/>
            <a:miter lim="0"/>
          </a:ln>
        </p:spPr>
        <p:txBody>
          <a:bodyPr vert="horz" wrap="square" lIns="0" tIns="0" rIns="0" bIns="0"/>
          <a:lstStyle/>
          <a:p>
            <a:pPr algn="l" rtl="0" eaLnBrk="0">
              <a:lnSpc>
                <a:spcPct val="81808"/>
              </a:lnSpc>
              <a:tabLst/>
            </a:pPr>
            <a:endParaRPr sz="100" dirty="0">
              <a:latin typeface="Noto Sans CJK SC Regular" panose="020B0500000000000000" charset="-122"/>
              <a:ea typeface="Noto Sans CJK SC Regular" panose="020B0500000000000000" charset="-122"/>
              <a:cs typeface="Noto Sans CJK SC Regular" panose="020B0500000000000000" charset="-122"/>
            </a:endParaRPr>
          </a:p>
          <a:p>
            <a:pPr marL="12700" algn="l" rtl="0" eaLnBrk="0">
              <a:lnSpc>
                <a:spcPct val="87000"/>
              </a:lnSpc>
              <a:tabLst/>
            </a:pPr>
            <a:r>
              <a:rPr sz="1300" kern="0" spc="90" dirty="0">
                <a:solidFill>
                  <a:srgbClr val="231916">
                    <a:alpha val="100000"/>
                  </a:srgbClr>
                </a:solidFill>
                <a:latin typeface="Noto Sans CJK SC Regular" panose="020B0500000000000000" charset="-122"/>
                <a:ea typeface="Noto Sans CJK SC Regular" panose="020B0500000000000000" charset="-122"/>
                <a:cs typeface="Noto Sans CJK SC Regular" panose="020B0500000000000000" charset="-122"/>
              </a:rPr>
              <a:t>非遗产品直播间</a:t>
            </a:r>
            <a:endParaRPr sz="1300" dirty="0">
              <a:latin typeface="Noto Sans CJK SC Regular" panose="020B0500000000000000" charset="-122"/>
              <a:ea typeface="Noto Sans CJK SC Regular" panose="020B0500000000000000" charset="-122"/>
              <a:cs typeface="Noto Sans CJK SC Regular" panose="020B0500000000000000" charset="-122"/>
            </a:endParaRPr>
          </a:p>
        </p:txBody>
      </p:sp>
      <p:sp>
        <p:nvSpPr>
          <p:cNvPr id="1078" name="textbox 1078"/>
          <p:cNvSpPr/>
          <p:nvPr/>
        </p:nvSpPr>
        <p:spPr>
          <a:xfrm>
            <a:off x="9658469" y="6807113"/>
            <a:ext cx="1139190" cy="210184"/>
          </a:xfrm>
          <a:prstGeom prst="rect">
            <a:avLst/>
          </a:prstGeom>
          <a:noFill/>
          <a:ln w="0" cap="flat">
            <a:noFill/>
            <a:prstDash val="solid"/>
            <a:miter lim="0"/>
          </a:ln>
        </p:spPr>
        <p:txBody>
          <a:bodyPr vert="horz" wrap="square" lIns="0" tIns="0" rIns="0" bIns="0"/>
          <a:lstStyle/>
          <a:p>
            <a:pPr algn="l" rtl="0" eaLnBrk="0">
              <a:lnSpc>
                <a:spcPct val="88299"/>
              </a:lnSpc>
              <a:tabLst/>
            </a:pPr>
            <a:endParaRPr sz="100" dirty="0">
              <a:latin typeface="Noto Sans CJK SC Regular" panose="020B0500000000000000" charset="-122"/>
              <a:ea typeface="Noto Sans CJK SC Regular" panose="020B0500000000000000" charset="-122"/>
              <a:cs typeface="Noto Sans CJK SC Regular" panose="020B0500000000000000" charset="-122"/>
            </a:endParaRPr>
          </a:p>
          <a:p>
            <a:pPr marL="12700" algn="l" rtl="0" eaLnBrk="0">
              <a:lnSpc>
                <a:spcPct val="86000"/>
              </a:lnSpc>
              <a:tabLst/>
            </a:pPr>
            <a:r>
              <a:rPr sz="1400" kern="0" spc="50" dirty="0">
                <a:solidFill>
                  <a:srgbClr val="231916">
                    <a:alpha val="100000"/>
                  </a:srgbClr>
                </a:solidFill>
                <a:latin typeface="Noto Sans CJK SC Regular" panose="020B0500000000000000" charset="-122"/>
                <a:ea typeface="Noto Sans CJK SC Regular" panose="020B0500000000000000" charset="-122"/>
                <a:cs typeface="Noto Sans CJK SC Regular" panose="020B0500000000000000" charset="-122"/>
              </a:rPr>
              <a:t>戶外直播场景</a:t>
            </a:r>
            <a:endParaRPr sz="1400" dirty="0">
              <a:latin typeface="Noto Sans CJK SC Regular" panose="020B0500000000000000" charset="-122"/>
              <a:ea typeface="Noto Sans CJK SC Regular" panose="020B0500000000000000" charset="-122"/>
              <a:cs typeface="Noto Sans CJK SC Regular" panose="020B0500000000000000" charset="-122"/>
            </a:endParaRPr>
          </a:p>
        </p:txBody>
      </p:sp>
      <p:pic>
        <p:nvPicPr>
          <p:cNvPr id="1080" name="picture 1080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 rot="21600000">
            <a:off x="12697783" y="7341943"/>
            <a:ext cx="257429" cy="376632"/>
          </a:xfrm>
          <a:prstGeom prst="rect">
            <a:avLst/>
          </a:prstGeom>
        </p:spPr>
      </p:pic>
      <p:pic>
        <p:nvPicPr>
          <p:cNvPr id="1082" name="picture 1082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 rot="21600000">
            <a:off x="1938298" y="627460"/>
            <a:ext cx="11590" cy="927631"/>
          </a:xfrm>
          <a:prstGeom prst="rect">
            <a:avLst/>
          </a:prstGeom>
        </p:spPr>
      </p:pic>
      <p:sp>
        <p:nvSpPr>
          <p:cNvPr id="1084" name="path 1084"/>
          <p:cNvSpPr/>
          <p:nvPr/>
        </p:nvSpPr>
        <p:spPr>
          <a:xfrm>
            <a:off x="12149827" y="7511434"/>
            <a:ext cx="397329" cy="9003"/>
          </a:xfrm>
          <a:custGeom>
            <a:avLst/>
            <a:gdLst/>
            <a:ahLst/>
            <a:cxnLst/>
            <a:rect l="0" t="0" r="0" b="0"/>
            <a:pathLst>
              <a:path w="625" h="14">
                <a:moveTo>
                  <a:pt x="0" y="7"/>
                </a:moveTo>
                <a:lnTo>
                  <a:pt x="625" y="7"/>
                </a:lnTo>
              </a:path>
            </a:pathLst>
          </a:custGeom>
          <a:noFill/>
          <a:ln w="9003" cap="flat">
            <a:solidFill>
              <a:srgbClr val="136B41"/>
            </a:solidFill>
            <a:prstDash val="solid"/>
            <a:miter lim="1000000"/>
          </a:ln>
        </p:spPr>
        <p:txBody>
          <a:bodyPr rtlCol="0"/>
          <a:lstStyle/>
          <a:p>
            <a:pPr algn="ctr"/>
            <a:endParaRPr lang="zh-CN" altLang="en-US"/>
          </a:p>
        </p:txBody>
      </p:sp>
      <p:sp>
        <p:nvSpPr>
          <p:cNvPr id="1086" name="path 1086"/>
          <p:cNvSpPr/>
          <p:nvPr/>
        </p:nvSpPr>
        <p:spPr>
          <a:xfrm>
            <a:off x="13105769" y="7511434"/>
            <a:ext cx="397326" cy="9003"/>
          </a:xfrm>
          <a:custGeom>
            <a:avLst/>
            <a:gdLst/>
            <a:ahLst/>
            <a:cxnLst/>
            <a:rect l="0" t="0" r="0" b="0"/>
            <a:pathLst>
              <a:path w="625" h="14">
                <a:moveTo>
                  <a:pt x="0" y="7"/>
                </a:moveTo>
                <a:lnTo>
                  <a:pt x="625" y="7"/>
                </a:lnTo>
              </a:path>
            </a:pathLst>
          </a:custGeom>
          <a:noFill/>
          <a:ln w="9003" cap="flat">
            <a:solidFill>
              <a:srgbClr val="136B41"/>
            </a:solidFill>
            <a:prstDash val="solid"/>
            <a:miter lim="1000000"/>
          </a:ln>
        </p:spPr>
        <p:txBody>
          <a:bodyPr rtlCol="0"/>
          <a:lstStyle/>
          <a:p>
            <a:pPr algn="ctr"/>
            <a:endParaRPr lang="zh-CN" altLang="en-US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8" name="rect 1088"/>
          <p:cNvSpPr/>
          <p:nvPr/>
        </p:nvSpPr>
        <p:spPr>
          <a:xfrm>
            <a:off x="0" y="3"/>
            <a:ext cx="14630392" cy="8229593"/>
          </a:xfrm>
          <a:prstGeom prst="rect">
            <a:avLst/>
          </a:prstGeom>
          <a:solidFill>
            <a:srgbClr val="136B41">
              <a:alpha val="100000"/>
            </a:srgbClr>
          </a:solidFill>
          <a:ln w="0" cap="flat">
            <a:noFill/>
            <a:prstDash val="solid"/>
            <a:miter lim="0"/>
          </a:ln>
        </p:spPr>
        <p:txBody>
          <a:bodyPr rtlCol="0"/>
          <a:lstStyle/>
          <a:p>
            <a:pPr algn="ctr"/>
            <a:endParaRPr lang="zh-CN" altLang="en-US"/>
          </a:p>
        </p:txBody>
      </p:sp>
      <p:pic>
        <p:nvPicPr>
          <p:cNvPr id="1090" name="picture 109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21600000">
            <a:off x="5846885" y="3"/>
            <a:ext cx="8783507" cy="8229593"/>
          </a:xfrm>
          <a:prstGeom prst="rect">
            <a:avLst/>
          </a:prstGeom>
        </p:spPr>
      </p:pic>
      <p:sp>
        <p:nvSpPr>
          <p:cNvPr id="1092" name="textbox 1092"/>
          <p:cNvSpPr/>
          <p:nvPr/>
        </p:nvSpPr>
        <p:spPr>
          <a:xfrm>
            <a:off x="3773515" y="2358714"/>
            <a:ext cx="7118350" cy="1706245"/>
          </a:xfrm>
          <a:prstGeom prst="rect">
            <a:avLst/>
          </a:prstGeom>
          <a:noFill/>
          <a:ln w="0" cap="flat">
            <a:noFill/>
            <a:prstDash val="solid"/>
            <a:miter lim="0"/>
          </a:ln>
        </p:spPr>
        <p:txBody>
          <a:bodyPr vert="horz" wrap="square" lIns="0" tIns="0" rIns="0" bIns="0"/>
          <a:lstStyle/>
          <a:p>
            <a:pPr algn="l" rtl="0" eaLnBrk="0">
              <a:lnSpc>
                <a:spcPct val="23395"/>
              </a:lnSpc>
              <a:tabLst/>
            </a:pPr>
            <a:endParaRPr sz="100" dirty="0">
              <a:latin typeface="Noto Sans CJK SC Regular" panose="020B0500000000000000" charset="-122"/>
              <a:ea typeface="Noto Sans CJK SC Regular" panose="020B0500000000000000" charset="-122"/>
              <a:cs typeface="Noto Sans CJK SC Regular" panose="020B0500000000000000" charset="-122"/>
            </a:endParaRPr>
          </a:p>
          <a:p>
            <a:pPr marL="12700" algn="l" rtl="0" eaLnBrk="0">
              <a:lnSpc>
                <a:spcPct val="88000"/>
              </a:lnSpc>
              <a:tabLst/>
            </a:pPr>
            <a:r>
              <a:rPr sz="12600" b="1" kern="0" spc="1300" dirty="0">
                <a:solidFill>
                  <a:srgbClr val="FFFFFF">
                    <a:alpha val="100000"/>
                  </a:srgbClr>
                </a:solidFill>
                <a:latin typeface="Source Han Serif SC"/>
                <a:ea typeface="Source Han Serif SC"/>
                <a:cs typeface="Source Han Serif SC"/>
              </a:rPr>
              <a:t>谢谢聆听</a:t>
            </a:r>
            <a:endParaRPr sz="12600" dirty="0">
              <a:latin typeface="Source Han Serif SC"/>
              <a:ea typeface="Source Han Serif SC"/>
              <a:cs typeface="Source Han Serif SC"/>
            </a:endParaRPr>
          </a:p>
        </p:txBody>
      </p:sp>
      <p:pic>
        <p:nvPicPr>
          <p:cNvPr id="1094" name="picture 109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1600000">
            <a:off x="7563905" y="4731986"/>
            <a:ext cx="1219593" cy="1219597"/>
          </a:xfrm>
          <a:prstGeom prst="rect">
            <a:avLst/>
          </a:prstGeom>
        </p:spPr>
      </p:pic>
      <p:sp>
        <p:nvSpPr>
          <p:cNvPr id="1096" name="path 1096"/>
          <p:cNvSpPr/>
          <p:nvPr/>
        </p:nvSpPr>
        <p:spPr>
          <a:xfrm>
            <a:off x="2010863" y="648093"/>
            <a:ext cx="1044863" cy="947152"/>
          </a:xfrm>
          <a:custGeom>
            <a:avLst/>
            <a:gdLst/>
            <a:ahLst/>
            <a:cxnLst/>
            <a:rect l="0" t="0" r="0" b="0"/>
            <a:pathLst>
              <a:path w="1645" h="1491">
                <a:moveTo>
                  <a:pt x="262" y="1467"/>
                </a:moveTo>
                <a:lnTo>
                  <a:pt x="52" y="1467"/>
                </a:lnTo>
                <a:lnTo>
                  <a:pt x="52" y="1455"/>
                </a:lnTo>
                <a:lnTo>
                  <a:pt x="262" y="1455"/>
                </a:lnTo>
                <a:lnTo>
                  <a:pt x="262" y="1467"/>
                </a:lnTo>
                <a:close/>
                <a:moveTo>
                  <a:pt x="856" y="836"/>
                </a:moveTo>
                <a:cubicBezTo>
                  <a:pt x="808" y="836"/>
                  <a:pt x="759" y="829"/>
                  <a:pt x="712" y="816"/>
                </a:cubicBezTo>
                <a:cubicBezTo>
                  <a:pt x="595" y="784"/>
                  <a:pt x="497" y="712"/>
                  <a:pt x="444" y="619"/>
                </a:cubicBezTo>
                <a:cubicBezTo>
                  <a:pt x="441" y="613"/>
                  <a:pt x="444" y="608"/>
                  <a:pt x="447" y="607"/>
                </a:cubicBezTo>
                <a:lnTo>
                  <a:pt x="448" y="606"/>
                </a:lnTo>
                <a:lnTo>
                  <a:pt x="450" y="606"/>
                </a:lnTo>
                <a:cubicBezTo>
                  <a:pt x="454" y="606"/>
                  <a:pt x="458" y="609"/>
                  <a:pt x="459" y="610"/>
                </a:cubicBezTo>
                <a:cubicBezTo>
                  <a:pt x="493" y="641"/>
                  <a:pt x="523" y="663"/>
                  <a:pt x="556" y="683"/>
                </a:cubicBezTo>
                <a:cubicBezTo>
                  <a:pt x="636" y="730"/>
                  <a:pt x="729" y="755"/>
                  <a:pt x="824" y="755"/>
                </a:cubicBezTo>
                <a:lnTo>
                  <a:pt x="824" y="755"/>
                </a:lnTo>
                <a:cubicBezTo>
                  <a:pt x="996" y="755"/>
                  <a:pt x="1148" y="672"/>
                  <a:pt x="1219" y="538"/>
                </a:cubicBezTo>
                <a:cubicBezTo>
                  <a:pt x="1247" y="486"/>
                  <a:pt x="1262" y="426"/>
                  <a:pt x="1262" y="367"/>
                </a:cubicBezTo>
                <a:cubicBezTo>
                  <a:pt x="1262" y="362"/>
                  <a:pt x="1261" y="358"/>
                  <a:pt x="1261" y="354"/>
                </a:cubicBezTo>
                <a:cubicBezTo>
                  <a:pt x="1261" y="351"/>
                  <a:pt x="1261" y="347"/>
                  <a:pt x="1261" y="344"/>
                </a:cubicBezTo>
                <a:lnTo>
                  <a:pt x="1261" y="342"/>
                </a:lnTo>
                <a:lnTo>
                  <a:pt x="1261" y="340"/>
                </a:lnTo>
                <a:cubicBezTo>
                  <a:pt x="1259" y="318"/>
                  <a:pt x="1255" y="294"/>
                  <a:pt x="1249" y="266"/>
                </a:cubicBezTo>
                <a:cubicBezTo>
                  <a:pt x="1248" y="260"/>
                  <a:pt x="1249" y="257"/>
                  <a:pt x="1253" y="255"/>
                </a:cubicBezTo>
                <a:lnTo>
                  <a:pt x="1254" y="254"/>
                </a:lnTo>
                <a:lnTo>
                  <a:pt x="1257" y="254"/>
                </a:lnTo>
                <a:cubicBezTo>
                  <a:pt x="1261" y="254"/>
                  <a:pt x="1264" y="259"/>
                  <a:pt x="1265" y="260"/>
                </a:cubicBezTo>
                <a:cubicBezTo>
                  <a:pt x="1293" y="304"/>
                  <a:pt x="1311" y="355"/>
                  <a:pt x="1317" y="407"/>
                </a:cubicBezTo>
                <a:cubicBezTo>
                  <a:pt x="1327" y="505"/>
                  <a:pt x="1294" y="603"/>
                  <a:pt x="1224" y="680"/>
                </a:cubicBezTo>
                <a:cubicBezTo>
                  <a:pt x="1136" y="778"/>
                  <a:pt x="999" y="836"/>
                  <a:pt x="856" y="836"/>
                </a:cubicBezTo>
                <a:lnTo>
                  <a:pt x="856" y="836"/>
                </a:lnTo>
                <a:close/>
                <a:moveTo>
                  <a:pt x="434" y="581"/>
                </a:moveTo>
                <a:cubicBezTo>
                  <a:pt x="429" y="581"/>
                  <a:pt x="426" y="577"/>
                  <a:pt x="425" y="576"/>
                </a:cubicBezTo>
                <a:cubicBezTo>
                  <a:pt x="397" y="531"/>
                  <a:pt x="379" y="480"/>
                  <a:pt x="373" y="429"/>
                </a:cubicBezTo>
                <a:cubicBezTo>
                  <a:pt x="363" y="330"/>
                  <a:pt x="396" y="233"/>
                  <a:pt x="466" y="155"/>
                </a:cubicBezTo>
                <a:cubicBezTo>
                  <a:pt x="554" y="58"/>
                  <a:pt x="691" y="0"/>
                  <a:pt x="834" y="0"/>
                </a:cubicBezTo>
                <a:cubicBezTo>
                  <a:pt x="882" y="0"/>
                  <a:pt x="931" y="6"/>
                  <a:pt x="978" y="19"/>
                </a:cubicBezTo>
                <a:cubicBezTo>
                  <a:pt x="1095" y="51"/>
                  <a:pt x="1193" y="123"/>
                  <a:pt x="1246" y="217"/>
                </a:cubicBezTo>
                <a:cubicBezTo>
                  <a:pt x="1249" y="223"/>
                  <a:pt x="1247" y="227"/>
                  <a:pt x="1243" y="229"/>
                </a:cubicBezTo>
                <a:lnTo>
                  <a:pt x="1242" y="229"/>
                </a:lnTo>
                <a:lnTo>
                  <a:pt x="1240" y="229"/>
                </a:lnTo>
                <a:cubicBezTo>
                  <a:pt x="1236" y="229"/>
                  <a:pt x="1233" y="226"/>
                  <a:pt x="1231" y="225"/>
                </a:cubicBezTo>
                <a:cubicBezTo>
                  <a:pt x="1197" y="195"/>
                  <a:pt x="1167" y="172"/>
                  <a:pt x="1134" y="153"/>
                </a:cubicBezTo>
                <a:cubicBezTo>
                  <a:pt x="1054" y="105"/>
                  <a:pt x="961" y="80"/>
                  <a:pt x="867" y="80"/>
                </a:cubicBezTo>
                <a:cubicBezTo>
                  <a:pt x="694" y="80"/>
                  <a:pt x="542" y="163"/>
                  <a:pt x="471" y="297"/>
                </a:cubicBezTo>
                <a:cubicBezTo>
                  <a:pt x="443" y="349"/>
                  <a:pt x="428" y="410"/>
                  <a:pt x="429" y="469"/>
                </a:cubicBezTo>
                <a:cubicBezTo>
                  <a:pt x="428" y="473"/>
                  <a:pt x="429" y="477"/>
                  <a:pt x="429" y="482"/>
                </a:cubicBezTo>
                <a:cubicBezTo>
                  <a:pt x="429" y="485"/>
                  <a:pt x="429" y="488"/>
                  <a:pt x="429" y="491"/>
                </a:cubicBezTo>
                <a:lnTo>
                  <a:pt x="429" y="493"/>
                </a:lnTo>
                <a:lnTo>
                  <a:pt x="429" y="495"/>
                </a:lnTo>
                <a:cubicBezTo>
                  <a:pt x="431" y="518"/>
                  <a:pt x="435" y="542"/>
                  <a:pt x="441" y="569"/>
                </a:cubicBezTo>
                <a:cubicBezTo>
                  <a:pt x="442" y="575"/>
                  <a:pt x="441" y="579"/>
                  <a:pt x="437" y="581"/>
                </a:cubicBezTo>
                <a:lnTo>
                  <a:pt x="436" y="581"/>
                </a:lnTo>
                <a:lnTo>
                  <a:pt x="434" y="581"/>
                </a:lnTo>
                <a:close/>
                <a:moveTo>
                  <a:pt x="989" y="209"/>
                </a:moveTo>
                <a:cubicBezTo>
                  <a:pt x="1000" y="203"/>
                  <a:pt x="1013" y="201"/>
                  <a:pt x="1026" y="204"/>
                </a:cubicBezTo>
                <a:cubicBezTo>
                  <a:pt x="1029" y="205"/>
                  <a:pt x="1033" y="203"/>
                  <a:pt x="1034" y="200"/>
                </a:cubicBezTo>
                <a:cubicBezTo>
                  <a:pt x="1035" y="196"/>
                  <a:pt x="1033" y="193"/>
                  <a:pt x="1029" y="193"/>
                </a:cubicBezTo>
                <a:cubicBezTo>
                  <a:pt x="931" y="172"/>
                  <a:pt x="831" y="224"/>
                  <a:pt x="807" y="308"/>
                </a:cubicBezTo>
                <a:lnTo>
                  <a:pt x="718" y="601"/>
                </a:lnTo>
                <a:cubicBezTo>
                  <a:pt x="715" y="612"/>
                  <a:pt x="707" y="621"/>
                  <a:pt x="696" y="627"/>
                </a:cubicBezTo>
                <a:cubicBezTo>
                  <a:pt x="684" y="633"/>
                  <a:pt x="671" y="634"/>
                  <a:pt x="659" y="632"/>
                </a:cubicBezTo>
                <a:cubicBezTo>
                  <a:pt x="655" y="631"/>
                  <a:pt x="652" y="633"/>
                  <a:pt x="651" y="636"/>
                </a:cubicBezTo>
                <a:cubicBezTo>
                  <a:pt x="650" y="639"/>
                  <a:pt x="652" y="642"/>
                  <a:pt x="656" y="643"/>
                </a:cubicBezTo>
                <a:cubicBezTo>
                  <a:pt x="670" y="646"/>
                  <a:pt x="685" y="647"/>
                  <a:pt x="700" y="647"/>
                </a:cubicBezTo>
                <a:cubicBezTo>
                  <a:pt x="782" y="647"/>
                  <a:pt x="857" y="599"/>
                  <a:pt x="877" y="527"/>
                </a:cubicBezTo>
                <a:lnTo>
                  <a:pt x="967" y="234"/>
                </a:lnTo>
                <a:cubicBezTo>
                  <a:pt x="970" y="224"/>
                  <a:pt x="978" y="214"/>
                  <a:pt x="989" y="209"/>
                </a:cubicBezTo>
                <a:moveTo>
                  <a:pt x="1227" y="241"/>
                </a:moveTo>
                <a:cubicBezTo>
                  <a:pt x="1129" y="220"/>
                  <a:pt x="1029" y="272"/>
                  <a:pt x="1005" y="357"/>
                </a:cubicBezTo>
                <a:lnTo>
                  <a:pt x="950" y="552"/>
                </a:lnTo>
                <a:cubicBezTo>
                  <a:pt x="944" y="575"/>
                  <a:pt x="918" y="589"/>
                  <a:pt x="892" y="583"/>
                </a:cubicBezTo>
                <a:cubicBezTo>
                  <a:pt x="888" y="582"/>
                  <a:pt x="884" y="584"/>
                  <a:pt x="883" y="587"/>
                </a:cubicBezTo>
                <a:cubicBezTo>
                  <a:pt x="883" y="590"/>
                  <a:pt x="885" y="593"/>
                  <a:pt x="888" y="594"/>
                </a:cubicBezTo>
                <a:cubicBezTo>
                  <a:pt x="903" y="597"/>
                  <a:pt x="918" y="599"/>
                  <a:pt x="932" y="599"/>
                </a:cubicBezTo>
                <a:cubicBezTo>
                  <a:pt x="1015" y="599"/>
                  <a:pt x="1090" y="551"/>
                  <a:pt x="1110" y="479"/>
                </a:cubicBezTo>
                <a:lnTo>
                  <a:pt x="1165" y="283"/>
                </a:lnTo>
                <a:cubicBezTo>
                  <a:pt x="1172" y="261"/>
                  <a:pt x="1198" y="247"/>
                  <a:pt x="1224" y="252"/>
                </a:cubicBezTo>
                <a:cubicBezTo>
                  <a:pt x="1227" y="253"/>
                  <a:pt x="1231" y="251"/>
                  <a:pt x="1232" y="248"/>
                </a:cubicBezTo>
                <a:cubicBezTo>
                  <a:pt x="1233" y="245"/>
                  <a:pt x="1231" y="242"/>
                  <a:pt x="1227" y="241"/>
                </a:cubicBezTo>
                <a:moveTo>
                  <a:pt x="732" y="283"/>
                </a:moveTo>
                <a:cubicBezTo>
                  <a:pt x="735" y="272"/>
                  <a:pt x="743" y="263"/>
                  <a:pt x="754" y="257"/>
                </a:cubicBezTo>
                <a:cubicBezTo>
                  <a:pt x="765" y="252"/>
                  <a:pt x="778" y="250"/>
                  <a:pt x="790" y="252"/>
                </a:cubicBezTo>
                <a:cubicBezTo>
                  <a:pt x="794" y="253"/>
                  <a:pt x="798" y="251"/>
                  <a:pt x="799" y="248"/>
                </a:cubicBezTo>
                <a:cubicBezTo>
                  <a:pt x="799" y="245"/>
                  <a:pt x="797" y="242"/>
                  <a:pt x="794" y="241"/>
                </a:cubicBezTo>
                <a:cubicBezTo>
                  <a:pt x="696" y="220"/>
                  <a:pt x="596" y="272"/>
                  <a:pt x="572" y="357"/>
                </a:cubicBezTo>
                <a:lnTo>
                  <a:pt x="517" y="552"/>
                </a:lnTo>
                <a:cubicBezTo>
                  <a:pt x="510" y="575"/>
                  <a:pt x="484" y="589"/>
                  <a:pt x="458" y="583"/>
                </a:cubicBezTo>
                <a:cubicBezTo>
                  <a:pt x="455" y="582"/>
                  <a:pt x="451" y="584"/>
                  <a:pt x="450" y="587"/>
                </a:cubicBezTo>
                <a:cubicBezTo>
                  <a:pt x="449" y="590"/>
                  <a:pt x="451" y="593"/>
                  <a:pt x="455" y="594"/>
                </a:cubicBezTo>
                <a:cubicBezTo>
                  <a:pt x="470" y="597"/>
                  <a:pt x="484" y="599"/>
                  <a:pt x="499" y="599"/>
                </a:cubicBezTo>
                <a:cubicBezTo>
                  <a:pt x="581" y="599"/>
                  <a:pt x="656" y="551"/>
                  <a:pt x="677" y="479"/>
                </a:cubicBezTo>
                <a:lnTo>
                  <a:pt x="732" y="283"/>
                </a:lnTo>
                <a:close/>
                <a:moveTo>
                  <a:pt x="1335" y="1454"/>
                </a:moveTo>
                <a:cubicBezTo>
                  <a:pt x="1337" y="1454"/>
                  <a:pt x="1340" y="1455"/>
                  <a:pt x="1343" y="1455"/>
                </a:cubicBezTo>
                <a:cubicBezTo>
                  <a:pt x="1350" y="1455"/>
                  <a:pt x="1358" y="1451"/>
                  <a:pt x="1358" y="1437"/>
                </a:cubicBezTo>
                <a:cubicBezTo>
                  <a:pt x="1358" y="1425"/>
                  <a:pt x="1351" y="1420"/>
                  <a:pt x="1342" y="1420"/>
                </a:cubicBezTo>
                <a:cubicBezTo>
                  <a:pt x="1339" y="1420"/>
                  <a:pt x="1337" y="1420"/>
                  <a:pt x="1336" y="1421"/>
                </a:cubicBezTo>
                <a:cubicBezTo>
                  <a:pt x="1336" y="1422"/>
                  <a:pt x="1335" y="1423"/>
                  <a:pt x="1335" y="1426"/>
                </a:cubicBezTo>
                <a:lnTo>
                  <a:pt x="1335" y="1454"/>
                </a:lnTo>
                <a:close/>
                <a:moveTo>
                  <a:pt x="1344" y="1416"/>
                </a:moveTo>
                <a:cubicBezTo>
                  <a:pt x="1352" y="1416"/>
                  <a:pt x="1358" y="1417"/>
                  <a:pt x="1362" y="1421"/>
                </a:cubicBezTo>
                <a:cubicBezTo>
                  <a:pt x="1367" y="1424"/>
                  <a:pt x="1369" y="1429"/>
                  <a:pt x="1369" y="1437"/>
                </a:cubicBezTo>
                <a:cubicBezTo>
                  <a:pt x="1369" y="1451"/>
                  <a:pt x="1359" y="1459"/>
                  <a:pt x="1348" y="1460"/>
                </a:cubicBezTo>
                <a:cubicBezTo>
                  <a:pt x="1347" y="1460"/>
                  <a:pt x="1344" y="1460"/>
                  <a:pt x="1343" y="1460"/>
                </a:cubicBezTo>
                <a:lnTo>
                  <a:pt x="1335" y="1458"/>
                </a:lnTo>
                <a:lnTo>
                  <a:pt x="1335" y="1475"/>
                </a:lnTo>
                <a:cubicBezTo>
                  <a:pt x="1335" y="1485"/>
                  <a:pt x="1336" y="1485"/>
                  <a:pt x="1346" y="1486"/>
                </a:cubicBezTo>
                <a:lnTo>
                  <a:pt x="1346" y="1489"/>
                </a:lnTo>
                <a:lnTo>
                  <a:pt x="1316" y="1489"/>
                </a:lnTo>
                <a:lnTo>
                  <a:pt x="1316" y="1486"/>
                </a:lnTo>
                <a:cubicBezTo>
                  <a:pt x="1325" y="1485"/>
                  <a:pt x="1325" y="1484"/>
                  <a:pt x="1325" y="1475"/>
                </a:cubicBezTo>
                <a:lnTo>
                  <a:pt x="1325" y="1430"/>
                </a:lnTo>
                <a:cubicBezTo>
                  <a:pt x="1325" y="1420"/>
                  <a:pt x="1325" y="1420"/>
                  <a:pt x="1317" y="1419"/>
                </a:cubicBezTo>
                <a:lnTo>
                  <a:pt x="1317" y="1416"/>
                </a:lnTo>
                <a:lnTo>
                  <a:pt x="1344" y="1416"/>
                </a:lnTo>
                <a:close/>
                <a:moveTo>
                  <a:pt x="1310" y="1419"/>
                </a:moveTo>
                <a:cubicBezTo>
                  <a:pt x="1304" y="1420"/>
                  <a:pt x="1301" y="1421"/>
                  <a:pt x="1300" y="1426"/>
                </a:cubicBezTo>
                <a:cubicBezTo>
                  <a:pt x="1300" y="1429"/>
                  <a:pt x="1300" y="1434"/>
                  <a:pt x="1300" y="1444"/>
                </a:cubicBezTo>
                <a:lnTo>
                  <a:pt x="1300" y="1453"/>
                </a:lnTo>
                <a:cubicBezTo>
                  <a:pt x="1300" y="1466"/>
                  <a:pt x="1298" y="1476"/>
                  <a:pt x="1292" y="1483"/>
                </a:cubicBezTo>
                <a:cubicBezTo>
                  <a:pt x="1286" y="1488"/>
                  <a:pt x="1279" y="1491"/>
                  <a:pt x="1272" y="1491"/>
                </a:cubicBezTo>
                <a:cubicBezTo>
                  <a:pt x="1265" y="1491"/>
                  <a:pt x="1259" y="1489"/>
                  <a:pt x="1254" y="1485"/>
                </a:cubicBezTo>
                <a:cubicBezTo>
                  <a:pt x="1248" y="1480"/>
                  <a:pt x="1244" y="1472"/>
                  <a:pt x="1244" y="1458"/>
                </a:cubicBezTo>
                <a:lnTo>
                  <a:pt x="1244" y="1431"/>
                </a:lnTo>
                <a:cubicBezTo>
                  <a:pt x="1244" y="1421"/>
                  <a:pt x="1244" y="1420"/>
                  <a:pt x="1235" y="1419"/>
                </a:cubicBezTo>
                <a:lnTo>
                  <a:pt x="1235" y="1416"/>
                </a:lnTo>
                <a:lnTo>
                  <a:pt x="1264" y="1416"/>
                </a:lnTo>
                <a:lnTo>
                  <a:pt x="1264" y="1419"/>
                </a:lnTo>
                <a:cubicBezTo>
                  <a:pt x="1255" y="1420"/>
                  <a:pt x="1254" y="1421"/>
                  <a:pt x="1254" y="1431"/>
                </a:cubicBezTo>
                <a:lnTo>
                  <a:pt x="1254" y="1456"/>
                </a:lnTo>
                <a:cubicBezTo>
                  <a:pt x="1254" y="1474"/>
                  <a:pt x="1262" y="1484"/>
                  <a:pt x="1275" y="1484"/>
                </a:cubicBezTo>
                <a:cubicBezTo>
                  <a:pt x="1290" y="1484"/>
                  <a:pt x="1295" y="1471"/>
                  <a:pt x="1295" y="1453"/>
                </a:cubicBezTo>
                <a:lnTo>
                  <a:pt x="1295" y="1444"/>
                </a:lnTo>
                <a:cubicBezTo>
                  <a:pt x="1295" y="1434"/>
                  <a:pt x="1295" y="1429"/>
                  <a:pt x="1294" y="1426"/>
                </a:cubicBezTo>
                <a:cubicBezTo>
                  <a:pt x="1294" y="1421"/>
                  <a:pt x="1291" y="1420"/>
                  <a:pt x="1284" y="1419"/>
                </a:cubicBezTo>
                <a:lnTo>
                  <a:pt x="1284" y="1416"/>
                </a:lnTo>
                <a:lnTo>
                  <a:pt x="1310" y="1416"/>
                </a:lnTo>
                <a:lnTo>
                  <a:pt x="1310" y="1419"/>
                </a:lnTo>
                <a:close/>
                <a:moveTo>
                  <a:pt x="1190" y="1418"/>
                </a:moveTo>
                <a:cubicBezTo>
                  <a:pt x="1178" y="1418"/>
                  <a:pt x="1166" y="1429"/>
                  <a:pt x="1166" y="1450"/>
                </a:cubicBezTo>
                <a:cubicBezTo>
                  <a:pt x="1166" y="1471"/>
                  <a:pt x="1178" y="1487"/>
                  <a:pt x="1193" y="1487"/>
                </a:cubicBezTo>
                <a:cubicBezTo>
                  <a:pt x="1205" y="1487"/>
                  <a:pt x="1216" y="1476"/>
                  <a:pt x="1216" y="1455"/>
                </a:cubicBezTo>
                <a:cubicBezTo>
                  <a:pt x="1216" y="1431"/>
                  <a:pt x="1204" y="1418"/>
                  <a:pt x="1190" y="1418"/>
                </a:cubicBezTo>
                <a:lnTo>
                  <a:pt x="1190" y="1418"/>
                </a:lnTo>
                <a:close/>
                <a:moveTo>
                  <a:pt x="1192" y="1414"/>
                </a:moveTo>
                <a:cubicBezTo>
                  <a:pt x="1211" y="1414"/>
                  <a:pt x="1228" y="1429"/>
                  <a:pt x="1228" y="1452"/>
                </a:cubicBezTo>
                <a:cubicBezTo>
                  <a:pt x="1228" y="1476"/>
                  <a:pt x="1211" y="1491"/>
                  <a:pt x="1191" y="1491"/>
                </a:cubicBezTo>
                <a:cubicBezTo>
                  <a:pt x="1171" y="1491"/>
                  <a:pt x="1155" y="1475"/>
                  <a:pt x="1155" y="1453"/>
                </a:cubicBezTo>
                <a:cubicBezTo>
                  <a:pt x="1155" y="1433"/>
                  <a:pt x="1169" y="1414"/>
                  <a:pt x="1192" y="1414"/>
                </a:cubicBezTo>
                <a:lnTo>
                  <a:pt x="1192" y="1414"/>
                </a:lnTo>
                <a:close/>
                <a:moveTo>
                  <a:pt x="1112" y="1454"/>
                </a:moveTo>
                <a:cubicBezTo>
                  <a:pt x="1117" y="1454"/>
                  <a:pt x="1121" y="1453"/>
                  <a:pt x="1123" y="1450"/>
                </a:cubicBezTo>
                <a:cubicBezTo>
                  <a:pt x="1127" y="1447"/>
                  <a:pt x="1129" y="1443"/>
                  <a:pt x="1129" y="1436"/>
                </a:cubicBezTo>
                <a:cubicBezTo>
                  <a:pt x="1129" y="1424"/>
                  <a:pt x="1122" y="1420"/>
                  <a:pt x="1114" y="1420"/>
                </a:cubicBezTo>
                <a:cubicBezTo>
                  <a:pt x="1110" y="1420"/>
                  <a:pt x="1109" y="1420"/>
                  <a:pt x="1108" y="1421"/>
                </a:cubicBezTo>
                <a:cubicBezTo>
                  <a:pt x="1107" y="1422"/>
                  <a:pt x="1107" y="1423"/>
                  <a:pt x="1107" y="1426"/>
                </a:cubicBezTo>
                <a:lnTo>
                  <a:pt x="1107" y="1454"/>
                </a:lnTo>
                <a:lnTo>
                  <a:pt x="1112" y="1454"/>
                </a:lnTo>
                <a:close/>
                <a:moveTo>
                  <a:pt x="1151" y="1490"/>
                </a:moveTo>
                <a:cubicBezTo>
                  <a:pt x="1150" y="1490"/>
                  <a:pt x="1149" y="1490"/>
                  <a:pt x="1148" y="1490"/>
                </a:cubicBezTo>
                <a:cubicBezTo>
                  <a:pt x="1139" y="1490"/>
                  <a:pt x="1134" y="1487"/>
                  <a:pt x="1129" y="1480"/>
                </a:cubicBezTo>
                <a:cubicBezTo>
                  <a:pt x="1126" y="1474"/>
                  <a:pt x="1122" y="1467"/>
                  <a:pt x="1119" y="1462"/>
                </a:cubicBezTo>
                <a:cubicBezTo>
                  <a:pt x="1117" y="1459"/>
                  <a:pt x="1115" y="1457"/>
                  <a:pt x="1110" y="1457"/>
                </a:cubicBezTo>
                <a:lnTo>
                  <a:pt x="1107" y="1457"/>
                </a:lnTo>
                <a:lnTo>
                  <a:pt x="1107" y="1475"/>
                </a:lnTo>
                <a:cubicBezTo>
                  <a:pt x="1107" y="1484"/>
                  <a:pt x="1108" y="1485"/>
                  <a:pt x="1116" y="1486"/>
                </a:cubicBezTo>
                <a:lnTo>
                  <a:pt x="1116" y="1489"/>
                </a:lnTo>
                <a:lnTo>
                  <a:pt x="1087" y="1489"/>
                </a:lnTo>
                <a:lnTo>
                  <a:pt x="1087" y="1486"/>
                </a:lnTo>
                <a:cubicBezTo>
                  <a:pt x="1096" y="1485"/>
                  <a:pt x="1097" y="1484"/>
                  <a:pt x="1097" y="1475"/>
                </a:cubicBezTo>
                <a:lnTo>
                  <a:pt x="1097" y="1430"/>
                </a:lnTo>
                <a:cubicBezTo>
                  <a:pt x="1097" y="1421"/>
                  <a:pt x="1096" y="1420"/>
                  <a:pt x="1088" y="1419"/>
                </a:cubicBezTo>
                <a:lnTo>
                  <a:pt x="1088" y="1416"/>
                </a:lnTo>
                <a:lnTo>
                  <a:pt x="1115" y="1416"/>
                </a:lnTo>
                <a:cubicBezTo>
                  <a:pt x="1123" y="1416"/>
                  <a:pt x="1129" y="1417"/>
                  <a:pt x="1133" y="1420"/>
                </a:cubicBezTo>
                <a:cubicBezTo>
                  <a:pt x="1137" y="1423"/>
                  <a:pt x="1140" y="1428"/>
                  <a:pt x="1140" y="1435"/>
                </a:cubicBezTo>
                <a:cubicBezTo>
                  <a:pt x="1140" y="1444"/>
                  <a:pt x="1134" y="1450"/>
                  <a:pt x="1126" y="1454"/>
                </a:cubicBezTo>
                <a:cubicBezTo>
                  <a:pt x="1128" y="1458"/>
                  <a:pt x="1132" y="1465"/>
                  <a:pt x="1136" y="1470"/>
                </a:cubicBezTo>
                <a:cubicBezTo>
                  <a:pt x="1139" y="1476"/>
                  <a:pt x="1142" y="1479"/>
                  <a:pt x="1144" y="1482"/>
                </a:cubicBezTo>
                <a:cubicBezTo>
                  <a:pt x="1147" y="1485"/>
                  <a:pt x="1149" y="1487"/>
                  <a:pt x="1152" y="1487"/>
                </a:cubicBezTo>
                <a:lnTo>
                  <a:pt x="1151" y="1490"/>
                </a:lnTo>
                <a:close/>
                <a:moveTo>
                  <a:pt x="1081" y="1458"/>
                </a:moveTo>
                <a:cubicBezTo>
                  <a:pt x="1074" y="1459"/>
                  <a:pt x="1074" y="1460"/>
                  <a:pt x="1074" y="1467"/>
                </a:cubicBezTo>
                <a:lnTo>
                  <a:pt x="1074" y="1476"/>
                </a:lnTo>
                <a:cubicBezTo>
                  <a:pt x="1074" y="1480"/>
                  <a:pt x="1074" y="1484"/>
                  <a:pt x="1075" y="1487"/>
                </a:cubicBezTo>
                <a:cubicBezTo>
                  <a:pt x="1068" y="1488"/>
                  <a:pt x="1059" y="1491"/>
                  <a:pt x="1050" y="1491"/>
                </a:cubicBezTo>
                <a:cubicBezTo>
                  <a:pt x="1026" y="1491"/>
                  <a:pt x="1009" y="1476"/>
                  <a:pt x="1009" y="1453"/>
                </a:cubicBezTo>
                <a:cubicBezTo>
                  <a:pt x="1009" y="1427"/>
                  <a:pt x="1030" y="1414"/>
                  <a:pt x="1051" y="1414"/>
                </a:cubicBezTo>
                <a:cubicBezTo>
                  <a:pt x="1061" y="1414"/>
                  <a:pt x="1069" y="1417"/>
                  <a:pt x="1073" y="1418"/>
                </a:cubicBezTo>
                <a:cubicBezTo>
                  <a:pt x="1073" y="1422"/>
                  <a:pt x="1074" y="1428"/>
                  <a:pt x="1075" y="1436"/>
                </a:cubicBezTo>
                <a:lnTo>
                  <a:pt x="1071" y="1437"/>
                </a:lnTo>
                <a:cubicBezTo>
                  <a:pt x="1069" y="1423"/>
                  <a:pt x="1060" y="1418"/>
                  <a:pt x="1050" y="1418"/>
                </a:cubicBezTo>
                <a:cubicBezTo>
                  <a:pt x="1033" y="1418"/>
                  <a:pt x="1021" y="1431"/>
                  <a:pt x="1021" y="1452"/>
                </a:cubicBezTo>
                <a:cubicBezTo>
                  <a:pt x="1021" y="1468"/>
                  <a:pt x="1030" y="1487"/>
                  <a:pt x="1051" y="1487"/>
                </a:cubicBezTo>
                <a:cubicBezTo>
                  <a:pt x="1055" y="1487"/>
                  <a:pt x="1058" y="1486"/>
                  <a:pt x="1060" y="1485"/>
                </a:cubicBezTo>
                <a:cubicBezTo>
                  <a:pt x="1063" y="1484"/>
                  <a:pt x="1064" y="1482"/>
                  <a:pt x="1064" y="1478"/>
                </a:cubicBezTo>
                <a:lnTo>
                  <a:pt x="1064" y="1468"/>
                </a:lnTo>
                <a:cubicBezTo>
                  <a:pt x="1064" y="1460"/>
                  <a:pt x="1063" y="1459"/>
                  <a:pt x="1053" y="1458"/>
                </a:cubicBezTo>
                <a:lnTo>
                  <a:pt x="1053" y="1455"/>
                </a:lnTo>
                <a:lnTo>
                  <a:pt x="1081" y="1455"/>
                </a:lnTo>
                <a:lnTo>
                  <a:pt x="1081" y="1458"/>
                </a:lnTo>
                <a:close/>
                <a:moveTo>
                  <a:pt x="936" y="1430"/>
                </a:moveTo>
                <a:lnTo>
                  <a:pt x="936" y="1430"/>
                </a:lnTo>
                <a:cubicBezTo>
                  <a:pt x="933" y="1439"/>
                  <a:pt x="929" y="1449"/>
                  <a:pt x="926" y="1458"/>
                </a:cubicBezTo>
                <a:lnTo>
                  <a:pt x="946" y="1458"/>
                </a:lnTo>
                <a:lnTo>
                  <a:pt x="936" y="1430"/>
                </a:lnTo>
                <a:close/>
                <a:moveTo>
                  <a:pt x="947" y="1489"/>
                </a:moveTo>
                <a:lnTo>
                  <a:pt x="947" y="1486"/>
                </a:lnTo>
                <a:cubicBezTo>
                  <a:pt x="953" y="1485"/>
                  <a:pt x="954" y="1484"/>
                  <a:pt x="953" y="1480"/>
                </a:cubicBezTo>
                <a:cubicBezTo>
                  <a:pt x="951" y="1475"/>
                  <a:pt x="950" y="1469"/>
                  <a:pt x="947" y="1463"/>
                </a:cubicBezTo>
                <a:lnTo>
                  <a:pt x="924" y="1463"/>
                </a:lnTo>
                <a:cubicBezTo>
                  <a:pt x="922" y="1468"/>
                  <a:pt x="921" y="1472"/>
                  <a:pt x="920" y="1477"/>
                </a:cubicBezTo>
                <a:cubicBezTo>
                  <a:pt x="917" y="1484"/>
                  <a:pt x="918" y="1485"/>
                  <a:pt x="926" y="1486"/>
                </a:cubicBezTo>
                <a:lnTo>
                  <a:pt x="926" y="1489"/>
                </a:lnTo>
                <a:lnTo>
                  <a:pt x="903" y="1489"/>
                </a:lnTo>
                <a:lnTo>
                  <a:pt x="903" y="1486"/>
                </a:lnTo>
                <a:cubicBezTo>
                  <a:pt x="910" y="1485"/>
                  <a:pt x="911" y="1484"/>
                  <a:pt x="915" y="1474"/>
                </a:cubicBezTo>
                <a:lnTo>
                  <a:pt x="937" y="1415"/>
                </a:lnTo>
                <a:lnTo>
                  <a:pt x="941" y="1414"/>
                </a:lnTo>
                <a:cubicBezTo>
                  <a:pt x="948" y="1434"/>
                  <a:pt x="955" y="1454"/>
                  <a:pt x="962" y="1474"/>
                </a:cubicBezTo>
                <a:cubicBezTo>
                  <a:pt x="965" y="1484"/>
                  <a:pt x="967" y="1485"/>
                  <a:pt x="974" y="1486"/>
                </a:cubicBezTo>
                <a:lnTo>
                  <a:pt x="974" y="1489"/>
                </a:lnTo>
                <a:lnTo>
                  <a:pt x="947" y="1489"/>
                </a:lnTo>
                <a:close/>
                <a:moveTo>
                  <a:pt x="898" y="1471"/>
                </a:moveTo>
                <a:cubicBezTo>
                  <a:pt x="898" y="1475"/>
                  <a:pt x="896" y="1486"/>
                  <a:pt x="895" y="1489"/>
                </a:cubicBezTo>
                <a:lnTo>
                  <a:pt x="842" y="1489"/>
                </a:lnTo>
                <a:lnTo>
                  <a:pt x="842" y="1486"/>
                </a:lnTo>
                <a:cubicBezTo>
                  <a:pt x="852" y="1485"/>
                  <a:pt x="853" y="1484"/>
                  <a:pt x="853" y="1475"/>
                </a:cubicBezTo>
                <a:lnTo>
                  <a:pt x="853" y="1431"/>
                </a:lnTo>
                <a:cubicBezTo>
                  <a:pt x="853" y="1420"/>
                  <a:pt x="852" y="1420"/>
                  <a:pt x="844" y="1419"/>
                </a:cubicBezTo>
                <a:lnTo>
                  <a:pt x="844" y="1416"/>
                </a:lnTo>
                <a:lnTo>
                  <a:pt x="892" y="1416"/>
                </a:lnTo>
                <a:cubicBezTo>
                  <a:pt x="892" y="1419"/>
                  <a:pt x="893" y="1426"/>
                  <a:pt x="893" y="1433"/>
                </a:cubicBezTo>
                <a:lnTo>
                  <a:pt x="890" y="1433"/>
                </a:lnTo>
                <a:cubicBezTo>
                  <a:pt x="889" y="1428"/>
                  <a:pt x="888" y="1426"/>
                  <a:pt x="886" y="1423"/>
                </a:cubicBezTo>
                <a:cubicBezTo>
                  <a:pt x="885" y="1421"/>
                  <a:pt x="882" y="1420"/>
                  <a:pt x="874" y="1420"/>
                </a:cubicBezTo>
                <a:lnTo>
                  <a:pt x="866" y="1420"/>
                </a:lnTo>
                <a:cubicBezTo>
                  <a:pt x="863" y="1420"/>
                  <a:pt x="863" y="1420"/>
                  <a:pt x="863" y="1424"/>
                </a:cubicBezTo>
                <a:lnTo>
                  <a:pt x="863" y="1449"/>
                </a:lnTo>
                <a:lnTo>
                  <a:pt x="873" y="1449"/>
                </a:lnTo>
                <a:cubicBezTo>
                  <a:pt x="882" y="1449"/>
                  <a:pt x="883" y="1448"/>
                  <a:pt x="884" y="1441"/>
                </a:cubicBezTo>
                <a:lnTo>
                  <a:pt x="887" y="1441"/>
                </a:lnTo>
                <a:lnTo>
                  <a:pt x="887" y="1463"/>
                </a:lnTo>
                <a:lnTo>
                  <a:pt x="884" y="1463"/>
                </a:lnTo>
                <a:cubicBezTo>
                  <a:pt x="883" y="1454"/>
                  <a:pt x="882" y="1454"/>
                  <a:pt x="873" y="1454"/>
                </a:cubicBezTo>
                <a:lnTo>
                  <a:pt x="863" y="1454"/>
                </a:lnTo>
                <a:lnTo>
                  <a:pt x="863" y="1475"/>
                </a:lnTo>
                <a:cubicBezTo>
                  <a:pt x="863" y="1480"/>
                  <a:pt x="863" y="1482"/>
                  <a:pt x="865" y="1484"/>
                </a:cubicBezTo>
                <a:cubicBezTo>
                  <a:pt x="867" y="1485"/>
                  <a:pt x="871" y="1485"/>
                  <a:pt x="876" y="1485"/>
                </a:cubicBezTo>
                <a:cubicBezTo>
                  <a:pt x="884" y="1485"/>
                  <a:pt x="887" y="1484"/>
                  <a:pt x="890" y="1481"/>
                </a:cubicBezTo>
                <a:cubicBezTo>
                  <a:pt x="892" y="1479"/>
                  <a:pt x="894" y="1475"/>
                  <a:pt x="895" y="1471"/>
                </a:cubicBezTo>
                <a:lnTo>
                  <a:pt x="898" y="1471"/>
                </a:lnTo>
                <a:close/>
                <a:moveTo>
                  <a:pt x="833" y="1434"/>
                </a:moveTo>
                <a:cubicBezTo>
                  <a:pt x="832" y="1429"/>
                  <a:pt x="831" y="1425"/>
                  <a:pt x="829" y="1424"/>
                </a:cubicBezTo>
                <a:cubicBezTo>
                  <a:pt x="828" y="1421"/>
                  <a:pt x="826" y="1420"/>
                  <a:pt x="818" y="1420"/>
                </a:cubicBezTo>
                <a:lnTo>
                  <a:pt x="810" y="1420"/>
                </a:lnTo>
                <a:lnTo>
                  <a:pt x="810" y="1475"/>
                </a:lnTo>
                <a:cubicBezTo>
                  <a:pt x="810" y="1484"/>
                  <a:pt x="811" y="1485"/>
                  <a:pt x="821" y="1486"/>
                </a:cubicBezTo>
                <a:lnTo>
                  <a:pt x="821" y="1489"/>
                </a:lnTo>
                <a:lnTo>
                  <a:pt x="790" y="1489"/>
                </a:lnTo>
                <a:lnTo>
                  <a:pt x="790" y="1486"/>
                </a:lnTo>
                <a:cubicBezTo>
                  <a:pt x="799" y="1485"/>
                  <a:pt x="800" y="1484"/>
                  <a:pt x="800" y="1475"/>
                </a:cubicBezTo>
                <a:lnTo>
                  <a:pt x="800" y="1420"/>
                </a:lnTo>
                <a:lnTo>
                  <a:pt x="794" y="1420"/>
                </a:lnTo>
                <a:cubicBezTo>
                  <a:pt x="785" y="1420"/>
                  <a:pt x="783" y="1421"/>
                  <a:pt x="781" y="1424"/>
                </a:cubicBezTo>
                <a:cubicBezTo>
                  <a:pt x="780" y="1425"/>
                  <a:pt x="779" y="1429"/>
                  <a:pt x="778" y="1434"/>
                </a:cubicBezTo>
                <a:lnTo>
                  <a:pt x="774" y="1434"/>
                </a:lnTo>
                <a:cubicBezTo>
                  <a:pt x="775" y="1427"/>
                  <a:pt x="775" y="1419"/>
                  <a:pt x="776" y="1413"/>
                </a:cubicBezTo>
                <a:lnTo>
                  <a:pt x="778" y="1413"/>
                </a:lnTo>
                <a:cubicBezTo>
                  <a:pt x="779" y="1416"/>
                  <a:pt x="781" y="1416"/>
                  <a:pt x="784" y="1416"/>
                </a:cubicBezTo>
                <a:lnTo>
                  <a:pt x="827" y="1416"/>
                </a:lnTo>
                <a:cubicBezTo>
                  <a:pt x="830" y="1416"/>
                  <a:pt x="831" y="1415"/>
                  <a:pt x="833" y="1413"/>
                </a:cubicBezTo>
                <a:lnTo>
                  <a:pt x="835" y="1413"/>
                </a:lnTo>
                <a:cubicBezTo>
                  <a:pt x="835" y="1418"/>
                  <a:pt x="836" y="1427"/>
                  <a:pt x="836" y="1434"/>
                </a:cubicBezTo>
                <a:lnTo>
                  <a:pt x="833" y="1434"/>
                </a:lnTo>
                <a:close/>
                <a:moveTo>
                  <a:pt x="740" y="1419"/>
                </a:moveTo>
                <a:cubicBezTo>
                  <a:pt x="734" y="1420"/>
                  <a:pt x="732" y="1421"/>
                  <a:pt x="731" y="1426"/>
                </a:cubicBezTo>
                <a:cubicBezTo>
                  <a:pt x="731" y="1430"/>
                  <a:pt x="731" y="1435"/>
                  <a:pt x="731" y="1445"/>
                </a:cubicBezTo>
                <a:lnTo>
                  <a:pt x="731" y="1490"/>
                </a:lnTo>
                <a:lnTo>
                  <a:pt x="727" y="1490"/>
                </a:lnTo>
                <a:lnTo>
                  <a:pt x="680" y="1432"/>
                </a:lnTo>
                <a:lnTo>
                  <a:pt x="680" y="1432"/>
                </a:lnTo>
                <a:lnTo>
                  <a:pt x="680" y="1459"/>
                </a:lnTo>
                <a:cubicBezTo>
                  <a:pt x="680" y="1470"/>
                  <a:pt x="680" y="1475"/>
                  <a:pt x="681" y="1478"/>
                </a:cubicBezTo>
                <a:cubicBezTo>
                  <a:pt x="681" y="1484"/>
                  <a:pt x="684" y="1485"/>
                  <a:pt x="691" y="1486"/>
                </a:cubicBezTo>
                <a:lnTo>
                  <a:pt x="691" y="1489"/>
                </a:lnTo>
                <a:lnTo>
                  <a:pt x="665" y="1489"/>
                </a:lnTo>
                <a:lnTo>
                  <a:pt x="665" y="1486"/>
                </a:lnTo>
                <a:cubicBezTo>
                  <a:pt x="672" y="1486"/>
                  <a:pt x="674" y="1484"/>
                  <a:pt x="675" y="1479"/>
                </a:cubicBezTo>
                <a:cubicBezTo>
                  <a:pt x="675" y="1475"/>
                  <a:pt x="676" y="1470"/>
                  <a:pt x="676" y="1459"/>
                </a:cubicBezTo>
                <a:lnTo>
                  <a:pt x="676" y="1435"/>
                </a:lnTo>
                <a:cubicBezTo>
                  <a:pt x="676" y="1427"/>
                  <a:pt x="675" y="1426"/>
                  <a:pt x="673" y="1423"/>
                </a:cubicBezTo>
                <a:cubicBezTo>
                  <a:pt x="671" y="1421"/>
                  <a:pt x="669" y="1420"/>
                  <a:pt x="664" y="1419"/>
                </a:cubicBezTo>
                <a:lnTo>
                  <a:pt x="664" y="1416"/>
                </a:lnTo>
                <a:lnTo>
                  <a:pt x="680" y="1416"/>
                </a:lnTo>
                <a:lnTo>
                  <a:pt x="726" y="1472"/>
                </a:lnTo>
                <a:lnTo>
                  <a:pt x="726" y="1472"/>
                </a:lnTo>
                <a:lnTo>
                  <a:pt x="726" y="1445"/>
                </a:lnTo>
                <a:cubicBezTo>
                  <a:pt x="726" y="1435"/>
                  <a:pt x="726" y="1430"/>
                  <a:pt x="725" y="1426"/>
                </a:cubicBezTo>
                <a:cubicBezTo>
                  <a:pt x="725" y="1421"/>
                  <a:pt x="722" y="1420"/>
                  <a:pt x="715" y="1419"/>
                </a:cubicBezTo>
                <a:lnTo>
                  <a:pt x="715" y="1416"/>
                </a:lnTo>
                <a:lnTo>
                  <a:pt x="740" y="1416"/>
                </a:lnTo>
                <a:lnTo>
                  <a:pt x="740" y="1419"/>
                </a:lnTo>
                <a:close/>
                <a:moveTo>
                  <a:pt x="622" y="1430"/>
                </a:moveTo>
                <a:lnTo>
                  <a:pt x="622" y="1430"/>
                </a:lnTo>
                <a:cubicBezTo>
                  <a:pt x="618" y="1439"/>
                  <a:pt x="615" y="1449"/>
                  <a:pt x="612" y="1458"/>
                </a:cubicBezTo>
                <a:lnTo>
                  <a:pt x="632" y="1458"/>
                </a:lnTo>
                <a:lnTo>
                  <a:pt x="622" y="1430"/>
                </a:lnTo>
                <a:close/>
                <a:moveTo>
                  <a:pt x="633" y="1489"/>
                </a:moveTo>
                <a:lnTo>
                  <a:pt x="633" y="1486"/>
                </a:lnTo>
                <a:cubicBezTo>
                  <a:pt x="639" y="1485"/>
                  <a:pt x="640" y="1484"/>
                  <a:pt x="639" y="1480"/>
                </a:cubicBezTo>
                <a:cubicBezTo>
                  <a:pt x="637" y="1475"/>
                  <a:pt x="635" y="1469"/>
                  <a:pt x="633" y="1463"/>
                </a:cubicBezTo>
                <a:lnTo>
                  <a:pt x="610" y="1463"/>
                </a:lnTo>
                <a:cubicBezTo>
                  <a:pt x="608" y="1468"/>
                  <a:pt x="607" y="1472"/>
                  <a:pt x="606" y="1477"/>
                </a:cubicBezTo>
                <a:cubicBezTo>
                  <a:pt x="603" y="1484"/>
                  <a:pt x="604" y="1485"/>
                  <a:pt x="612" y="1486"/>
                </a:cubicBezTo>
                <a:lnTo>
                  <a:pt x="612" y="1489"/>
                </a:lnTo>
                <a:lnTo>
                  <a:pt x="589" y="1489"/>
                </a:lnTo>
                <a:lnTo>
                  <a:pt x="589" y="1486"/>
                </a:lnTo>
                <a:cubicBezTo>
                  <a:pt x="596" y="1485"/>
                  <a:pt x="597" y="1484"/>
                  <a:pt x="601" y="1474"/>
                </a:cubicBezTo>
                <a:lnTo>
                  <a:pt x="623" y="1415"/>
                </a:lnTo>
                <a:lnTo>
                  <a:pt x="627" y="1414"/>
                </a:lnTo>
                <a:cubicBezTo>
                  <a:pt x="634" y="1434"/>
                  <a:pt x="641" y="1454"/>
                  <a:pt x="648" y="1474"/>
                </a:cubicBezTo>
                <a:cubicBezTo>
                  <a:pt x="651" y="1484"/>
                  <a:pt x="653" y="1485"/>
                  <a:pt x="660" y="1486"/>
                </a:cubicBezTo>
                <a:lnTo>
                  <a:pt x="660" y="1489"/>
                </a:lnTo>
                <a:lnTo>
                  <a:pt x="633" y="1489"/>
                </a:lnTo>
                <a:close/>
                <a:moveTo>
                  <a:pt x="593" y="1419"/>
                </a:moveTo>
                <a:cubicBezTo>
                  <a:pt x="587" y="1420"/>
                  <a:pt x="584" y="1421"/>
                  <a:pt x="583" y="1426"/>
                </a:cubicBezTo>
                <a:cubicBezTo>
                  <a:pt x="583" y="1429"/>
                  <a:pt x="583" y="1434"/>
                  <a:pt x="583" y="1444"/>
                </a:cubicBezTo>
                <a:lnTo>
                  <a:pt x="583" y="1453"/>
                </a:lnTo>
                <a:cubicBezTo>
                  <a:pt x="583" y="1466"/>
                  <a:pt x="581" y="1476"/>
                  <a:pt x="575" y="1483"/>
                </a:cubicBezTo>
                <a:cubicBezTo>
                  <a:pt x="570" y="1488"/>
                  <a:pt x="562" y="1491"/>
                  <a:pt x="555" y="1491"/>
                </a:cubicBezTo>
                <a:cubicBezTo>
                  <a:pt x="548" y="1491"/>
                  <a:pt x="542" y="1489"/>
                  <a:pt x="537" y="1485"/>
                </a:cubicBezTo>
                <a:cubicBezTo>
                  <a:pt x="531" y="1480"/>
                  <a:pt x="528" y="1472"/>
                  <a:pt x="528" y="1458"/>
                </a:cubicBezTo>
                <a:lnTo>
                  <a:pt x="528" y="1431"/>
                </a:lnTo>
                <a:cubicBezTo>
                  <a:pt x="528" y="1421"/>
                  <a:pt x="527" y="1420"/>
                  <a:pt x="518" y="1419"/>
                </a:cubicBezTo>
                <a:lnTo>
                  <a:pt x="518" y="1416"/>
                </a:lnTo>
                <a:lnTo>
                  <a:pt x="547" y="1416"/>
                </a:lnTo>
                <a:lnTo>
                  <a:pt x="547" y="1419"/>
                </a:lnTo>
                <a:cubicBezTo>
                  <a:pt x="538" y="1420"/>
                  <a:pt x="538" y="1421"/>
                  <a:pt x="538" y="1431"/>
                </a:cubicBezTo>
                <a:lnTo>
                  <a:pt x="538" y="1456"/>
                </a:lnTo>
                <a:cubicBezTo>
                  <a:pt x="538" y="1474"/>
                  <a:pt x="545" y="1484"/>
                  <a:pt x="558" y="1484"/>
                </a:cubicBezTo>
                <a:cubicBezTo>
                  <a:pt x="573" y="1484"/>
                  <a:pt x="578" y="1471"/>
                  <a:pt x="578" y="1453"/>
                </a:cubicBezTo>
                <a:lnTo>
                  <a:pt x="578" y="1444"/>
                </a:lnTo>
                <a:cubicBezTo>
                  <a:pt x="578" y="1434"/>
                  <a:pt x="578" y="1429"/>
                  <a:pt x="577" y="1426"/>
                </a:cubicBezTo>
                <a:cubicBezTo>
                  <a:pt x="577" y="1421"/>
                  <a:pt x="574" y="1420"/>
                  <a:pt x="567" y="1419"/>
                </a:cubicBezTo>
                <a:lnTo>
                  <a:pt x="567" y="1416"/>
                </a:lnTo>
                <a:lnTo>
                  <a:pt x="593" y="1416"/>
                </a:lnTo>
                <a:lnTo>
                  <a:pt x="593" y="1419"/>
                </a:lnTo>
                <a:close/>
                <a:moveTo>
                  <a:pt x="511" y="1419"/>
                </a:moveTo>
                <a:cubicBezTo>
                  <a:pt x="502" y="1420"/>
                  <a:pt x="501" y="1421"/>
                  <a:pt x="501" y="1430"/>
                </a:cubicBezTo>
                <a:lnTo>
                  <a:pt x="501" y="1475"/>
                </a:lnTo>
                <a:cubicBezTo>
                  <a:pt x="501" y="1485"/>
                  <a:pt x="502" y="1485"/>
                  <a:pt x="511" y="1486"/>
                </a:cubicBezTo>
                <a:lnTo>
                  <a:pt x="511" y="1489"/>
                </a:lnTo>
                <a:lnTo>
                  <a:pt x="481" y="1489"/>
                </a:lnTo>
                <a:lnTo>
                  <a:pt x="481" y="1486"/>
                </a:lnTo>
                <a:cubicBezTo>
                  <a:pt x="490" y="1485"/>
                  <a:pt x="491" y="1485"/>
                  <a:pt x="491" y="1475"/>
                </a:cubicBezTo>
                <a:lnTo>
                  <a:pt x="491" y="1453"/>
                </a:lnTo>
                <a:lnTo>
                  <a:pt x="454" y="1453"/>
                </a:lnTo>
                <a:lnTo>
                  <a:pt x="454" y="1475"/>
                </a:lnTo>
                <a:cubicBezTo>
                  <a:pt x="454" y="1485"/>
                  <a:pt x="455" y="1485"/>
                  <a:pt x="464" y="1486"/>
                </a:cubicBezTo>
                <a:lnTo>
                  <a:pt x="464" y="1489"/>
                </a:lnTo>
                <a:lnTo>
                  <a:pt x="435" y="1489"/>
                </a:lnTo>
                <a:lnTo>
                  <a:pt x="435" y="1486"/>
                </a:lnTo>
                <a:cubicBezTo>
                  <a:pt x="444" y="1485"/>
                  <a:pt x="444" y="1485"/>
                  <a:pt x="444" y="1475"/>
                </a:cubicBezTo>
                <a:lnTo>
                  <a:pt x="444" y="1430"/>
                </a:lnTo>
                <a:cubicBezTo>
                  <a:pt x="444" y="1421"/>
                  <a:pt x="444" y="1420"/>
                  <a:pt x="435" y="1419"/>
                </a:cubicBezTo>
                <a:lnTo>
                  <a:pt x="435" y="1416"/>
                </a:lnTo>
                <a:lnTo>
                  <a:pt x="464" y="1416"/>
                </a:lnTo>
                <a:lnTo>
                  <a:pt x="464" y="1419"/>
                </a:lnTo>
                <a:cubicBezTo>
                  <a:pt x="455" y="1420"/>
                  <a:pt x="454" y="1421"/>
                  <a:pt x="454" y="1430"/>
                </a:cubicBezTo>
                <a:lnTo>
                  <a:pt x="454" y="1448"/>
                </a:lnTo>
                <a:lnTo>
                  <a:pt x="491" y="1448"/>
                </a:lnTo>
                <a:lnTo>
                  <a:pt x="491" y="1430"/>
                </a:lnTo>
                <a:cubicBezTo>
                  <a:pt x="491" y="1421"/>
                  <a:pt x="490" y="1420"/>
                  <a:pt x="482" y="1419"/>
                </a:cubicBezTo>
                <a:lnTo>
                  <a:pt x="482" y="1416"/>
                </a:lnTo>
                <a:lnTo>
                  <a:pt x="511" y="1416"/>
                </a:lnTo>
                <a:lnTo>
                  <a:pt x="511" y="1419"/>
                </a:lnTo>
                <a:close/>
                <a:moveTo>
                  <a:pt x="428" y="1470"/>
                </a:moveTo>
                <a:cubicBezTo>
                  <a:pt x="427" y="1475"/>
                  <a:pt x="424" y="1484"/>
                  <a:pt x="422" y="1488"/>
                </a:cubicBezTo>
                <a:cubicBezTo>
                  <a:pt x="419" y="1489"/>
                  <a:pt x="410" y="1491"/>
                  <a:pt x="402" y="1491"/>
                </a:cubicBezTo>
                <a:cubicBezTo>
                  <a:pt x="374" y="1491"/>
                  <a:pt x="362" y="1471"/>
                  <a:pt x="362" y="1454"/>
                </a:cubicBezTo>
                <a:cubicBezTo>
                  <a:pt x="362" y="1430"/>
                  <a:pt x="380" y="1414"/>
                  <a:pt x="404" y="1414"/>
                </a:cubicBezTo>
                <a:cubicBezTo>
                  <a:pt x="414" y="1414"/>
                  <a:pt x="421" y="1417"/>
                  <a:pt x="424" y="1417"/>
                </a:cubicBezTo>
                <a:cubicBezTo>
                  <a:pt x="425" y="1424"/>
                  <a:pt x="426" y="1429"/>
                  <a:pt x="427" y="1435"/>
                </a:cubicBezTo>
                <a:lnTo>
                  <a:pt x="423" y="1436"/>
                </a:lnTo>
                <a:cubicBezTo>
                  <a:pt x="420" y="1423"/>
                  <a:pt x="413" y="1418"/>
                  <a:pt x="402" y="1418"/>
                </a:cubicBezTo>
                <a:cubicBezTo>
                  <a:pt x="383" y="1418"/>
                  <a:pt x="374" y="1434"/>
                  <a:pt x="374" y="1451"/>
                </a:cubicBezTo>
                <a:cubicBezTo>
                  <a:pt x="374" y="1472"/>
                  <a:pt x="386" y="1487"/>
                  <a:pt x="403" y="1487"/>
                </a:cubicBezTo>
                <a:cubicBezTo>
                  <a:pt x="414" y="1487"/>
                  <a:pt x="420" y="1480"/>
                  <a:pt x="425" y="1469"/>
                </a:cubicBezTo>
                <a:lnTo>
                  <a:pt x="428" y="1470"/>
                </a:lnTo>
                <a:close/>
                <a:moveTo>
                  <a:pt x="325" y="1489"/>
                </a:moveTo>
                <a:lnTo>
                  <a:pt x="325" y="1486"/>
                </a:lnTo>
                <a:cubicBezTo>
                  <a:pt x="334" y="1485"/>
                  <a:pt x="335" y="1485"/>
                  <a:pt x="335" y="1475"/>
                </a:cubicBezTo>
                <a:lnTo>
                  <a:pt x="335" y="1430"/>
                </a:lnTo>
                <a:cubicBezTo>
                  <a:pt x="335" y="1421"/>
                  <a:pt x="334" y="1420"/>
                  <a:pt x="325" y="1419"/>
                </a:cubicBezTo>
                <a:lnTo>
                  <a:pt x="325" y="1416"/>
                </a:lnTo>
                <a:lnTo>
                  <a:pt x="354" y="1416"/>
                </a:lnTo>
                <a:lnTo>
                  <a:pt x="354" y="1419"/>
                </a:lnTo>
                <a:cubicBezTo>
                  <a:pt x="346" y="1420"/>
                  <a:pt x="345" y="1421"/>
                  <a:pt x="345" y="1430"/>
                </a:cubicBezTo>
                <a:lnTo>
                  <a:pt x="345" y="1475"/>
                </a:lnTo>
                <a:cubicBezTo>
                  <a:pt x="345" y="1485"/>
                  <a:pt x="346" y="1485"/>
                  <a:pt x="354" y="1486"/>
                </a:cubicBezTo>
                <a:lnTo>
                  <a:pt x="354" y="1489"/>
                </a:lnTo>
                <a:lnTo>
                  <a:pt x="325" y="1489"/>
                </a:lnTo>
                <a:close/>
                <a:moveTo>
                  <a:pt x="312" y="1434"/>
                </a:moveTo>
                <a:cubicBezTo>
                  <a:pt x="310" y="1426"/>
                  <a:pt x="307" y="1418"/>
                  <a:pt x="298" y="1418"/>
                </a:cubicBezTo>
                <a:cubicBezTo>
                  <a:pt x="290" y="1418"/>
                  <a:pt x="286" y="1424"/>
                  <a:pt x="286" y="1430"/>
                </a:cubicBezTo>
                <a:cubicBezTo>
                  <a:pt x="286" y="1438"/>
                  <a:pt x="291" y="1442"/>
                  <a:pt x="300" y="1447"/>
                </a:cubicBezTo>
                <a:cubicBezTo>
                  <a:pt x="309" y="1452"/>
                  <a:pt x="318" y="1457"/>
                  <a:pt x="318" y="1469"/>
                </a:cubicBezTo>
                <a:cubicBezTo>
                  <a:pt x="318" y="1481"/>
                  <a:pt x="309" y="1491"/>
                  <a:pt x="294" y="1491"/>
                </a:cubicBezTo>
                <a:cubicBezTo>
                  <a:pt x="290" y="1491"/>
                  <a:pt x="286" y="1490"/>
                  <a:pt x="283" y="1489"/>
                </a:cubicBezTo>
                <a:cubicBezTo>
                  <a:pt x="281" y="1488"/>
                  <a:pt x="279" y="1487"/>
                  <a:pt x="278" y="1487"/>
                </a:cubicBezTo>
                <a:cubicBezTo>
                  <a:pt x="277" y="1485"/>
                  <a:pt x="276" y="1474"/>
                  <a:pt x="275" y="1469"/>
                </a:cubicBezTo>
                <a:lnTo>
                  <a:pt x="278" y="1468"/>
                </a:lnTo>
                <a:cubicBezTo>
                  <a:pt x="280" y="1475"/>
                  <a:pt x="285" y="1487"/>
                  <a:pt x="296" y="1487"/>
                </a:cubicBezTo>
                <a:cubicBezTo>
                  <a:pt x="304" y="1487"/>
                  <a:pt x="309" y="1482"/>
                  <a:pt x="309" y="1474"/>
                </a:cubicBezTo>
                <a:cubicBezTo>
                  <a:pt x="309" y="1465"/>
                  <a:pt x="303" y="1462"/>
                  <a:pt x="295" y="1457"/>
                </a:cubicBezTo>
                <a:cubicBezTo>
                  <a:pt x="287" y="1453"/>
                  <a:pt x="277" y="1447"/>
                  <a:pt x="277" y="1435"/>
                </a:cubicBezTo>
                <a:cubicBezTo>
                  <a:pt x="277" y="1424"/>
                  <a:pt x="286" y="1414"/>
                  <a:pt x="300" y="1414"/>
                </a:cubicBezTo>
                <a:cubicBezTo>
                  <a:pt x="305" y="1414"/>
                  <a:pt x="310" y="1416"/>
                  <a:pt x="314" y="1417"/>
                </a:cubicBezTo>
                <a:cubicBezTo>
                  <a:pt x="314" y="1421"/>
                  <a:pt x="314" y="1426"/>
                  <a:pt x="315" y="1433"/>
                </a:cubicBezTo>
                <a:lnTo>
                  <a:pt x="312" y="1434"/>
                </a:lnTo>
                <a:close/>
                <a:moveTo>
                  <a:pt x="1569" y="1072"/>
                </a:moveTo>
                <a:lnTo>
                  <a:pt x="1544" y="1072"/>
                </a:lnTo>
                <a:lnTo>
                  <a:pt x="1544" y="1039"/>
                </a:lnTo>
                <a:lnTo>
                  <a:pt x="1475" y="1039"/>
                </a:lnTo>
                <a:lnTo>
                  <a:pt x="1475" y="1072"/>
                </a:lnTo>
                <a:lnTo>
                  <a:pt x="1372" y="1072"/>
                </a:lnTo>
                <a:lnTo>
                  <a:pt x="1372" y="1088"/>
                </a:lnTo>
                <a:lnTo>
                  <a:pt x="1466" y="1088"/>
                </a:lnTo>
                <a:cubicBezTo>
                  <a:pt x="1443" y="1123"/>
                  <a:pt x="1384" y="1194"/>
                  <a:pt x="1374" y="1203"/>
                </a:cubicBezTo>
                <a:lnTo>
                  <a:pt x="1374" y="1210"/>
                </a:lnTo>
                <a:cubicBezTo>
                  <a:pt x="1390" y="1204"/>
                  <a:pt x="1437" y="1176"/>
                  <a:pt x="1475" y="1147"/>
                </a:cubicBezTo>
                <a:lnTo>
                  <a:pt x="1475" y="1210"/>
                </a:lnTo>
                <a:lnTo>
                  <a:pt x="1421" y="1210"/>
                </a:lnTo>
                <a:lnTo>
                  <a:pt x="1421" y="1216"/>
                </a:lnTo>
                <a:cubicBezTo>
                  <a:pt x="1431" y="1219"/>
                  <a:pt x="1439" y="1224"/>
                  <a:pt x="1447" y="1230"/>
                </a:cubicBezTo>
                <a:cubicBezTo>
                  <a:pt x="1454" y="1238"/>
                  <a:pt x="1459" y="1249"/>
                  <a:pt x="1461" y="1264"/>
                </a:cubicBezTo>
                <a:cubicBezTo>
                  <a:pt x="1499" y="1264"/>
                  <a:pt x="1522" y="1261"/>
                  <a:pt x="1531" y="1254"/>
                </a:cubicBezTo>
                <a:cubicBezTo>
                  <a:pt x="1539" y="1248"/>
                  <a:pt x="1544" y="1241"/>
                  <a:pt x="1544" y="1233"/>
                </a:cubicBezTo>
                <a:lnTo>
                  <a:pt x="1544" y="1088"/>
                </a:lnTo>
                <a:lnTo>
                  <a:pt x="1569" y="1088"/>
                </a:lnTo>
                <a:lnTo>
                  <a:pt x="1569" y="1072"/>
                </a:lnTo>
                <a:close/>
                <a:moveTo>
                  <a:pt x="1365" y="1019"/>
                </a:moveTo>
                <a:lnTo>
                  <a:pt x="1575" y="1019"/>
                </a:lnTo>
                <a:lnTo>
                  <a:pt x="1575" y="1275"/>
                </a:lnTo>
                <a:lnTo>
                  <a:pt x="1365" y="1275"/>
                </a:lnTo>
                <a:lnTo>
                  <a:pt x="1365" y="1019"/>
                </a:lnTo>
                <a:close/>
                <a:moveTo>
                  <a:pt x="1618" y="1003"/>
                </a:moveTo>
                <a:lnTo>
                  <a:pt x="1618" y="1003"/>
                </a:lnTo>
                <a:lnTo>
                  <a:pt x="1323" y="1003"/>
                </a:lnTo>
                <a:lnTo>
                  <a:pt x="1323" y="1003"/>
                </a:lnTo>
                <a:lnTo>
                  <a:pt x="1295" y="1003"/>
                </a:lnTo>
                <a:lnTo>
                  <a:pt x="1295" y="1311"/>
                </a:lnTo>
                <a:lnTo>
                  <a:pt x="1365" y="1300"/>
                </a:lnTo>
                <a:lnTo>
                  <a:pt x="1365" y="1291"/>
                </a:lnTo>
                <a:lnTo>
                  <a:pt x="1575" y="1291"/>
                </a:lnTo>
                <a:lnTo>
                  <a:pt x="1575" y="1311"/>
                </a:lnTo>
                <a:lnTo>
                  <a:pt x="1645" y="1300"/>
                </a:lnTo>
                <a:lnTo>
                  <a:pt x="1645" y="1003"/>
                </a:lnTo>
                <a:lnTo>
                  <a:pt x="1618" y="1003"/>
                </a:lnTo>
                <a:close/>
                <a:moveTo>
                  <a:pt x="1100" y="1204"/>
                </a:moveTo>
                <a:cubicBezTo>
                  <a:pt x="1120" y="1245"/>
                  <a:pt x="1150" y="1280"/>
                  <a:pt x="1181" y="1297"/>
                </a:cubicBezTo>
                <a:cubicBezTo>
                  <a:pt x="1198" y="1284"/>
                  <a:pt x="1222" y="1248"/>
                  <a:pt x="1222" y="1248"/>
                </a:cubicBezTo>
                <a:cubicBezTo>
                  <a:pt x="1158" y="1229"/>
                  <a:pt x="1123" y="1209"/>
                  <a:pt x="1105" y="1200"/>
                </a:cubicBezTo>
                <a:cubicBezTo>
                  <a:pt x="1102" y="1202"/>
                  <a:pt x="1102" y="1202"/>
                  <a:pt x="1100" y="1204"/>
                </a:cubicBezTo>
                <a:moveTo>
                  <a:pt x="997" y="1222"/>
                </a:moveTo>
                <a:lnTo>
                  <a:pt x="937" y="1203"/>
                </a:lnTo>
                <a:cubicBezTo>
                  <a:pt x="928" y="1225"/>
                  <a:pt x="919" y="1241"/>
                  <a:pt x="911" y="1252"/>
                </a:cubicBezTo>
                <a:cubicBezTo>
                  <a:pt x="902" y="1265"/>
                  <a:pt x="891" y="1278"/>
                  <a:pt x="878" y="1290"/>
                </a:cubicBezTo>
                <a:lnTo>
                  <a:pt x="878" y="1297"/>
                </a:lnTo>
                <a:cubicBezTo>
                  <a:pt x="902" y="1288"/>
                  <a:pt x="924" y="1279"/>
                  <a:pt x="945" y="1268"/>
                </a:cubicBezTo>
                <a:cubicBezTo>
                  <a:pt x="959" y="1261"/>
                  <a:pt x="974" y="1250"/>
                  <a:pt x="991" y="1236"/>
                </a:cubicBezTo>
                <a:cubicBezTo>
                  <a:pt x="999" y="1234"/>
                  <a:pt x="1003" y="1232"/>
                  <a:pt x="1004" y="1229"/>
                </a:cubicBezTo>
                <a:cubicBezTo>
                  <a:pt x="1004" y="1226"/>
                  <a:pt x="1002" y="1223"/>
                  <a:pt x="997" y="1222"/>
                </a:cubicBezTo>
                <a:moveTo>
                  <a:pt x="1022" y="1079"/>
                </a:moveTo>
                <a:lnTo>
                  <a:pt x="964" y="1079"/>
                </a:lnTo>
                <a:lnTo>
                  <a:pt x="964" y="1062"/>
                </a:lnTo>
                <a:lnTo>
                  <a:pt x="1022" y="1062"/>
                </a:lnTo>
                <a:lnTo>
                  <a:pt x="1022" y="1079"/>
                </a:lnTo>
                <a:close/>
                <a:moveTo>
                  <a:pt x="1022" y="1113"/>
                </a:moveTo>
                <a:lnTo>
                  <a:pt x="964" y="1113"/>
                </a:lnTo>
                <a:lnTo>
                  <a:pt x="964" y="1095"/>
                </a:lnTo>
                <a:lnTo>
                  <a:pt x="1022" y="1095"/>
                </a:lnTo>
                <a:lnTo>
                  <a:pt x="1022" y="1113"/>
                </a:lnTo>
                <a:close/>
                <a:moveTo>
                  <a:pt x="1022" y="1146"/>
                </a:moveTo>
                <a:lnTo>
                  <a:pt x="964" y="1146"/>
                </a:lnTo>
                <a:lnTo>
                  <a:pt x="964" y="1129"/>
                </a:lnTo>
                <a:lnTo>
                  <a:pt x="1022" y="1129"/>
                </a:lnTo>
                <a:lnTo>
                  <a:pt x="1022" y="1146"/>
                </a:lnTo>
                <a:close/>
                <a:moveTo>
                  <a:pt x="1092" y="1177"/>
                </a:moveTo>
                <a:lnTo>
                  <a:pt x="1092" y="1162"/>
                </a:lnTo>
                <a:lnTo>
                  <a:pt x="1212" y="1162"/>
                </a:lnTo>
                <a:lnTo>
                  <a:pt x="1212" y="1146"/>
                </a:lnTo>
                <a:lnTo>
                  <a:pt x="1092" y="1146"/>
                </a:lnTo>
                <a:lnTo>
                  <a:pt x="1092" y="1129"/>
                </a:lnTo>
                <a:lnTo>
                  <a:pt x="1203" y="1129"/>
                </a:lnTo>
                <a:lnTo>
                  <a:pt x="1203" y="1113"/>
                </a:lnTo>
                <a:lnTo>
                  <a:pt x="1092" y="1113"/>
                </a:lnTo>
                <a:lnTo>
                  <a:pt x="1092" y="1095"/>
                </a:lnTo>
                <a:lnTo>
                  <a:pt x="1203" y="1095"/>
                </a:lnTo>
                <a:lnTo>
                  <a:pt x="1203" y="1079"/>
                </a:lnTo>
                <a:lnTo>
                  <a:pt x="1092" y="1079"/>
                </a:lnTo>
                <a:lnTo>
                  <a:pt x="1092" y="1062"/>
                </a:lnTo>
                <a:lnTo>
                  <a:pt x="1212" y="1062"/>
                </a:lnTo>
                <a:lnTo>
                  <a:pt x="1212" y="1046"/>
                </a:lnTo>
                <a:lnTo>
                  <a:pt x="1085" y="1046"/>
                </a:lnTo>
                <a:cubicBezTo>
                  <a:pt x="1085" y="1045"/>
                  <a:pt x="1085" y="1045"/>
                  <a:pt x="1086" y="1045"/>
                </a:cubicBezTo>
                <a:cubicBezTo>
                  <a:pt x="1088" y="1037"/>
                  <a:pt x="1089" y="1030"/>
                  <a:pt x="1086" y="1023"/>
                </a:cubicBezTo>
                <a:cubicBezTo>
                  <a:pt x="1083" y="1015"/>
                  <a:pt x="1075" y="1007"/>
                  <a:pt x="1061" y="1004"/>
                </a:cubicBezTo>
                <a:cubicBezTo>
                  <a:pt x="1037" y="998"/>
                  <a:pt x="999" y="1014"/>
                  <a:pt x="999" y="1014"/>
                </a:cubicBezTo>
                <a:cubicBezTo>
                  <a:pt x="1018" y="1018"/>
                  <a:pt x="1023" y="1028"/>
                  <a:pt x="1031" y="1039"/>
                </a:cubicBezTo>
                <a:cubicBezTo>
                  <a:pt x="1032" y="1042"/>
                  <a:pt x="1034" y="1044"/>
                  <a:pt x="1035" y="1046"/>
                </a:cubicBezTo>
                <a:lnTo>
                  <a:pt x="964" y="1046"/>
                </a:lnTo>
                <a:lnTo>
                  <a:pt x="964" y="1043"/>
                </a:lnTo>
                <a:cubicBezTo>
                  <a:pt x="964" y="1042"/>
                  <a:pt x="965" y="1042"/>
                  <a:pt x="966" y="1041"/>
                </a:cubicBezTo>
                <a:cubicBezTo>
                  <a:pt x="974" y="1039"/>
                  <a:pt x="978" y="1037"/>
                  <a:pt x="979" y="1034"/>
                </a:cubicBezTo>
                <a:cubicBezTo>
                  <a:pt x="979" y="1031"/>
                  <a:pt x="977" y="1029"/>
                  <a:pt x="973" y="1027"/>
                </a:cubicBezTo>
                <a:lnTo>
                  <a:pt x="912" y="1008"/>
                </a:lnTo>
                <a:cubicBezTo>
                  <a:pt x="903" y="1030"/>
                  <a:pt x="894" y="1046"/>
                  <a:pt x="887" y="1057"/>
                </a:cubicBezTo>
                <a:cubicBezTo>
                  <a:pt x="877" y="1071"/>
                  <a:pt x="866" y="1083"/>
                  <a:pt x="853" y="1095"/>
                </a:cubicBezTo>
                <a:lnTo>
                  <a:pt x="853" y="1102"/>
                </a:lnTo>
                <a:cubicBezTo>
                  <a:pt x="868" y="1097"/>
                  <a:pt x="881" y="1092"/>
                  <a:pt x="894" y="1086"/>
                </a:cubicBezTo>
                <a:lnTo>
                  <a:pt x="894" y="1170"/>
                </a:lnTo>
                <a:lnTo>
                  <a:pt x="949" y="1162"/>
                </a:lnTo>
                <a:lnTo>
                  <a:pt x="1022" y="1162"/>
                </a:lnTo>
                <a:lnTo>
                  <a:pt x="1022" y="1177"/>
                </a:lnTo>
                <a:lnTo>
                  <a:pt x="853" y="1177"/>
                </a:lnTo>
                <a:lnTo>
                  <a:pt x="853" y="1193"/>
                </a:lnTo>
                <a:lnTo>
                  <a:pt x="1022" y="1193"/>
                </a:lnTo>
                <a:lnTo>
                  <a:pt x="1022" y="1311"/>
                </a:lnTo>
                <a:lnTo>
                  <a:pt x="1092" y="1300"/>
                </a:lnTo>
                <a:lnTo>
                  <a:pt x="1092" y="1193"/>
                </a:lnTo>
                <a:lnTo>
                  <a:pt x="1225" y="1193"/>
                </a:lnTo>
                <a:lnTo>
                  <a:pt x="1225" y="1177"/>
                </a:lnTo>
                <a:lnTo>
                  <a:pt x="1092" y="1177"/>
                </a:lnTo>
                <a:close/>
                <a:moveTo>
                  <a:pt x="607" y="1062"/>
                </a:moveTo>
                <a:lnTo>
                  <a:pt x="673" y="1086"/>
                </a:lnTo>
                <a:cubicBezTo>
                  <a:pt x="670" y="1088"/>
                  <a:pt x="661" y="1094"/>
                  <a:pt x="661" y="1094"/>
                </a:cubicBezTo>
                <a:cubicBezTo>
                  <a:pt x="710" y="1111"/>
                  <a:pt x="762" y="1118"/>
                  <a:pt x="816" y="1124"/>
                </a:cubicBezTo>
                <a:cubicBezTo>
                  <a:pt x="805" y="1142"/>
                  <a:pt x="795" y="1158"/>
                  <a:pt x="785" y="1174"/>
                </a:cubicBezTo>
                <a:cubicBezTo>
                  <a:pt x="778" y="1173"/>
                  <a:pt x="758" y="1168"/>
                  <a:pt x="750" y="1165"/>
                </a:cubicBezTo>
                <a:cubicBezTo>
                  <a:pt x="709" y="1151"/>
                  <a:pt x="671" y="1135"/>
                  <a:pt x="639" y="1111"/>
                </a:cubicBezTo>
                <a:cubicBezTo>
                  <a:pt x="639" y="1111"/>
                  <a:pt x="635" y="1114"/>
                  <a:pt x="633" y="1115"/>
                </a:cubicBezTo>
                <a:cubicBezTo>
                  <a:pt x="581" y="1146"/>
                  <a:pt x="520" y="1163"/>
                  <a:pt x="455" y="1175"/>
                </a:cubicBezTo>
                <a:cubicBezTo>
                  <a:pt x="451" y="1176"/>
                  <a:pt x="441" y="1177"/>
                  <a:pt x="441" y="1177"/>
                </a:cubicBezTo>
                <a:lnTo>
                  <a:pt x="441" y="1170"/>
                </a:lnTo>
                <a:cubicBezTo>
                  <a:pt x="467" y="1157"/>
                  <a:pt x="491" y="1144"/>
                  <a:pt x="514" y="1130"/>
                </a:cubicBezTo>
                <a:cubicBezTo>
                  <a:pt x="538" y="1115"/>
                  <a:pt x="607" y="1062"/>
                  <a:pt x="607" y="1062"/>
                </a:cubicBezTo>
                <a:moveTo>
                  <a:pt x="769" y="1232"/>
                </a:moveTo>
                <a:cubicBezTo>
                  <a:pt x="755" y="1223"/>
                  <a:pt x="725" y="1215"/>
                  <a:pt x="681" y="1208"/>
                </a:cubicBezTo>
                <a:lnTo>
                  <a:pt x="677" y="1212"/>
                </a:lnTo>
                <a:cubicBezTo>
                  <a:pt x="700" y="1227"/>
                  <a:pt x="717" y="1247"/>
                  <a:pt x="726" y="1270"/>
                </a:cubicBezTo>
                <a:cubicBezTo>
                  <a:pt x="733" y="1292"/>
                  <a:pt x="745" y="1302"/>
                  <a:pt x="761" y="1302"/>
                </a:cubicBezTo>
                <a:cubicBezTo>
                  <a:pt x="768" y="1302"/>
                  <a:pt x="775" y="1298"/>
                  <a:pt x="782" y="1290"/>
                </a:cubicBezTo>
                <a:cubicBezTo>
                  <a:pt x="788" y="1281"/>
                  <a:pt x="791" y="1273"/>
                  <a:pt x="790" y="1264"/>
                </a:cubicBezTo>
                <a:cubicBezTo>
                  <a:pt x="790" y="1252"/>
                  <a:pt x="783" y="1242"/>
                  <a:pt x="769" y="1232"/>
                </a:cubicBezTo>
                <a:moveTo>
                  <a:pt x="566" y="1229"/>
                </a:moveTo>
                <a:cubicBezTo>
                  <a:pt x="566" y="1226"/>
                  <a:pt x="564" y="1223"/>
                  <a:pt x="560" y="1222"/>
                </a:cubicBezTo>
                <a:lnTo>
                  <a:pt x="500" y="1203"/>
                </a:lnTo>
                <a:cubicBezTo>
                  <a:pt x="490" y="1225"/>
                  <a:pt x="482" y="1241"/>
                  <a:pt x="474" y="1252"/>
                </a:cubicBezTo>
                <a:cubicBezTo>
                  <a:pt x="465" y="1265"/>
                  <a:pt x="454" y="1278"/>
                  <a:pt x="441" y="1290"/>
                </a:cubicBezTo>
                <a:lnTo>
                  <a:pt x="441" y="1297"/>
                </a:lnTo>
                <a:cubicBezTo>
                  <a:pt x="465" y="1288"/>
                  <a:pt x="487" y="1279"/>
                  <a:pt x="507" y="1268"/>
                </a:cubicBezTo>
                <a:cubicBezTo>
                  <a:pt x="522" y="1261"/>
                  <a:pt x="537" y="1250"/>
                  <a:pt x="553" y="1236"/>
                </a:cubicBezTo>
                <a:cubicBezTo>
                  <a:pt x="562" y="1234"/>
                  <a:pt x="566" y="1232"/>
                  <a:pt x="566" y="1229"/>
                </a:cubicBezTo>
                <a:moveTo>
                  <a:pt x="777" y="1193"/>
                </a:moveTo>
                <a:lnTo>
                  <a:pt x="777" y="1177"/>
                </a:lnTo>
                <a:lnTo>
                  <a:pt x="663" y="1177"/>
                </a:lnTo>
                <a:lnTo>
                  <a:pt x="663" y="1155"/>
                </a:lnTo>
                <a:lnTo>
                  <a:pt x="594" y="1155"/>
                </a:lnTo>
                <a:lnTo>
                  <a:pt x="594" y="1177"/>
                </a:lnTo>
                <a:lnTo>
                  <a:pt x="480" y="1177"/>
                </a:lnTo>
                <a:lnTo>
                  <a:pt x="480" y="1193"/>
                </a:lnTo>
                <a:lnTo>
                  <a:pt x="594" y="1193"/>
                </a:lnTo>
                <a:lnTo>
                  <a:pt x="594" y="1255"/>
                </a:lnTo>
                <a:lnTo>
                  <a:pt x="540" y="1255"/>
                </a:lnTo>
                <a:lnTo>
                  <a:pt x="540" y="1261"/>
                </a:lnTo>
                <a:cubicBezTo>
                  <a:pt x="550" y="1264"/>
                  <a:pt x="559" y="1261"/>
                  <a:pt x="566" y="1268"/>
                </a:cubicBezTo>
                <a:cubicBezTo>
                  <a:pt x="573" y="1276"/>
                  <a:pt x="578" y="1294"/>
                  <a:pt x="580" y="1309"/>
                </a:cubicBezTo>
                <a:cubicBezTo>
                  <a:pt x="618" y="1309"/>
                  <a:pt x="641" y="1306"/>
                  <a:pt x="650" y="1299"/>
                </a:cubicBezTo>
                <a:cubicBezTo>
                  <a:pt x="659" y="1293"/>
                  <a:pt x="663" y="1286"/>
                  <a:pt x="663" y="1278"/>
                </a:cubicBezTo>
                <a:lnTo>
                  <a:pt x="663" y="1193"/>
                </a:lnTo>
                <a:lnTo>
                  <a:pt x="777" y="1193"/>
                </a:lnTo>
                <a:close/>
                <a:moveTo>
                  <a:pt x="736" y="1034"/>
                </a:moveTo>
                <a:lnTo>
                  <a:pt x="736" y="1002"/>
                </a:lnTo>
                <a:lnTo>
                  <a:pt x="666" y="1002"/>
                </a:lnTo>
                <a:lnTo>
                  <a:pt x="666" y="1034"/>
                </a:lnTo>
                <a:lnTo>
                  <a:pt x="591" y="1034"/>
                </a:lnTo>
                <a:lnTo>
                  <a:pt x="591" y="1002"/>
                </a:lnTo>
                <a:lnTo>
                  <a:pt x="521" y="1002"/>
                </a:lnTo>
                <a:lnTo>
                  <a:pt x="521" y="1034"/>
                </a:lnTo>
                <a:lnTo>
                  <a:pt x="438" y="1034"/>
                </a:lnTo>
                <a:lnTo>
                  <a:pt x="438" y="1050"/>
                </a:lnTo>
                <a:lnTo>
                  <a:pt x="521" y="1050"/>
                </a:lnTo>
                <a:lnTo>
                  <a:pt x="521" y="1083"/>
                </a:lnTo>
                <a:lnTo>
                  <a:pt x="591" y="1073"/>
                </a:lnTo>
                <a:lnTo>
                  <a:pt x="591" y="1050"/>
                </a:lnTo>
                <a:lnTo>
                  <a:pt x="666" y="1050"/>
                </a:lnTo>
                <a:lnTo>
                  <a:pt x="666" y="1083"/>
                </a:lnTo>
                <a:lnTo>
                  <a:pt x="736" y="1073"/>
                </a:lnTo>
                <a:lnTo>
                  <a:pt x="736" y="1050"/>
                </a:lnTo>
                <a:lnTo>
                  <a:pt x="819" y="1050"/>
                </a:lnTo>
                <a:lnTo>
                  <a:pt x="819" y="1034"/>
                </a:lnTo>
                <a:lnTo>
                  <a:pt x="736" y="1034"/>
                </a:lnTo>
                <a:close/>
                <a:moveTo>
                  <a:pt x="43" y="1002"/>
                </a:moveTo>
                <a:lnTo>
                  <a:pt x="43" y="1130"/>
                </a:lnTo>
                <a:cubicBezTo>
                  <a:pt x="43" y="1174"/>
                  <a:pt x="40" y="1202"/>
                  <a:pt x="33" y="1228"/>
                </a:cubicBezTo>
                <a:cubicBezTo>
                  <a:pt x="26" y="1256"/>
                  <a:pt x="15" y="1283"/>
                  <a:pt x="0" y="1311"/>
                </a:cubicBezTo>
                <a:lnTo>
                  <a:pt x="5" y="1316"/>
                </a:lnTo>
                <a:cubicBezTo>
                  <a:pt x="48" y="1282"/>
                  <a:pt x="78" y="1247"/>
                  <a:pt x="93" y="1213"/>
                </a:cubicBezTo>
                <a:cubicBezTo>
                  <a:pt x="106" y="1185"/>
                  <a:pt x="112" y="1162"/>
                  <a:pt x="112" y="1130"/>
                </a:cubicBezTo>
                <a:lnTo>
                  <a:pt x="112" y="1002"/>
                </a:lnTo>
                <a:lnTo>
                  <a:pt x="43" y="1002"/>
                </a:lnTo>
                <a:close/>
                <a:moveTo>
                  <a:pt x="288" y="1002"/>
                </a:moveTo>
                <a:lnTo>
                  <a:pt x="288" y="1316"/>
                </a:lnTo>
                <a:lnTo>
                  <a:pt x="358" y="1306"/>
                </a:lnTo>
                <a:lnTo>
                  <a:pt x="358" y="1002"/>
                </a:lnTo>
                <a:lnTo>
                  <a:pt x="288" y="1002"/>
                </a:lnTo>
                <a:close/>
                <a:moveTo>
                  <a:pt x="165" y="1003"/>
                </a:moveTo>
                <a:lnTo>
                  <a:pt x="165" y="1300"/>
                </a:lnTo>
                <a:lnTo>
                  <a:pt x="235" y="1290"/>
                </a:lnTo>
                <a:lnTo>
                  <a:pt x="235" y="1003"/>
                </a:lnTo>
                <a:lnTo>
                  <a:pt x="165" y="1003"/>
                </a:lnTo>
                <a:close/>
                <a:moveTo>
                  <a:pt x="1592" y="1467"/>
                </a:moveTo>
                <a:lnTo>
                  <a:pt x="1382" y="1467"/>
                </a:lnTo>
                <a:lnTo>
                  <a:pt x="1382" y="1455"/>
                </a:lnTo>
                <a:lnTo>
                  <a:pt x="1592" y="1455"/>
                </a:lnTo>
                <a:lnTo>
                  <a:pt x="1592" y="1467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0" cap="flat">
            <a:noFill/>
            <a:prstDash val="solid"/>
            <a:miter lim="0"/>
          </a:ln>
        </p:spPr>
        <p:txBody>
          <a:bodyPr rtlCol="0"/>
          <a:lstStyle/>
          <a:p>
            <a:pPr algn="ctr"/>
            <a:endParaRPr lang="zh-CN" altLang="en-US"/>
          </a:p>
        </p:txBody>
      </p:sp>
      <p:pic>
        <p:nvPicPr>
          <p:cNvPr id="1098" name="picture 109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21600000">
            <a:off x="755416" y="612765"/>
            <a:ext cx="879764" cy="639630"/>
          </a:xfrm>
          <a:prstGeom prst="rect">
            <a:avLst/>
          </a:prstGeom>
        </p:spPr>
      </p:pic>
      <p:sp>
        <p:nvSpPr>
          <p:cNvPr id="1100" name="textbox 1100"/>
          <p:cNvSpPr/>
          <p:nvPr/>
        </p:nvSpPr>
        <p:spPr>
          <a:xfrm>
            <a:off x="5898514" y="6073639"/>
            <a:ext cx="2842260" cy="159385"/>
          </a:xfrm>
          <a:prstGeom prst="rect">
            <a:avLst/>
          </a:prstGeom>
          <a:noFill/>
          <a:ln w="0" cap="flat">
            <a:noFill/>
            <a:prstDash val="solid"/>
            <a:miter lim="0"/>
          </a:ln>
        </p:spPr>
        <p:txBody>
          <a:bodyPr vert="horz" wrap="square" lIns="0" tIns="0" rIns="0" bIns="0"/>
          <a:lstStyle/>
          <a:p>
            <a:pPr algn="l" rtl="0" eaLnBrk="0">
              <a:lnSpc>
                <a:spcPct val="78815"/>
              </a:lnSpc>
              <a:tabLst/>
            </a:pPr>
            <a:endParaRPr sz="100" dirty="0">
              <a:latin typeface="Noto Sans CJK SC Regular" panose="020B0500000000000000" charset="-122"/>
              <a:ea typeface="Noto Sans CJK SC Regular" panose="020B0500000000000000" charset="-122"/>
              <a:cs typeface="Noto Sans CJK SC Regular" panose="020B0500000000000000" charset="-122"/>
            </a:endParaRPr>
          </a:p>
          <a:p>
            <a:pPr marL="12700" algn="l" rtl="0" eaLnBrk="0">
              <a:lnSpc>
                <a:spcPct val="88000"/>
              </a:lnSpc>
              <a:tabLst/>
            </a:pPr>
            <a:r>
              <a:rPr sz="1000" kern="0" spc="-20" dirty="0">
                <a:solidFill>
                  <a:srgbClr val="FFFFFF">
                    <a:alpha val="100000"/>
                  </a:srgbClr>
                </a:solidFill>
                <a:latin typeface="Noto Sans CJK SC Regular" panose="020B0500000000000000" charset="-122"/>
                <a:ea typeface="Noto Sans CJK SC Regular" panose="020B0500000000000000" charset="-122"/>
                <a:cs typeface="Noto Sans CJK SC Regular" panose="020B0500000000000000" charset="-122"/>
              </a:rPr>
              <a:t>川茶集团微信公众号                      川茶集团微信小程序</a:t>
            </a:r>
            <a:endParaRPr sz="1000" dirty="0">
              <a:latin typeface="Noto Sans CJK SC Regular" panose="020B0500000000000000" charset="-122"/>
              <a:ea typeface="Noto Sans CJK SC Regular" panose="020B0500000000000000" charset="-122"/>
              <a:cs typeface="Noto Sans CJK SC Regular" panose="020B0500000000000000" charset="-122"/>
            </a:endParaRPr>
          </a:p>
        </p:txBody>
      </p:sp>
      <p:pic>
        <p:nvPicPr>
          <p:cNvPr id="1102" name="picture 110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21600000">
            <a:off x="659545" y="1338342"/>
            <a:ext cx="1071508" cy="272621"/>
          </a:xfrm>
          <a:prstGeom prst="rect">
            <a:avLst/>
          </a:prstGeom>
        </p:spPr>
      </p:pic>
      <p:pic>
        <p:nvPicPr>
          <p:cNvPr id="1104" name="picture 110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21600000">
            <a:off x="12697783" y="7341943"/>
            <a:ext cx="257429" cy="376632"/>
          </a:xfrm>
          <a:prstGeom prst="rect">
            <a:avLst/>
          </a:prstGeom>
        </p:spPr>
      </p:pic>
      <p:sp>
        <p:nvSpPr>
          <p:cNvPr id="1106" name="path 1106"/>
          <p:cNvSpPr/>
          <p:nvPr/>
        </p:nvSpPr>
        <p:spPr>
          <a:xfrm>
            <a:off x="1864818" y="612765"/>
            <a:ext cx="12282" cy="982776"/>
          </a:xfrm>
          <a:custGeom>
            <a:avLst/>
            <a:gdLst/>
            <a:ahLst/>
            <a:cxnLst/>
            <a:rect l="0" t="0" r="0" b="0"/>
            <a:pathLst>
              <a:path w="19" h="1547">
                <a:moveTo>
                  <a:pt x="19" y="0"/>
                </a:moveTo>
                <a:lnTo>
                  <a:pt x="0" y="0"/>
                </a:lnTo>
                <a:lnTo>
                  <a:pt x="0" y="1547"/>
                </a:lnTo>
                <a:lnTo>
                  <a:pt x="19" y="1547"/>
                </a:lnTo>
                <a:lnTo>
                  <a:pt x="19" y="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0" cap="flat">
            <a:noFill/>
            <a:prstDash val="solid"/>
            <a:miter lim="0"/>
          </a:ln>
        </p:spPr>
        <p:txBody>
          <a:bodyPr rtlCol="0"/>
          <a:lstStyle/>
          <a:p>
            <a:pPr algn="ctr"/>
            <a:endParaRPr lang="zh-CN" altLang="en-US"/>
          </a:p>
        </p:txBody>
      </p:sp>
      <p:sp>
        <p:nvSpPr>
          <p:cNvPr id="1108" name="path 1108"/>
          <p:cNvSpPr/>
          <p:nvPr/>
        </p:nvSpPr>
        <p:spPr>
          <a:xfrm>
            <a:off x="12149827" y="7511434"/>
            <a:ext cx="397329" cy="9003"/>
          </a:xfrm>
          <a:custGeom>
            <a:avLst/>
            <a:gdLst/>
            <a:ahLst/>
            <a:cxnLst/>
            <a:rect l="0" t="0" r="0" b="0"/>
            <a:pathLst>
              <a:path w="625" h="14">
                <a:moveTo>
                  <a:pt x="0" y="7"/>
                </a:moveTo>
                <a:lnTo>
                  <a:pt x="625" y="7"/>
                </a:lnTo>
              </a:path>
            </a:pathLst>
          </a:custGeom>
          <a:noFill/>
          <a:ln w="9003" cap="flat">
            <a:solidFill>
              <a:srgbClr val="FFFFFF"/>
            </a:solidFill>
            <a:prstDash val="solid"/>
            <a:miter lim="1000000"/>
          </a:ln>
        </p:spPr>
        <p:txBody>
          <a:bodyPr rtlCol="0"/>
          <a:lstStyle/>
          <a:p>
            <a:pPr algn="ctr"/>
            <a:endParaRPr lang="zh-CN" altLang="en-US"/>
          </a:p>
        </p:txBody>
      </p:sp>
      <p:sp>
        <p:nvSpPr>
          <p:cNvPr id="1110" name="path 1110"/>
          <p:cNvSpPr/>
          <p:nvPr/>
        </p:nvSpPr>
        <p:spPr>
          <a:xfrm>
            <a:off x="13105769" y="7511434"/>
            <a:ext cx="397326" cy="9003"/>
          </a:xfrm>
          <a:custGeom>
            <a:avLst/>
            <a:gdLst/>
            <a:ahLst/>
            <a:cxnLst/>
            <a:rect l="0" t="0" r="0" b="0"/>
            <a:pathLst>
              <a:path w="625" h="14">
                <a:moveTo>
                  <a:pt x="0" y="7"/>
                </a:moveTo>
                <a:lnTo>
                  <a:pt x="625" y="7"/>
                </a:lnTo>
              </a:path>
            </a:pathLst>
          </a:custGeom>
          <a:noFill/>
          <a:ln w="9003" cap="flat">
            <a:solidFill>
              <a:srgbClr val="FFFFFF"/>
            </a:solidFill>
            <a:prstDash val="solid"/>
            <a:miter lim="1000000"/>
          </a:ln>
        </p:spPr>
        <p:txBody>
          <a:bodyPr rtlCol="0"/>
          <a:lstStyle/>
          <a:p>
            <a:pPr algn="ctr"/>
            <a:endParaRPr lang="zh-CN" alt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ect 30"/>
          <p:cNvSpPr/>
          <p:nvPr/>
        </p:nvSpPr>
        <p:spPr>
          <a:xfrm>
            <a:off x="0" y="3"/>
            <a:ext cx="14630392" cy="8229593"/>
          </a:xfrm>
          <a:prstGeom prst="rect">
            <a:avLst/>
          </a:prstGeom>
          <a:solidFill>
            <a:srgbClr val="136B41">
              <a:alpha val="100000"/>
            </a:srgbClr>
          </a:solidFill>
          <a:ln w="0" cap="flat">
            <a:noFill/>
            <a:prstDash val="solid"/>
            <a:miter lim="0"/>
          </a:ln>
        </p:spPr>
        <p:txBody>
          <a:bodyPr rtlCol="0"/>
          <a:lstStyle/>
          <a:p>
            <a:pPr algn="ctr"/>
            <a:endParaRPr lang="zh-CN" altLang="en-US"/>
          </a:p>
        </p:txBody>
      </p:sp>
      <p:pic>
        <p:nvPicPr>
          <p:cNvPr id="32" name="picture 3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21600000">
            <a:off x="0" y="3"/>
            <a:ext cx="8232274" cy="8229593"/>
          </a:xfrm>
          <a:prstGeom prst="rect">
            <a:avLst/>
          </a:prstGeom>
        </p:spPr>
      </p:pic>
      <p:sp>
        <p:nvSpPr>
          <p:cNvPr id="34" name="textbox 34"/>
          <p:cNvSpPr/>
          <p:nvPr/>
        </p:nvSpPr>
        <p:spPr>
          <a:xfrm>
            <a:off x="9446739" y="2846332"/>
            <a:ext cx="3270250" cy="2067560"/>
          </a:xfrm>
          <a:prstGeom prst="rect">
            <a:avLst/>
          </a:prstGeom>
          <a:noFill/>
          <a:ln w="0" cap="flat">
            <a:noFill/>
            <a:prstDash val="solid"/>
            <a:miter lim="0"/>
          </a:ln>
        </p:spPr>
        <p:txBody>
          <a:bodyPr vert="horz" wrap="square" lIns="0" tIns="0" rIns="0" bIns="0"/>
          <a:lstStyle/>
          <a:p>
            <a:pPr algn="l" rtl="0" eaLnBrk="0">
              <a:lnSpc>
                <a:spcPct val="59487"/>
              </a:lnSpc>
              <a:tabLst/>
            </a:pPr>
            <a:endParaRPr sz="100" dirty="0">
              <a:latin typeface="Noto Sans CJK SC Regular" panose="020B0500000000000000" charset="-122"/>
              <a:ea typeface="Noto Sans CJK SC Regular" panose="020B0500000000000000" charset="-122"/>
              <a:cs typeface="Noto Sans CJK SC Regular" panose="020B0500000000000000" charset="-122"/>
            </a:endParaRPr>
          </a:p>
          <a:p>
            <a:pPr marL="1116965" algn="l" rtl="0" eaLnBrk="0">
              <a:lnSpc>
                <a:spcPct val="76000"/>
              </a:lnSpc>
              <a:tabLst/>
            </a:pPr>
            <a:r>
              <a:rPr sz="7300" b="1" kern="0" spc="500" dirty="0">
                <a:solidFill>
                  <a:srgbClr val="FFFFFF">
                    <a:alpha val="100000"/>
                  </a:srgbClr>
                </a:solidFill>
                <a:latin typeface="Source Han Serif SC"/>
                <a:ea typeface="Source Han Serif SC"/>
                <a:cs typeface="Source Han Serif SC"/>
              </a:rPr>
              <a:t>01</a:t>
            </a:r>
            <a:endParaRPr sz="7300" dirty="0">
              <a:latin typeface="Source Han Serif SC"/>
              <a:ea typeface="Source Han Serif SC"/>
              <a:cs typeface="Source Han Serif SC"/>
            </a:endParaRPr>
          </a:p>
          <a:p>
            <a:pPr algn="l" rtl="0" eaLnBrk="0">
              <a:lnSpc>
                <a:spcPct val="149000"/>
              </a:lnSpc>
              <a:tabLst/>
            </a:pPr>
            <a:endParaRPr sz="1000" dirty="0">
              <a:latin typeface="Noto Sans CJK SC Regular" panose="020B0500000000000000" charset="-122"/>
              <a:ea typeface="Noto Sans CJK SC Regular" panose="020B0500000000000000" charset="-122"/>
              <a:cs typeface="Noto Sans CJK SC Regular" panose="020B0500000000000000" charset="-122"/>
            </a:endParaRPr>
          </a:p>
          <a:p>
            <a:pPr algn="l" rtl="0" eaLnBrk="0">
              <a:lnSpc>
                <a:spcPct val="101000"/>
              </a:lnSpc>
              <a:tabLst/>
            </a:pPr>
            <a:endParaRPr sz="1400" dirty="0">
              <a:latin typeface="Noto Sans CJK SC Regular" panose="020B0500000000000000" charset="-122"/>
              <a:ea typeface="Noto Sans CJK SC Regular" panose="020B0500000000000000" charset="-122"/>
              <a:cs typeface="Noto Sans CJK SC Regular" panose="020B0500000000000000" charset="-122"/>
            </a:endParaRPr>
          </a:p>
          <a:p>
            <a:pPr algn="l" rtl="0" eaLnBrk="0">
              <a:lnSpc>
                <a:spcPct val="13967"/>
              </a:lnSpc>
              <a:tabLst/>
            </a:pPr>
            <a:endParaRPr sz="100" dirty="0">
              <a:latin typeface="Noto Sans CJK SC Regular" panose="020B0500000000000000" charset="-122"/>
              <a:ea typeface="Noto Sans CJK SC Regular" panose="020B0500000000000000" charset="-122"/>
              <a:cs typeface="Noto Sans CJK SC Regular" panose="020B0500000000000000" charset="-122"/>
            </a:endParaRPr>
          </a:p>
          <a:p>
            <a:pPr marL="12700" algn="l" rtl="0" eaLnBrk="0">
              <a:lnSpc>
                <a:spcPct val="87000"/>
              </a:lnSpc>
              <a:tabLst/>
            </a:pPr>
            <a:r>
              <a:rPr sz="5700" b="1" kern="0" spc="670" dirty="0">
                <a:solidFill>
                  <a:srgbClr val="FFFFFF">
                    <a:alpha val="100000"/>
                  </a:srgbClr>
                </a:solidFill>
                <a:latin typeface="Source Han Serif SC"/>
                <a:ea typeface="Source Han Serif SC"/>
                <a:cs typeface="Source Han Serif SC"/>
              </a:rPr>
              <a:t>企业介绍</a:t>
            </a:r>
            <a:endParaRPr sz="5700" dirty="0">
              <a:latin typeface="Source Han Serif SC"/>
              <a:ea typeface="Source Han Serif SC"/>
              <a:cs typeface="Source Han Serif SC"/>
            </a:endParaRPr>
          </a:p>
        </p:txBody>
      </p:sp>
      <p:pic>
        <p:nvPicPr>
          <p:cNvPr id="36" name="picture 3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1600000">
            <a:off x="12697783" y="7341943"/>
            <a:ext cx="257429" cy="376632"/>
          </a:xfrm>
          <a:prstGeom prst="rect">
            <a:avLst/>
          </a:prstGeom>
        </p:spPr>
      </p:pic>
      <p:sp>
        <p:nvSpPr>
          <p:cNvPr id="38" name="path 38"/>
          <p:cNvSpPr/>
          <p:nvPr/>
        </p:nvSpPr>
        <p:spPr>
          <a:xfrm>
            <a:off x="12149827" y="7511434"/>
            <a:ext cx="397329" cy="9003"/>
          </a:xfrm>
          <a:custGeom>
            <a:avLst/>
            <a:gdLst/>
            <a:ahLst/>
            <a:cxnLst/>
            <a:rect l="0" t="0" r="0" b="0"/>
            <a:pathLst>
              <a:path w="625" h="14">
                <a:moveTo>
                  <a:pt x="0" y="7"/>
                </a:moveTo>
                <a:lnTo>
                  <a:pt x="625" y="7"/>
                </a:lnTo>
              </a:path>
            </a:pathLst>
          </a:custGeom>
          <a:noFill/>
          <a:ln w="9003" cap="flat">
            <a:solidFill>
              <a:srgbClr val="FFFFFF"/>
            </a:solidFill>
            <a:prstDash val="solid"/>
            <a:miter lim="1000000"/>
          </a:ln>
        </p:spPr>
        <p:txBody>
          <a:bodyPr rtlCol="0"/>
          <a:lstStyle/>
          <a:p>
            <a:pPr algn="ctr"/>
            <a:endParaRPr lang="zh-CN" altLang="en-US"/>
          </a:p>
        </p:txBody>
      </p:sp>
      <p:sp>
        <p:nvSpPr>
          <p:cNvPr id="40" name="path 40"/>
          <p:cNvSpPr/>
          <p:nvPr/>
        </p:nvSpPr>
        <p:spPr>
          <a:xfrm>
            <a:off x="13105769" y="7511434"/>
            <a:ext cx="397326" cy="9003"/>
          </a:xfrm>
          <a:custGeom>
            <a:avLst/>
            <a:gdLst/>
            <a:ahLst/>
            <a:cxnLst/>
            <a:rect l="0" t="0" r="0" b="0"/>
            <a:pathLst>
              <a:path w="625" h="14">
                <a:moveTo>
                  <a:pt x="0" y="7"/>
                </a:moveTo>
                <a:lnTo>
                  <a:pt x="625" y="7"/>
                </a:lnTo>
              </a:path>
            </a:pathLst>
          </a:custGeom>
          <a:noFill/>
          <a:ln w="9003" cap="flat">
            <a:solidFill>
              <a:srgbClr val="FFFFFF"/>
            </a:solidFill>
            <a:prstDash val="solid"/>
            <a:miter lim="1000000"/>
          </a:ln>
        </p:spPr>
        <p:txBody>
          <a:bodyPr rtlCol="0"/>
          <a:lstStyle/>
          <a:p>
            <a:pPr algn="ctr"/>
            <a:endParaRPr lang="zh-CN" alt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" name="picture 4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21600000">
            <a:off x="1925010" y="2459322"/>
            <a:ext cx="5899463" cy="3310960"/>
          </a:xfrm>
          <a:prstGeom prst="rect">
            <a:avLst/>
          </a:prstGeom>
        </p:spPr>
      </p:pic>
      <p:sp>
        <p:nvSpPr>
          <p:cNvPr id="44" name="textbox 44"/>
          <p:cNvSpPr/>
          <p:nvPr/>
        </p:nvSpPr>
        <p:spPr>
          <a:xfrm>
            <a:off x="8502543" y="2521796"/>
            <a:ext cx="4283075" cy="2279650"/>
          </a:xfrm>
          <a:prstGeom prst="rect">
            <a:avLst/>
          </a:prstGeom>
          <a:noFill/>
          <a:ln w="0" cap="flat">
            <a:noFill/>
            <a:prstDash val="solid"/>
            <a:miter lim="0"/>
          </a:ln>
        </p:spPr>
        <p:txBody>
          <a:bodyPr vert="horz" wrap="square" lIns="0" tIns="0" rIns="0" bIns="0"/>
          <a:lstStyle/>
          <a:p>
            <a:pPr algn="l" rtl="0" eaLnBrk="0">
              <a:lnSpc>
                <a:spcPct val="84286"/>
              </a:lnSpc>
              <a:tabLst/>
            </a:pPr>
            <a:endParaRPr sz="100" dirty="0">
              <a:latin typeface="Noto Sans CJK SC Regular" panose="020B0500000000000000" charset="-122"/>
              <a:ea typeface="Noto Sans CJK SC Regular" panose="020B0500000000000000" charset="-122"/>
              <a:cs typeface="Noto Sans CJK SC Regular" panose="020B0500000000000000" charset="-122"/>
            </a:endParaRPr>
          </a:p>
          <a:p>
            <a:pPr marL="510540" algn="l" rtl="0" eaLnBrk="0">
              <a:lnSpc>
                <a:spcPct val="87000"/>
              </a:lnSpc>
              <a:tabLst/>
            </a:pPr>
            <a:r>
              <a:rPr sz="1600" kern="0" spc="110" dirty="0">
                <a:solidFill>
                  <a:srgbClr val="231916">
                    <a:alpha val="100000"/>
                  </a:srgbClr>
                </a:solidFill>
                <a:latin typeface="Noto Sans CJK SC Regular" panose="020B0500000000000000" charset="-122"/>
                <a:ea typeface="Noto Sans CJK SC Regular" panose="020B0500000000000000" charset="-122"/>
                <a:cs typeface="Noto Sans CJK SC Regular" panose="020B0500000000000000" charset="-122"/>
              </a:rPr>
              <a:t>四川省茶业集团是由宜宾市国资平</a:t>
            </a:r>
            <a:r>
              <a:rPr sz="1600" kern="0" spc="100" dirty="0">
                <a:solidFill>
                  <a:srgbClr val="231916">
                    <a:alpha val="100000"/>
                  </a:srgbClr>
                </a:solidFill>
                <a:latin typeface="Noto Sans CJK SC Regular" panose="020B0500000000000000" charset="-122"/>
                <a:ea typeface="Noto Sans CJK SC Regular" panose="020B0500000000000000" charset="-122"/>
                <a:cs typeface="Noto Sans CJK SC Regular" panose="020B0500000000000000" charset="-122"/>
              </a:rPr>
              <a:t>台投</a:t>
            </a:r>
            <a:endParaRPr sz="1600" dirty="0">
              <a:latin typeface="Noto Sans CJK SC Regular" panose="020B0500000000000000" charset="-122"/>
              <a:ea typeface="Noto Sans CJK SC Regular" panose="020B0500000000000000" charset="-122"/>
              <a:cs typeface="Noto Sans CJK SC Regular" panose="020B0500000000000000" charset="-122"/>
            </a:endParaRPr>
          </a:p>
          <a:p>
            <a:pPr algn="l" rtl="0" eaLnBrk="0">
              <a:lnSpc>
                <a:spcPct val="116000"/>
              </a:lnSpc>
              <a:tabLst/>
            </a:pPr>
            <a:endParaRPr sz="1000" dirty="0">
              <a:latin typeface="Noto Sans CJK SC Regular" panose="020B0500000000000000" charset="-122"/>
              <a:ea typeface="Noto Sans CJK SC Regular" panose="020B0500000000000000" charset="-122"/>
              <a:cs typeface="Noto Sans CJK SC Regular" panose="020B0500000000000000" charset="-122"/>
            </a:endParaRPr>
          </a:p>
          <a:p>
            <a:pPr marL="15240" algn="l" rtl="0" eaLnBrk="0">
              <a:lnSpc>
                <a:spcPct val="78000"/>
              </a:lnSpc>
              <a:spcBef>
                <a:spcPts val="485"/>
              </a:spcBef>
              <a:tabLst/>
            </a:pPr>
            <a:r>
              <a:rPr sz="1600" kern="0" spc="120" dirty="0">
                <a:solidFill>
                  <a:srgbClr val="231916">
                    <a:alpha val="100000"/>
                  </a:srgbClr>
                </a:solidFill>
                <a:latin typeface="Noto Sans CJK SC Regular" panose="020B0500000000000000" charset="-122"/>
                <a:ea typeface="Noto Sans CJK SC Regular" panose="020B0500000000000000" charset="-122"/>
                <a:cs typeface="Noto Sans CJK SC Regular" panose="020B0500000000000000" charset="-122"/>
              </a:rPr>
              <a:t>资控股的混合所有制企业</a:t>
            </a:r>
            <a:r>
              <a:rPr sz="1600" kern="0" spc="-160" dirty="0">
                <a:solidFill>
                  <a:srgbClr val="231916">
                    <a:alpha val="100000"/>
                  </a:srgbClr>
                </a:solidFill>
                <a:latin typeface="Noto Sans CJK SC Regular" panose="020B0500000000000000" charset="-122"/>
                <a:ea typeface="Noto Sans CJK SC Regular" panose="020B0500000000000000" charset="-122"/>
                <a:cs typeface="Noto Sans CJK SC Regular" panose="020B0500000000000000" charset="-122"/>
              </a:rPr>
              <a:t> </a:t>
            </a:r>
            <a:r>
              <a:rPr sz="1600" kern="0" spc="120" dirty="0">
                <a:solidFill>
                  <a:srgbClr val="231916">
                    <a:alpha val="100000"/>
                  </a:srgbClr>
                </a:solidFill>
                <a:latin typeface="Noto Sans CJK SC Regular" panose="020B0500000000000000" charset="-122"/>
                <a:ea typeface="Noto Sans CJK SC Regular" panose="020B0500000000000000" charset="-122"/>
                <a:cs typeface="Noto Sans CJK SC Regular" panose="020B0500000000000000" charset="-122"/>
              </a:rPr>
              <a:t>。是实施全茶</a:t>
            </a:r>
            <a:r>
              <a:rPr sz="1600" kern="0" spc="110" dirty="0">
                <a:solidFill>
                  <a:srgbClr val="231916">
                    <a:alpha val="100000"/>
                  </a:srgbClr>
                </a:solidFill>
                <a:latin typeface="Noto Sans CJK SC Regular" panose="020B0500000000000000" charset="-122"/>
                <a:ea typeface="Noto Sans CJK SC Regular" panose="020B0500000000000000" charset="-122"/>
                <a:cs typeface="Noto Sans CJK SC Regular" panose="020B0500000000000000" charset="-122"/>
              </a:rPr>
              <a:t>类生</a:t>
            </a:r>
            <a:endParaRPr sz="1600" dirty="0">
              <a:latin typeface="Noto Sans CJK SC Regular" panose="020B0500000000000000" charset="-122"/>
              <a:ea typeface="Noto Sans CJK SC Regular" panose="020B0500000000000000" charset="-122"/>
              <a:cs typeface="Noto Sans CJK SC Regular" panose="020B0500000000000000" charset="-122"/>
            </a:endParaRPr>
          </a:p>
          <a:p>
            <a:pPr marL="16510" indent="-3810" algn="l" rtl="0" eaLnBrk="0">
              <a:lnSpc>
                <a:spcPct val="189000"/>
              </a:lnSpc>
              <a:tabLst/>
            </a:pPr>
            <a:r>
              <a:rPr sz="1600" kern="0" spc="-10" dirty="0">
                <a:solidFill>
                  <a:srgbClr val="231916">
                    <a:alpha val="100000"/>
                  </a:srgbClr>
                </a:solidFill>
                <a:latin typeface="Noto Sans CJK SC Regular" panose="020B0500000000000000" charset="-122"/>
                <a:ea typeface="Noto Sans CJK SC Regular" panose="020B0500000000000000" charset="-122"/>
                <a:cs typeface="Noto Sans CJK SC Regular" panose="020B0500000000000000" charset="-122"/>
              </a:rPr>
              <a:t>产、多茶类研发、多元化经营并推动天府龙芽</a:t>
            </a:r>
            <a:r>
              <a:rPr sz="1600" kern="0" spc="-150" dirty="0">
                <a:solidFill>
                  <a:srgbClr val="231916">
                    <a:alpha val="100000"/>
                  </a:srgbClr>
                </a:solidFill>
                <a:latin typeface="Noto Sans CJK SC Regular" panose="020B0500000000000000" charset="-122"/>
                <a:ea typeface="Noto Sans CJK SC Regular" panose="020B0500000000000000" charset="-122"/>
                <a:cs typeface="Noto Sans CJK SC Regular" panose="020B0500000000000000" charset="-122"/>
              </a:rPr>
              <a:t> </a:t>
            </a:r>
            <a:r>
              <a:rPr sz="1600" kern="0" spc="-10" dirty="0">
                <a:solidFill>
                  <a:srgbClr val="231916">
                    <a:alpha val="100000"/>
                  </a:srgbClr>
                </a:solidFill>
                <a:latin typeface="Noto Sans CJK SC Regular" panose="020B0500000000000000" charset="-122"/>
                <a:ea typeface="Noto Sans CJK SC Regular" panose="020B0500000000000000" charset="-122"/>
                <a:cs typeface="Noto Sans CJK SC Regular" panose="020B0500000000000000" charset="-122"/>
              </a:rPr>
              <a:t>、</a:t>
            </a:r>
            <a:r>
              <a:rPr sz="1600" kern="0" spc="50" dirty="0">
                <a:solidFill>
                  <a:srgbClr val="231916">
                    <a:alpha val="100000"/>
                  </a:srgbClr>
                </a:solidFill>
                <a:latin typeface="Noto Sans CJK SC Regular" panose="020B0500000000000000" charset="-122"/>
                <a:ea typeface="Noto Sans CJK SC Regular" panose="020B0500000000000000" charset="-122"/>
                <a:cs typeface="Noto Sans CJK SC Regular" panose="020B0500000000000000" charset="-122"/>
              </a:rPr>
              <a:t>宜宾早茶、川红工夫高质量发展的</a:t>
            </a:r>
            <a:r>
              <a:rPr sz="1600" kern="0" spc="40" dirty="0">
                <a:solidFill>
                  <a:srgbClr val="231916">
                    <a:alpha val="100000"/>
                  </a:srgbClr>
                </a:solidFill>
                <a:latin typeface="Noto Sans CJK SC Regular" panose="020B0500000000000000" charset="-122"/>
                <a:ea typeface="Noto Sans CJK SC Regular" panose="020B0500000000000000" charset="-122"/>
                <a:cs typeface="Noto Sans CJK SC Regular" panose="020B0500000000000000" charset="-122"/>
              </a:rPr>
              <a:t>现代龙头企</a:t>
            </a:r>
            <a:r>
              <a:rPr sz="1600" kern="0" spc="-60" dirty="0">
                <a:solidFill>
                  <a:srgbClr val="231916">
                    <a:alpha val="100000"/>
                  </a:srgbClr>
                </a:solidFill>
                <a:latin typeface="Noto Sans CJK SC Regular" panose="020B0500000000000000" charset="-122"/>
                <a:ea typeface="Noto Sans CJK SC Regular" panose="020B0500000000000000" charset="-122"/>
                <a:cs typeface="Noto Sans CJK SC Regular" panose="020B0500000000000000" charset="-122"/>
              </a:rPr>
              <a:t>业，始终秉持品质为本，</a:t>
            </a:r>
            <a:r>
              <a:rPr sz="2400" kern="0" spc="-60" dirty="0">
                <a:solidFill>
                  <a:srgbClr val="231916">
                    <a:alpha val="100000"/>
                  </a:srgbClr>
                </a:solidFill>
                <a:latin typeface="Noto Sans CJK SC Regular" panose="020B0500000000000000" charset="-122"/>
                <a:ea typeface="Noto Sans CJK SC Regular" panose="020B0500000000000000" charset="-122"/>
                <a:cs typeface="Noto Sans CJK SC Regular" panose="020B0500000000000000" charset="-122"/>
              </a:rPr>
              <a:t>用 心</a:t>
            </a:r>
            <a:r>
              <a:rPr sz="2400" kern="0" spc="-170" dirty="0">
                <a:solidFill>
                  <a:srgbClr val="231916">
                    <a:alpha val="100000"/>
                  </a:srgbClr>
                </a:solidFill>
                <a:latin typeface="Noto Sans CJK SC Regular" panose="020B0500000000000000" charset="-122"/>
                <a:ea typeface="Noto Sans CJK SC Regular" panose="020B0500000000000000" charset="-122"/>
                <a:cs typeface="Noto Sans CJK SC Regular" panose="020B0500000000000000" charset="-122"/>
              </a:rPr>
              <a:t> </a:t>
            </a:r>
            <a:r>
              <a:rPr sz="2400" kern="0" spc="-60" dirty="0">
                <a:solidFill>
                  <a:srgbClr val="231916">
                    <a:alpha val="100000"/>
                  </a:srgbClr>
                </a:solidFill>
                <a:latin typeface="Noto Sans CJK SC Regular" panose="020B0500000000000000" charset="-122"/>
                <a:ea typeface="Noto Sans CJK SC Regular" panose="020B0500000000000000" charset="-122"/>
                <a:cs typeface="Noto Sans CJK SC Regular" panose="020B0500000000000000" charset="-122"/>
              </a:rPr>
              <a:t>做好茶。</a:t>
            </a:r>
            <a:endParaRPr sz="2400" dirty="0">
              <a:latin typeface="Noto Sans CJK SC Regular" panose="020B0500000000000000" charset="-122"/>
              <a:ea typeface="Noto Sans CJK SC Regular" panose="020B0500000000000000" charset="-122"/>
              <a:cs typeface="Noto Sans CJK SC Regular" panose="020B0500000000000000" charset="-122"/>
            </a:endParaRPr>
          </a:p>
        </p:txBody>
      </p:sp>
      <p:pic>
        <p:nvPicPr>
          <p:cNvPr id="46" name="picture 4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1600000">
            <a:off x="2076149" y="660808"/>
            <a:ext cx="986231" cy="894005"/>
          </a:xfrm>
          <a:prstGeom prst="rect">
            <a:avLst/>
          </a:prstGeom>
        </p:spPr>
      </p:pic>
      <p:pic>
        <p:nvPicPr>
          <p:cNvPr id="48" name="picture 4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21600000">
            <a:off x="891151" y="627460"/>
            <a:ext cx="830393" cy="603741"/>
          </a:xfrm>
          <a:prstGeom prst="rect">
            <a:avLst/>
          </a:prstGeom>
        </p:spPr>
      </p:pic>
      <p:sp>
        <p:nvSpPr>
          <p:cNvPr id="50" name="textbox 50"/>
          <p:cNvSpPr/>
          <p:nvPr/>
        </p:nvSpPr>
        <p:spPr>
          <a:xfrm>
            <a:off x="787957" y="1299625"/>
            <a:ext cx="1036955" cy="283210"/>
          </a:xfrm>
          <a:prstGeom prst="rect">
            <a:avLst/>
          </a:prstGeom>
          <a:noFill/>
          <a:ln w="0" cap="flat">
            <a:noFill/>
            <a:prstDash val="solid"/>
            <a:miter lim="0"/>
          </a:ln>
        </p:spPr>
        <p:txBody>
          <a:bodyPr vert="horz" wrap="square" lIns="0" tIns="0" rIns="0" bIns="0"/>
          <a:lstStyle/>
          <a:p>
            <a:pPr algn="l" rtl="0" eaLnBrk="0">
              <a:lnSpc>
                <a:spcPct val="83263"/>
              </a:lnSpc>
              <a:tabLst/>
            </a:pPr>
            <a:endParaRPr sz="100" dirty="0">
              <a:latin typeface="Noto Sans CJK SC Regular" panose="020B0500000000000000" charset="-122"/>
              <a:ea typeface="Noto Sans CJK SC Regular" panose="020B0500000000000000" charset="-122"/>
              <a:cs typeface="Noto Sans CJK SC Regular" panose="020B0500000000000000" charset="-122"/>
            </a:endParaRPr>
          </a:p>
          <a:p>
            <a:pPr marL="12700" algn="l" rtl="0" eaLnBrk="0">
              <a:lnSpc>
                <a:spcPct val="89000"/>
              </a:lnSpc>
              <a:tabLst/>
            </a:pPr>
            <a:r>
              <a:rPr sz="1200" kern="0" spc="120" dirty="0">
                <a:solidFill>
                  <a:srgbClr val="B78355">
                    <a:alpha val="100000"/>
                  </a:srgbClr>
                </a:solidFill>
                <a:latin typeface="Noto Sans CJK SC Regular" panose="020B0500000000000000" charset="-122"/>
                <a:ea typeface="Noto Sans CJK SC Regular" panose="020B0500000000000000" charset="-122"/>
                <a:cs typeface="Noto Sans CJK SC Regular" panose="020B0500000000000000" charset="-122"/>
              </a:rPr>
              <a:t>四川酒茶集团</a:t>
            </a:r>
            <a:endParaRPr sz="1200" dirty="0">
              <a:latin typeface="Noto Sans CJK SC Regular" panose="020B0500000000000000" charset="-122"/>
              <a:ea typeface="Noto Sans CJK SC Regular" panose="020B0500000000000000" charset="-122"/>
              <a:cs typeface="Noto Sans CJK SC Regular" panose="020B0500000000000000" charset="-122"/>
            </a:endParaRPr>
          </a:p>
          <a:p>
            <a:pPr algn="l" rtl="0" eaLnBrk="0">
              <a:lnSpc>
                <a:spcPct val="155000"/>
              </a:lnSpc>
              <a:tabLst/>
            </a:pPr>
            <a:endParaRPr sz="100" dirty="0">
              <a:latin typeface="Noto Sans CJK SC Regular" panose="020B0500000000000000" charset="-122"/>
              <a:ea typeface="Noto Sans CJK SC Regular" panose="020B0500000000000000" charset="-122"/>
              <a:cs typeface="Noto Sans CJK SC Regular" panose="020B0500000000000000" charset="-122"/>
            </a:endParaRPr>
          </a:p>
          <a:p>
            <a:pPr marL="74930" algn="l" rtl="0" eaLnBrk="0">
              <a:lnSpc>
                <a:spcPct val="93000"/>
              </a:lnSpc>
              <a:spcBef>
                <a:spcPts val="1"/>
              </a:spcBef>
              <a:tabLst/>
            </a:pPr>
            <a:r>
              <a:rPr sz="500" kern="0" spc="0" dirty="0">
                <a:solidFill>
                  <a:srgbClr val="B78355">
                    <a:alpha val="100000"/>
                  </a:srgbClr>
                </a:solidFill>
                <a:latin typeface="Source Han Serif SC"/>
                <a:ea typeface="Source Han Serif SC"/>
                <a:cs typeface="Source Han Serif SC"/>
              </a:rPr>
              <a:t>sichuan</a:t>
            </a:r>
            <a:r>
              <a:rPr sz="500" kern="0" spc="80" dirty="0">
                <a:solidFill>
                  <a:srgbClr val="B78355">
                    <a:alpha val="100000"/>
                  </a:srgbClr>
                </a:solidFill>
                <a:latin typeface="Source Han Serif SC"/>
                <a:ea typeface="Source Han Serif SC"/>
                <a:cs typeface="Source Han Serif SC"/>
              </a:rPr>
              <a:t> </a:t>
            </a:r>
            <a:r>
              <a:rPr sz="500" kern="0" spc="0" dirty="0">
                <a:solidFill>
                  <a:srgbClr val="B78355">
                    <a:alpha val="100000"/>
                  </a:srgbClr>
                </a:solidFill>
                <a:latin typeface="Source Han Serif SC"/>
                <a:ea typeface="Source Han Serif SC"/>
                <a:cs typeface="Source Han Serif SC"/>
              </a:rPr>
              <a:t>Liquor</a:t>
            </a:r>
            <a:r>
              <a:rPr sz="500" kern="0" spc="10" dirty="0">
                <a:solidFill>
                  <a:srgbClr val="B78355">
                    <a:alpha val="100000"/>
                  </a:srgbClr>
                </a:solidFill>
                <a:latin typeface="Source Han Serif SC"/>
                <a:ea typeface="Source Han Serif SC"/>
                <a:cs typeface="Source Han Serif SC"/>
              </a:rPr>
              <a:t> </a:t>
            </a:r>
            <a:r>
              <a:rPr sz="500" kern="0" spc="10" dirty="0">
                <a:solidFill>
                  <a:srgbClr val="B78355">
                    <a:alpha val="100000"/>
                  </a:srgbClr>
                </a:solidFill>
                <a:latin typeface="Source Han Serif SC"/>
                <a:ea typeface="Source Han Serif SC"/>
                <a:cs typeface="Source Han Serif SC"/>
              </a:rPr>
              <a:t>&amp;</a:t>
            </a:r>
            <a:r>
              <a:rPr sz="500" kern="0" spc="0" dirty="0">
                <a:solidFill>
                  <a:srgbClr val="B78355">
                    <a:alpha val="100000"/>
                  </a:srgbClr>
                </a:solidFill>
                <a:latin typeface="Source Han Serif SC"/>
                <a:ea typeface="Source Han Serif SC"/>
                <a:cs typeface="Source Han Serif SC"/>
              </a:rPr>
              <a:t>Tea</a:t>
            </a:r>
            <a:r>
              <a:rPr sz="500" kern="0" spc="50" dirty="0">
                <a:solidFill>
                  <a:srgbClr val="B78355">
                    <a:alpha val="100000"/>
                  </a:srgbClr>
                </a:solidFill>
                <a:latin typeface="Source Han Serif SC"/>
                <a:ea typeface="Source Han Serif SC"/>
                <a:cs typeface="Source Han Serif SC"/>
              </a:rPr>
              <a:t> </a:t>
            </a:r>
            <a:r>
              <a:rPr sz="500" kern="0" spc="0" dirty="0">
                <a:solidFill>
                  <a:srgbClr val="B78355">
                    <a:alpha val="100000"/>
                  </a:srgbClr>
                </a:solidFill>
                <a:latin typeface="Source Han Serif SC"/>
                <a:ea typeface="Source Han Serif SC"/>
                <a:cs typeface="Source Han Serif SC"/>
              </a:rPr>
              <a:t>Group</a:t>
            </a:r>
            <a:endParaRPr sz="500" dirty="0">
              <a:latin typeface="Source Han Serif SC"/>
              <a:ea typeface="Source Han Serif SC"/>
              <a:cs typeface="Source Han Serif SC"/>
            </a:endParaRPr>
          </a:p>
        </p:txBody>
      </p:sp>
      <p:pic>
        <p:nvPicPr>
          <p:cNvPr id="52" name="picture 5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21600000">
            <a:off x="12697783" y="7341943"/>
            <a:ext cx="257429" cy="376632"/>
          </a:xfrm>
          <a:prstGeom prst="rect">
            <a:avLst/>
          </a:prstGeom>
        </p:spPr>
      </p:pic>
      <p:pic>
        <p:nvPicPr>
          <p:cNvPr id="54" name="picture 5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21600000">
            <a:off x="1938298" y="627460"/>
            <a:ext cx="11590" cy="927631"/>
          </a:xfrm>
          <a:prstGeom prst="rect">
            <a:avLst/>
          </a:prstGeom>
        </p:spPr>
      </p:pic>
      <p:sp>
        <p:nvSpPr>
          <p:cNvPr id="56" name="path 56"/>
          <p:cNvSpPr/>
          <p:nvPr/>
        </p:nvSpPr>
        <p:spPr>
          <a:xfrm>
            <a:off x="12149827" y="7511434"/>
            <a:ext cx="397329" cy="9003"/>
          </a:xfrm>
          <a:custGeom>
            <a:avLst/>
            <a:gdLst/>
            <a:ahLst/>
            <a:cxnLst/>
            <a:rect l="0" t="0" r="0" b="0"/>
            <a:pathLst>
              <a:path w="625" h="14">
                <a:moveTo>
                  <a:pt x="0" y="7"/>
                </a:moveTo>
                <a:lnTo>
                  <a:pt x="625" y="7"/>
                </a:lnTo>
              </a:path>
            </a:pathLst>
          </a:custGeom>
          <a:noFill/>
          <a:ln w="9003" cap="flat">
            <a:solidFill>
              <a:srgbClr val="136B41"/>
            </a:solidFill>
            <a:prstDash val="solid"/>
            <a:miter lim="1000000"/>
          </a:ln>
        </p:spPr>
        <p:txBody>
          <a:bodyPr rtlCol="0"/>
          <a:lstStyle/>
          <a:p>
            <a:pPr algn="ctr"/>
            <a:endParaRPr lang="zh-CN" altLang="en-US"/>
          </a:p>
        </p:txBody>
      </p:sp>
      <p:sp>
        <p:nvSpPr>
          <p:cNvPr id="58" name="path 58"/>
          <p:cNvSpPr/>
          <p:nvPr/>
        </p:nvSpPr>
        <p:spPr>
          <a:xfrm>
            <a:off x="13105769" y="7511434"/>
            <a:ext cx="397326" cy="9003"/>
          </a:xfrm>
          <a:custGeom>
            <a:avLst/>
            <a:gdLst/>
            <a:ahLst/>
            <a:cxnLst/>
            <a:rect l="0" t="0" r="0" b="0"/>
            <a:pathLst>
              <a:path w="625" h="14">
                <a:moveTo>
                  <a:pt x="0" y="7"/>
                </a:moveTo>
                <a:lnTo>
                  <a:pt x="625" y="7"/>
                </a:lnTo>
              </a:path>
            </a:pathLst>
          </a:custGeom>
          <a:noFill/>
          <a:ln w="9003" cap="flat">
            <a:solidFill>
              <a:srgbClr val="136B41"/>
            </a:solidFill>
            <a:prstDash val="solid"/>
            <a:miter lim="1000000"/>
          </a:ln>
        </p:spPr>
        <p:txBody>
          <a:bodyPr rtlCol="0"/>
          <a:lstStyle/>
          <a:p>
            <a:pPr algn="ctr"/>
            <a:endParaRPr lang="zh-CN" alt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" name="picture 6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21600000">
            <a:off x="715841" y="3182548"/>
            <a:ext cx="13198709" cy="3457428"/>
          </a:xfrm>
          <a:prstGeom prst="rect">
            <a:avLst/>
          </a:prstGeom>
        </p:spPr>
      </p:pic>
      <p:sp>
        <p:nvSpPr>
          <p:cNvPr id="62" name="textbox 62"/>
          <p:cNvSpPr/>
          <p:nvPr/>
        </p:nvSpPr>
        <p:spPr>
          <a:xfrm>
            <a:off x="2599276" y="1667016"/>
            <a:ext cx="10045700" cy="1452880"/>
          </a:xfrm>
          <a:prstGeom prst="rect">
            <a:avLst/>
          </a:prstGeom>
          <a:noFill/>
          <a:ln w="0" cap="flat">
            <a:noFill/>
            <a:prstDash val="solid"/>
            <a:miter lim="0"/>
          </a:ln>
        </p:spPr>
        <p:txBody>
          <a:bodyPr vert="horz" wrap="square" lIns="0" tIns="0" rIns="0" bIns="0"/>
          <a:lstStyle/>
          <a:p>
            <a:pPr algn="l" rtl="0" eaLnBrk="0">
              <a:lnSpc>
                <a:spcPct val="104000"/>
              </a:lnSpc>
              <a:tabLst/>
            </a:pPr>
            <a:endParaRPr sz="100" dirty="0">
              <a:latin typeface="Noto Sans CJK SC Regular" panose="020B0500000000000000" charset="-122"/>
              <a:ea typeface="Noto Sans CJK SC Regular" panose="020B0500000000000000" charset="-122"/>
              <a:cs typeface="Noto Sans CJK SC Regular" panose="020B0500000000000000" charset="-122"/>
            </a:endParaRPr>
          </a:p>
          <a:p>
            <a:pPr marL="1022350" algn="l" rtl="0" eaLnBrk="0">
              <a:lnSpc>
                <a:spcPct val="85000"/>
              </a:lnSpc>
              <a:spcBef>
                <a:spcPts val="1"/>
              </a:spcBef>
              <a:tabLst/>
            </a:pPr>
            <a:r>
              <a:rPr sz="8600" b="1" kern="0" spc="-90" baseline="-4845" dirty="0">
                <a:solidFill>
                  <a:srgbClr val="0E6940">
                    <a:alpha val="100000"/>
                  </a:srgbClr>
                </a:solidFill>
                <a:latin typeface="Noto Sans CJK SC Regular" panose="020B0500000000000000" charset="-122"/>
                <a:ea typeface="Noto Sans CJK SC Regular" panose="020B0500000000000000" charset="-122"/>
                <a:cs typeface="Noto Sans CJK SC Regular" panose="020B0500000000000000" charset="-122"/>
              </a:rPr>
              <a:t>行业龙头</a:t>
            </a:r>
            <a:r>
              <a:rPr sz="5500" b="1" kern="0" spc="470" dirty="0">
                <a:solidFill>
                  <a:srgbClr val="0E6940">
                    <a:alpha val="100000"/>
                  </a:srgbClr>
                </a:solidFill>
                <a:latin typeface="Noto Sans CJK SC Regular" panose="020B0500000000000000" charset="-122"/>
                <a:ea typeface="Noto Sans CJK SC Regular" panose="020B0500000000000000" charset="-122"/>
                <a:cs typeface="Noto Sans CJK SC Regular" panose="020B0500000000000000" charset="-122"/>
              </a:rPr>
              <a:t> </a:t>
            </a:r>
            <a:r>
              <a:rPr sz="3000" b="1" u="sng" kern="0" spc="-590" dirty="0">
                <a:solidFill>
                  <a:srgbClr val="0E6940">
                    <a:alpha val="100000"/>
                  </a:srgbClr>
                </a:solidFill>
                <a:uFill>
                  <a:solidFill>
                    <a:srgbClr val="000000"/>
                  </a:solidFill>
                </a:uFill>
                <a:latin typeface="Noto Sans CJK SC Regular" panose="020B0500000000000000" charset="-122"/>
                <a:ea typeface="Noto Sans CJK SC Regular" panose="020B0500000000000000" charset="-122"/>
                <a:cs typeface="Noto Sans CJK SC Regular" panose="020B0500000000000000" charset="-122"/>
              </a:rPr>
              <a:t> </a:t>
            </a:r>
            <a:r>
              <a:rPr sz="4700" b="1" u="sng" kern="0" spc="-90" baseline="11082" dirty="0">
                <a:solidFill>
                  <a:srgbClr val="0E6940">
                    <a:alpha val="100000"/>
                  </a:srgbClr>
                </a:solidFill>
                <a:latin typeface="Noto Sans CJK SC Regular" panose="020B0500000000000000" charset="-122"/>
                <a:ea typeface="Noto Sans CJK SC Regular" panose="020B0500000000000000" charset="-122"/>
                <a:cs typeface="Noto Sans CJK SC Regular" panose="020B0500000000000000" charset="-122"/>
              </a:rPr>
              <a:t>勇当川茶千亿产业排头兵</a:t>
            </a:r>
            <a:endParaRPr sz="4700" baseline="11082" dirty="0">
              <a:latin typeface="Noto Sans CJK SC Regular" panose="020B0500000000000000" charset="-122"/>
              <a:ea typeface="Noto Sans CJK SC Regular" panose="020B0500000000000000" charset="-122"/>
              <a:cs typeface="Noto Sans CJK SC Regular" panose="020B0500000000000000" charset="-122"/>
            </a:endParaRPr>
          </a:p>
          <a:p>
            <a:pPr algn="l" rtl="0" eaLnBrk="0">
              <a:lnSpc>
                <a:spcPct val="103000"/>
              </a:lnSpc>
              <a:tabLst/>
            </a:pPr>
            <a:endParaRPr sz="1000" dirty="0">
              <a:latin typeface="Noto Sans CJK SC Regular" panose="020B0500000000000000" charset="-122"/>
              <a:ea typeface="Noto Sans CJK SC Regular" panose="020B0500000000000000" charset="-122"/>
              <a:cs typeface="Noto Sans CJK SC Regular" panose="020B0500000000000000" charset="-122"/>
            </a:endParaRPr>
          </a:p>
          <a:p>
            <a:pPr algn="l" rtl="0" eaLnBrk="0">
              <a:lnSpc>
                <a:spcPct val="103000"/>
              </a:lnSpc>
              <a:tabLst/>
            </a:pPr>
            <a:endParaRPr sz="1000" dirty="0">
              <a:latin typeface="Noto Sans CJK SC Regular" panose="020B0500000000000000" charset="-122"/>
              <a:ea typeface="Noto Sans CJK SC Regular" panose="020B0500000000000000" charset="-122"/>
              <a:cs typeface="Noto Sans CJK SC Regular" panose="020B0500000000000000" charset="-122"/>
            </a:endParaRPr>
          </a:p>
          <a:p>
            <a:pPr algn="l" rtl="0" eaLnBrk="0">
              <a:lnSpc>
                <a:spcPct val="104000"/>
              </a:lnSpc>
              <a:tabLst/>
            </a:pPr>
            <a:endParaRPr sz="1000" dirty="0">
              <a:latin typeface="Noto Sans CJK SC Regular" panose="020B0500000000000000" charset="-122"/>
              <a:ea typeface="Noto Sans CJK SC Regular" panose="020B0500000000000000" charset="-122"/>
              <a:cs typeface="Noto Sans CJK SC Regular" panose="020B0500000000000000" charset="-122"/>
            </a:endParaRPr>
          </a:p>
          <a:p>
            <a:pPr algn="l" rtl="0" eaLnBrk="0">
              <a:lnSpc>
                <a:spcPct val="141000"/>
              </a:lnSpc>
              <a:tabLst/>
            </a:pPr>
            <a:endParaRPr sz="200" dirty="0">
              <a:latin typeface="Noto Sans CJK SC Regular" panose="020B0500000000000000" charset="-122"/>
              <a:ea typeface="Noto Sans CJK SC Regular" panose="020B0500000000000000" charset="-122"/>
              <a:cs typeface="Noto Sans CJK SC Regular" panose="020B0500000000000000" charset="-122"/>
            </a:endParaRPr>
          </a:p>
          <a:p>
            <a:pPr marL="113029" algn="l" rtl="0" eaLnBrk="0">
              <a:lnSpc>
                <a:spcPct val="94000"/>
              </a:lnSpc>
              <a:spcBef>
                <a:spcPts val="1"/>
              </a:spcBef>
              <a:tabLst/>
            </a:pPr>
            <a:r>
              <a:rPr sz="1100" kern="0" spc="-150" dirty="0">
                <a:solidFill>
                  <a:srgbClr val="231916">
                    <a:alpha val="100000"/>
                  </a:srgbClr>
                </a:solidFill>
                <a:latin typeface="Noto Sans CJK SC Regular" panose="020B0500000000000000" charset="-122"/>
                <a:ea typeface="Noto Sans CJK SC Regular" panose="020B0500000000000000" charset="-122"/>
                <a:cs typeface="Noto Sans CJK SC Regular" panose="020B0500000000000000" charset="-122"/>
              </a:rPr>
              <a:t>全国农业产业化优秀龙头企业</a:t>
            </a:r>
            <a:r>
              <a:rPr sz="1100" kern="0" spc="10" dirty="0">
                <a:solidFill>
                  <a:srgbClr val="231916">
                    <a:alpha val="100000"/>
                  </a:srgbClr>
                </a:solidFill>
                <a:latin typeface="Noto Sans CJK SC Regular" panose="020B0500000000000000" charset="-122"/>
                <a:ea typeface="Noto Sans CJK SC Regular" panose="020B0500000000000000" charset="-122"/>
                <a:cs typeface="Noto Sans CJK SC Regular" panose="020B0500000000000000" charset="-122"/>
              </a:rPr>
              <a:t>                       </a:t>
            </a:r>
            <a:r>
              <a:rPr sz="1100" kern="0" spc="0" dirty="0">
                <a:solidFill>
                  <a:srgbClr val="231916">
                    <a:alpha val="100000"/>
                  </a:srgbClr>
                </a:solidFill>
                <a:latin typeface="Noto Sans CJK SC Regular" panose="020B0500000000000000" charset="-122"/>
                <a:ea typeface="Noto Sans CJK SC Regular" panose="020B0500000000000000" charset="-122"/>
                <a:cs typeface="Noto Sans CJK SC Regular" panose="020B0500000000000000" charset="-122"/>
              </a:rPr>
              <a:t>                  </a:t>
            </a:r>
            <a:r>
              <a:rPr sz="1100" kern="0" spc="-150" dirty="0">
                <a:solidFill>
                  <a:srgbClr val="231916">
                    <a:alpha val="100000"/>
                  </a:srgbClr>
                </a:solidFill>
                <a:latin typeface="Noto Sans CJK SC Regular" panose="020B0500000000000000" charset="-122"/>
                <a:ea typeface="Noto Sans CJK SC Regular" panose="020B0500000000000000" charset="-122"/>
                <a:cs typeface="Noto Sans CJK SC Regular" panose="020B0500000000000000" charset="-122"/>
              </a:rPr>
              <a:t>农业产业化国家重点龙头企业</a:t>
            </a:r>
            <a:r>
              <a:rPr sz="1100" kern="0" spc="10" dirty="0">
                <a:solidFill>
                  <a:srgbClr val="231916">
                    <a:alpha val="100000"/>
                  </a:srgbClr>
                </a:solidFill>
                <a:latin typeface="Noto Sans CJK SC Regular" panose="020B0500000000000000" charset="-122"/>
                <a:ea typeface="Noto Sans CJK SC Regular" panose="020B0500000000000000" charset="-122"/>
                <a:cs typeface="Noto Sans CJK SC Regular" panose="020B0500000000000000" charset="-122"/>
              </a:rPr>
              <a:t>                     </a:t>
            </a:r>
            <a:r>
              <a:rPr sz="1100" kern="0" spc="0" dirty="0">
                <a:solidFill>
                  <a:srgbClr val="231916">
                    <a:alpha val="100000"/>
                  </a:srgbClr>
                </a:solidFill>
                <a:latin typeface="Noto Sans CJK SC Regular" panose="020B0500000000000000" charset="-122"/>
                <a:ea typeface="Noto Sans CJK SC Regular" panose="020B0500000000000000" charset="-122"/>
                <a:cs typeface="Noto Sans CJK SC Regular" panose="020B0500000000000000" charset="-122"/>
              </a:rPr>
              <a:t>             </a:t>
            </a:r>
            <a:r>
              <a:rPr sz="1100" kern="0" spc="20" dirty="0">
                <a:solidFill>
                  <a:srgbClr val="231916">
                    <a:alpha val="100000"/>
                  </a:srgbClr>
                </a:solidFill>
                <a:latin typeface="Noto Sans CJK SC Regular" panose="020B0500000000000000" charset="-122"/>
                <a:ea typeface="Noto Sans CJK SC Regular" panose="020B0500000000000000" charset="-122"/>
                <a:cs typeface="Noto Sans CJK SC Regular" panose="020B0500000000000000" charset="-122"/>
              </a:rPr>
              <a:t>2023年度社会责任茶企                                    中国茶业十大领军企业      </a:t>
            </a:r>
            <a:endParaRPr sz="1100" dirty="0">
              <a:latin typeface="Noto Sans CJK SC Regular" panose="020B0500000000000000" charset="-122"/>
              <a:ea typeface="Noto Sans CJK SC Regular" panose="020B0500000000000000" charset="-122"/>
              <a:cs typeface="Noto Sans CJK SC Regular" panose="020B0500000000000000" charset="-122"/>
            </a:endParaRPr>
          </a:p>
        </p:txBody>
      </p:sp>
      <p:sp>
        <p:nvSpPr>
          <p:cNvPr id="64" name="path 64"/>
          <p:cNvSpPr/>
          <p:nvPr/>
        </p:nvSpPr>
        <p:spPr>
          <a:xfrm>
            <a:off x="12497729" y="2898622"/>
            <a:ext cx="97192" cy="208448"/>
          </a:xfrm>
          <a:custGeom>
            <a:avLst/>
            <a:gdLst/>
            <a:ahLst/>
            <a:cxnLst/>
            <a:rect l="0" t="0" r="0" b="0"/>
            <a:pathLst>
              <a:path w="153" h="328">
                <a:moveTo>
                  <a:pt x="35" y="310"/>
                </a:moveTo>
                <a:cubicBezTo>
                  <a:pt x="35" y="311"/>
                  <a:pt x="33" y="311"/>
                  <a:pt x="31" y="311"/>
                </a:cubicBezTo>
                <a:lnTo>
                  <a:pt x="33" y="310"/>
                </a:lnTo>
                <a:cubicBezTo>
                  <a:pt x="34" y="310"/>
                  <a:pt x="34" y="310"/>
                  <a:pt x="35" y="310"/>
                </a:cubicBezTo>
                <a:moveTo>
                  <a:pt x="55" y="328"/>
                </a:moveTo>
                <a:lnTo>
                  <a:pt x="51" y="327"/>
                </a:lnTo>
                <a:cubicBezTo>
                  <a:pt x="47" y="327"/>
                  <a:pt x="41" y="325"/>
                  <a:pt x="37" y="322"/>
                </a:cubicBezTo>
                <a:cubicBezTo>
                  <a:pt x="30" y="316"/>
                  <a:pt x="35" y="315"/>
                  <a:pt x="28" y="313"/>
                </a:cubicBezTo>
                <a:cubicBezTo>
                  <a:pt x="26" y="312"/>
                  <a:pt x="26" y="313"/>
                  <a:pt x="24" y="313"/>
                </a:cubicBezTo>
                <a:cubicBezTo>
                  <a:pt x="18" y="315"/>
                  <a:pt x="12" y="316"/>
                  <a:pt x="6" y="317"/>
                </a:cubicBezTo>
                <a:cubicBezTo>
                  <a:pt x="5" y="317"/>
                  <a:pt x="2" y="317"/>
                  <a:pt x="2" y="317"/>
                </a:cubicBezTo>
                <a:cubicBezTo>
                  <a:pt x="0" y="317"/>
                  <a:pt x="0" y="314"/>
                  <a:pt x="4" y="313"/>
                </a:cubicBezTo>
                <a:cubicBezTo>
                  <a:pt x="11" y="313"/>
                  <a:pt x="19" y="311"/>
                  <a:pt x="26" y="309"/>
                </a:cubicBezTo>
                <a:cubicBezTo>
                  <a:pt x="29" y="307"/>
                  <a:pt x="29" y="309"/>
                  <a:pt x="30" y="304"/>
                </a:cubicBezTo>
                <a:cubicBezTo>
                  <a:pt x="31" y="301"/>
                  <a:pt x="29" y="293"/>
                  <a:pt x="35" y="282"/>
                </a:cubicBezTo>
                <a:cubicBezTo>
                  <a:pt x="37" y="279"/>
                  <a:pt x="39" y="276"/>
                  <a:pt x="41" y="274"/>
                </a:cubicBezTo>
                <a:cubicBezTo>
                  <a:pt x="43" y="271"/>
                  <a:pt x="45" y="270"/>
                  <a:pt x="47" y="268"/>
                </a:cubicBezTo>
                <a:cubicBezTo>
                  <a:pt x="49" y="266"/>
                  <a:pt x="53" y="263"/>
                  <a:pt x="57" y="263"/>
                </a:cubicBezTo>
                <a:cubicBezTo>
                  <a:pt x="57" y="265"/>
                  <a:pt x="56" y="268"/>
                  <a:pt x="55" y="270"/>
                </a:cubicBezTo>
                <a:cubicBezTo>
                  <a:pt x="53" y="278"/>
                  <a:pt x="51" y="292"/>
                  <a:pt x="45" y="298"/>
                </a:cubicBezTo>
                <a:cubicBezTo>
                  <a:pt x="43" y="300"/>
                  <a:pt x="41" y="302"/>
                  <a:pt x="38" y="303"/>
                </a:cubicBezTo>
                <a:cubicBezTo>
                  <a:pt x="36" y="305"/>
                  <a:pt x="35" y="305"/>
                  <a:pt x="32" y="305"/>
                </a:cubicBezTo>
                <a:cubicBezTo>
                  <a:pt x="32" y="306"/>
                  <a:pt x="32" y="306"/>
                  <a:pt x="32" y="307"/>
                </a:cubicBezTo>
                <a:cubicBezTo>
                  <a:pt x="38" y="306"/>
                  <a:pt x="54" y="296"/>
                  <a:pt x="59" y="292"/>
                </a:cubicBezTo>
                <a:cubicBezTo>
                  <a:pt x="64" y="288"/>
                  <a:pt x="65" y="289"/>
                  <a:pt x="65" y="283"/>
                </a:cubicBezTo>
                <a:cubicBezTo>
                  <a:pt x="65" y="281"/>
                  <a:pt x="65" y="281"/>
                  <a:pt x="64" y="279"/>
                </a:cubicBezTo>
                <a:cubicBezTo>
                  <a:pt x="61" y="265"/>
                  <a:pt x="65" y="247"/>
                  <a:pt x="75" y="237"/>
                </a:cubicBezTo>
                <a:cubicBezTo>
                  <a:pt x="76" y="235"/>
                  <a:pt x="78" y="233"/>
                  <a:pt x="80" y="233"/>
                </a:cubicBezTo>
                <a:cubicBezTo>
                  <a:pt x="79" y="239"/>
                  <a:pt x="81" y="248"/>
                  <a:pt x="80" y="255"/>
                </a:cubicBezTo>
                <a:cubicBezTo>
                  <a:pt x="80" y="264"/>
                  <a:pt x="79" y="271"/>
                  <a:pt x="74" y="278"/>
                </a:cubicBezTo>
                <a:cubicBezTo>
                  <a:pt x="73" y="279"/>
                  <a:pt x="73" y="279"/>
                  <a:pt x="72" y="280"/>
                </a:cubicBezTo>
                <a:cubicBezTo>
                  <a:pt x="70" y="282"/>
                  <a:pt x="69" y="282"/>
                  <a:pt x="67" y="283"/>
                </a:cubicBezTo>
                <a:lnTo>
                  <a:pt x="67" y="286"/>
                </a:lnTo>
                <a:cubicBezTo>
                  <a:pt x="69" y="285"/>
                  <a:pt x="72" y="281"/>
                  <a:pt x="74" y="280"/>
                </a:cubicBezTo>
                <a:lnTo>
                  <a:pt x="89" y="261"/>
                </a:lnTo>
                <a:cubicBezTo>
                  <a:pt x="93" y="256"/>
                  <a:pt x="91" y="259"/>
                  <a:pt x="91" y="253"/>
                </a:cubicBezTo>
                <a:cubicBezTo>
                  <a:pt x="91" y="251"/>
                  <a:pt x="89" y="248"/>
                  <a:pt x="87" y="244"/>
                </a:cubicBezTo>
                <a:cubicBezTo>
                  <a:pt x="83" y="234"/>
                  <a:pt x="84" y="222"/>
                  <a:pt x="86" y="212"/>
                </a:cubicBezTo>
                <a:cubicBezTo>
                  <a:pt x="87" y="209"/>
                  <a:pt x="88" y="207"/>
                  <a:pt x="89" y="205"/>
                </a:cubicBezTo>
                <a:cubicBezTo>
                  <a:pt x="90" y="203"/>
                  <a:pt x="91" y="200"/>
                  <a:pt x="92" y="199"/>
                </a:cubicBezTo>
                <a:lnTo>
                  <a:pt x="97" y="213"/>
                </a:lnTo>
                <a:cubicBezTo>
                  <a:pt x="98" y="220"/>
                  <a:pt x="101" y="226"/>
                  <a:pt x="101" y="234"/>
                </a:cubicBezTo>
                <a:cubicBezTo>
                  <a:pt x="101" y="237"/>
                  <a:pt x="100" y="239"/>
                  <a:pt x="99" y="242"/>
                </a:cubicBezTo>
                <a:cubicBezTo>
                  <a:pt x="98" y="245"/>
                  <a:pt x="98" y="246"/>
                  <a:pt x="97" y="248"/>
                </a:cubicBezTo>
                <a:cubicBezTo>
                  <a:pt x="95" y="252"/>
                  <a:pt x="93" y="251"/>
                  <a:pt x="93" y="254"/>
                </a:cubicBezTo>
                <a:lnTo>
                  <a:pt x="94" y="254"/>
                </a:lnTo>
                <a:cubicBezTo>
                  <a:pt x="95" y="251"/>
                  <a:pt x="98" y="247"/>
                  <a:pt x="100" y="244"/>
                </a:cubicBezTo>
                <a:cubicBezTo>
                  <a:pt x="101" y="241"/>
                  <a:pt x="102" y="240"/>
                  <a:pt x="103" y="238"/>
                </a:cubicBezTo>
                <a:cubicBezTo>
                  <a:pt x="106" y="232"/>
                  <a:pt x="108" y="226"/>
                  <a:pt x="110" y="220"/>
                </a:cubicBezTo>
                <a:cubicBezTo>
                  <a:pt x="112" y="216"/>
                  <a:pt x="111" y="216"/>
                  <a:pt x="110" y="212"/>
                </a:cubicBezTo>
                <a:cubicBezTo>
                  <a:pt x="110" y="211"/>
                  <a:pt x="110" y="211"/>
                  <a:pt x="109" y="211"/>
                </a:cubicBezTo>
                <a:cubicBezTo>
                  <a:pt x="108" y="208"/>
                  <a:pt x="100" y="205"/>
                  <a:pt x="95" y="185"/>
                </a:cubicBezTo>
                <a:cubicBezTo>
                  <a:pt x="95" y="184"/>
                  <a:pt x="95" y="183"/>
                  <a:pt x="94" y="182"/>
                </a:cubicBezTo>
                <a:cubicBezTo>
                  <a:pt x="94" y="179"/>
                  <a:pt x="95" y="177"/>
                  <a:pt x="94" y="174"/>
                </a:cubicBezTo>
                <a:cubicBezTo>
                  <a:pt x="94" y="171"/>
                  <a:pt x="95" y="162"/>
                  <a:pt x="96" y="160"/>
                </a:cubicBezTo>
                <a:cubicBezTo>
                  <a:pt x="98" y="161"/>
                  <a:pt x="102" y="168"/>
                  <a:pt x="104" y="171"/>
                </a:cubicBezTo>
                <a:cubicBezTo>
                  <a:pt x="105" y="173"/>
                  <a:pt x="106" y="174"/>
                  <a:pt x="107" y="176"/>
                </a:cubicBezTo>
                <a:cubicBezTo>
                  <a:pt x="108" y="178"/>
                  <a:pt x="109" y="180"/>
                  <a:pt x="110" y="182"/>
                </a:cubicBezTo>
                <a:cubicBezTo>
                  <a:pt x="112" y="186"/>
                  <a:pt x="114" y="190"/>
                  <a:pt x="115" y="195"/>
                </a:cubicBezTo>
                <a:cubicBezTo>
                  <a:pt x="115" y="197"/>
                  <a:pt x="115" y="201"/>
                  <a:pt x="114" y="204"/>
                </a:cubicBezTo>
                <a:cubicBezTo>
                  <a:pt x="114" y="205"/>
                  <a:pt x="114" y="206"/>
                  <a:pt x="113" y="207"/>
                </a:cubicBezTo>
                <a:cubicBezTo>
                  <a:pt x="113" y="208"/>
                  <a:pt x="112" y="209"/>
                  <a:pt x="111" y="210"/>
                </a:cubicBezTo>
                <a:cubicBezTo>
                  <a:pt x="112" y="211"/>
                  <a:pt x="112" y="212"/>
                  <a:pt x="112" y="213"/>
                </a:cubicBezTo>
                <a:cubicBezTo>
                  <a:pt x="113" y="212"/>
                  <a:pt x="113" y="211"/>
                  <a:pt x="113" y="210"/>
                </a:cubicBezTo>
                <a:cubicBezTo>
                  <a:pt x="115" y="203"/>
                  <a:pt x="117" y="194"/>
                  <a:pt x="118" y="187"/>
                </a:cubicBezTo>
                <a:cubicBezTo>
                  <a:pt x="118" y="185"/>
                  <a:pt x="119" y="185"/>
                  <a:pt x="119" y="183"/>
                </a:cubicBezTo>
                <a:cubicBezTo>
                  <a:pt x="119" y="181"/>
                  <a:pt x="120" y="174"/>
                  <a:pt x="119" y="172"/>
                </a:cubicBezTo>
                <a:lnTo>
                  <a:pt x="116" y="168"/>
                </a:lnTo>
                <a:lnTo>
                  <a:pt x="111" y="165"/>
                </a:lnTo>
                <a:cubicBezTo>
                  <a:pt x="108" y="163"/>
                  <a:pt x="104" y="159"/>
                  <a:pt x="102" y="155"/>
                </a:cubicBezTo>
                <a:lnTo>
                  <a:pt x="99" y="150"/>
                </a:lnTo>
                <a:cubicBezTo>
                  <a:pt x="97" y="146"/>
                  <a:pt x="96" y="141"/>
                  <a:pt x="95" y="137"/>
                </a:cubicBezTo>
                <a:cubicBezTo>
                  <a:pt x="94" y="132"/>
                  <a:pt x="94" y="129"/>
                  <a:pt x="94" y="123"/>
                </a:cubicBezTo>
                <a:cubicBezTo>
                  <a:pt x="96" y="124"/>
                  <a:pt x="96" y="124"/>
                  <a:pt x="97" y="125"/>
                </a:cubicBezTo>
                <a:cubicBezTo>
                  <a:pt x="101" y="128"/>
                  <a:pt x="108" y="135"/>
                  <a:pt x="111" y="138"/>
                </a:cubicBezTo>
                <a:lnTo>
                  <a:pt x="116" y="146"/>
                </a:lnTo>
                <a:cubicBezTo>
                  <a:pt x="118" y="150"/>
                  <a:pt x="120" y="154"/>
                  <a:pt x="119" y="159"/>
                </a:cubicBezTo>
                <a:cubicBezTo>
                  <a:pt x="119" y="163"/>
                  <a:pt x="119" y="165"/>
                  <a:pt x="118" y="167"/>
                </a:cubicBezTo>
                <a:lnTo>
                  <a:pt x="120" y="169"/>
                </a:lnTo>
                <a:cubicBezTo>
                  <a:pt x="120" y="162"/>
                  <a:pt x="121" y="153"/>
                  <a:pt x="120" y="147"/>
                </a:cubicBezTo>
                <a:cubicBezTo>
                  <a:pt x="119" y="144"/>
                  <a:pt x="119" y="140"/>
                  <a:pt x="119" y="136"/>
                </a:cubicBezTo>
                <a:cubicBezTo>
                  <a:pt x="119" y="133"/>
                  <a:pt x="118" y="130"/>
                  <a:pt x="118" y="127"/>
                </a:cubicBezTo>
                <a:cubicBezTo>
                  <a:pt x="117" y="126"/>
                  <a:pt x="117" y="126"/>
                  <a:pt x="116" y="125"/>
                </a:cubicBezTo>
                <a:cubicBezTo>
                  <a:pt x="115" y="124"/>
                  <a:pt x="115" y="124"/>
                  <a:pt x="114" y="123"/>
                </a:cubicBezTo>
                <a:lnTo>
                  <a:pt x="111" y="123"/>
                </a:lnTo>
                <a:cubicBezTo>
                  <a:pt x="104" y="122"/>
                  <a:pt x="99" y="118"/>
                  <a:pt x="95" y="114"/>
                </a:cubicBezTo>
                <a:cubicBezTo>
                  <a:pt x="94" y="113"/>
                  <a:pt x="93" y="112"/>
                  <a:pt x="93" y="112"/>
                </a:cubicBezTo>
                <a:cubicBezTo>
                  <a:pt x="92" y="110"/>
                  <a:pt x="92" y="110"/>
                  <a:pt x="91" y="109"/>
                </a:cubicBezTo>
                <a:cubicBezTo>
                  <a:pt x="88" y="105"/>
                  <a:pt x="83" y="94"/>
                  <a:pt x="83" y="89"/>
                </a:cubicBezTo>
                <a:cubicBezTo>
                  <a:pt x="86" y="90"/>
                  <a:pt x="99" y="97"/>
                  <a:pt x="102" y="98"/>
                </a:cubicBezTo>
                <a:cubicBezTo>
                  <a:pt x="105" y="100"/>
                  <a:pt x="108" y="103"/>
                  <a:pt x="111" y="106"/>
                </a:cubicBezTo>
                <a:cubicBezTo>
                  <a:pt x="112" y="108"/>
                  <a:pt x="113" y="110"/>
                  <a:pt x="114" y="112"/>
                </a:cubicBezTo>
                <a:cubicBezTo>
                  <a:pt x="115" y="109"/>
                  <a:pt x="113" y="107"/>
                  <a:pt x="113" y="105"/>
                </a:cubicBezTo>
                <a:lnTo>
                  <a:pt x="109" y="92"/>
                </a:lnTo>
                <a:cubicBezTo>
                  <a:pt x="108" y="91"/>
                  <a:pt x="108" y="90"/>
                  <a:pt x="108" y="89"/>
                </a:cubicBezTo>
                <a:cubicBezTo>
                  <a:pt x="107" y="88"/>
                  <a:pt x="107" y="87"/>
                  <a:pt x="107" y="86"/>
                </a:cubicBezTo>
                <a:cubicBezTo>
                  <a:pt x="103" y="86"/>
                  <a:pt x="104" y="84"/>
                  <a:pt x="101" y="84"/>
                </a:cubicBezTo>
                <a:cubicBezTo>
                  <a:pt x="99" y="85"/>
                  <a:pt x="100" y="85"/>
                  <a:pt x="98" y="85"/>
                </a:cubicBezTo>
                <a:cubicBezTo>
                  <a:pt x="97" y="85"/>
                  <a:pt x="96" y="85"/>
                  <a:pt x="94" y="85"/>
                </a:cubicBezTo>
                <a:cubicBezTo>
                  <a:pt x="85" y="84"/>
                  <a:pt x="76" y="77"/>
                  <a:pt x="71" y="70"/>
                </a:cubicBezTo>
                <a:cubicBezTo>
                  <a:pt x="66" y="62"/>
                  <a:pt x="66" y="63"/>
                  <a:pt x="71" y="63"/>
                </a:cubicBezTo>
                <a:cubicBezTo>
                  <a:pt x="77" y="64"/>
                  <a:pt x="86" y="65"/>
                  <a:pt x="91" y="67"/>
                </a:cubicBezTo>
                <a:cubicBezTo>
                  <a:pt x="96" y="69"/>
                  <a:pt x="101" y="73"/>
                  <a:pt x="102" y="79"/>
                </a:cubicBezTo>
                <a:cubicBezTo>
                  <a:pt x="103" y="82"/>
                  <a:pt x="102" y="83"/>
                  <a:pt x="105" y="83"/>
                </a:cubicBezTo>
                <a:cubicBezTo>
                  <a:pt x="105" y="81"/>
                  <a:pt x="103" y="78"/>
                  <a:pt x="102" y="76"/>
                </a:cubicBezTo>
                <a:lnTo>
                  <a:pt x="90" y="55"/>
                </a:lnTo>
                <a:cubicBezTo>
                  <a:pt x="89" y="55"/>
                  <a:pt x="87" y="54"/>
                  <a:pt x="86" y="53"/>
                </a:cubicBezTo>
                <a:cubicBezTo>
                  <a:pt x="69" y="63"/>
                  <a:pt x="50" y="45"/>
                  <a:pt x="50" y="40"/>
                </a:cubicBezTo>
                <a:cubicBezTo>
                  <a:pt x="51" y="40"/>
                  <a:pt x="54" y="40"/>
                  <a:pt x="55" y="40"/>
                </a:cubicBezTo>
                <a:cubicBezTo>
                  <a:pt x="57" y="39"/>
                  <a:pt x="59" y="39"/>
                  <a:pt x="61" y="39"/>
                </a:cubicBezTo>
                <a:cubicBezTo>
                  <a:pt x="68" y="38"/>
                  <a:pt x="77" y="39"/>
                  <a:pt x="82" y="44"/>
                </a:cubicBezTo>
                <a:cubicBezTo>
                  <a:pt x="84" y="47"/>
                  <a:pt x="85" y="49"/>
                  <a:pt x="86" y="52"/>
                </a:cubicBezTo>
                <a:lnTo>
                  <a:pt x="89" y="52"/>
                </a:lnTo>
                <a:lnTo>
                  <a:pt x="79" y="40"/>
                </a:lnTo>
                <a:cubicBezTo>
                  <a:pt x="79" y="39"/>
                  <a:pt x="79" y="40"/>
                  <a:pt x="78" y="39"/>
                </a:cubicBezTo>
                <a:cubicBezTo>
                  <a:pt x="78" y="38"/>
                  <a:pt x="78" y="39"/>
                  <a:pt x="78" y="38"/>
                </a:cubicBezTo>
                <a:lnTo>
                  <a:pt x="75" y="35"/>
                </a:lnTo>
                <a:cubicBezTo>
                  <a:pt x="71" y="30"/>
                  <a:pt x="71" y="31"/>
                  <a:pt x="67" y="30"/>
                </a:cubicBezTo>
                <a:cubicBezTo>
                  <a:pt x="61" y="29"/>
                  <a:pt x="54" y="25"/>
                  <a:pt x="51" y="20"/>
                </a:cubicBezTo>
                <a:cubicBezTo>
                  <a:pt x="48" y="16"/>
                  <a:pt x="47" y="17"/>
                  <a:pt x="44" y="9"/>
                </a:cubicBezTo>
                <a:cubicBezTo>
                  <a:pt x="43" y="7"/>
                  <a:pt x="42" y="2"/>
                  <a:pt x="42" y="0"/>
                </a:cubicBezTo>
                <a:cubicBezTo>
                  <a:pt x="44" y="0"/>
                  <a:pt x="46" y="1"/>
                  <a:pt x="48" y="2"/>
                </a:cubicBezTo>
                <a:cubicBezTo>
                  <a:pt x="55" y="5"/>
                  <a:pt x="62" y="8"/>
                  <a:pt x="67" y="14"/>
                </a:cubicBezTo>
                <a:cubicBezTo>
                  <a:pt x="68" y="16"/>
                  <a:pt x="70" y="18"/>
                  <a:pt x="71" y="20"/>
                </a:cubicBezTo>
                <a:cubicBezTo>
                  <a:pt x="71" y="21"/>
                  <a:pt x="72" y="22"/>
                  <a:pt x="72" y="23"/>
                </a:cubicBezTo>
                <a:cubicBezTo>
                  <a:pt x="72" y="25"/>
                  <a:pt x="73" y="28"/>
                  <a:pt x="72" y="29"/>
                </a:cubicBezTo>
                <a:lnTo>
                  <a:pt x="90" y="52"/>
                </a:lnTo>
                <a:cubicBezTo>
                  <a:pt x="91" y="53"/>
                  <a:pt x="91" y="53"/>
                  <a:pt x="91" y="53"/>
                </a:cubicBezTo>
                <a:cubicBezTo>
                  <a:pt x="92" y="55"/>
                  <a:pt x="93" y="56"/>
                  <a:pt x="94" y="57"/>
                </a:cubicBezTo>
                <a:cubicBezTo>
                  <a:pt x="94" y="54"/>
                  <a:pt x="94" y="55"/>
                  <a:pt x="93" y="54"/>
                </a:cubicBezTo>
                <a:lnTo>
                  <a:pt x="90" y="49"/>
                </a:lnTo>
                <a:cubicBezTo>
                  <a:pt x="88" y="46"/>
                  <a:pt x="87" y="44"/>
                  <a:pt x="86" y="41"/>
                </a:cubicBezTo>
                <a:cubicBezTo>
                  <a:pt x="85" y="38"/>
                  <a:pt x="85" y="37"/>
                  <a:pt x="84" y="34"/>
                </a:cubicBezTo>
                <a:cubicBezTo>
                  <a:pt x="82" y="25"/>
                  <a:pt x="82" y="13"/>
                  <a:pt x="85" y="5"/>
                </a:cubicBezTo>
                <a:cubicBezTo>
                  <a:pt x="87" y="5"/>
                  <a:pt x="86" y="6"/>
                  <a:pt x="88" y="7"/>
                </a:cubicBezTo>
                <a:cubicBezTo>
                  <a:pt x="90" y="9"/>
                  <a:pt x="92" y="12"/>
                  <a:pt x="93" y="14"/>
                </a:cubicBezTo>
                <a:cubicBezTo>
                  <a:pt x="99" y="25"/>
                  <a:pt x="104" y="38"/>
                  <a:pt x="99" y="50"/>
                </a:cubicBezTo>
                <a:cubicBezTo>
                  <a:pt x="99" y="51"/>
                  <a:pt x="99" y="51"/>
                  <a:pt x="98" y="53"/>
                </a:cubicBezTo>
                <a:cubicBezTo>
                  <a:pt x="97" y="54"/>
                  <a:pt x="97" y="54"/>
                  <a:pt x="96" y="55"/>
                </a:cubicBezTo>
                <a:cubicBezTo>
                  <a:pt x="96" y="57"/>
                  <a:pt x="96" y="60"/>
                  <a:pt x="96" y="61"/>
                </a:cubicBezTo>
                <a:lnTo>
                  <a:pt x="99" y="66"/>
                </a:lnTo>
                <a:cubicBezTo>
                  <a:pt x="100" y="67"/>
                  <a:pt x="100" y="68"/>
                  <a:pt x="101" y="70"/>
                </a:cubicBezTo>
                <a:lnTo>
                  <a:pt x="110" y="89"/>
                </a:lnTo>
                <a:cubicBezTo>
                  <a:pt x="111" y="90"/>
                  <a:pt x="111" y="92"/>
                  <a:pt x="112" y="93"/>
                </a:cubicBezTo>
                <a:cubicBezTo>
                  <a:pt x="112" y="89"/>
                  <a:pt x="106" y="81"/>
                  <a:pt x="107" y="66"/>
                </a:cubicBezTo>
                <a:cubicBezTo>
                  <a:pt x="107" y="58"/>
                  <a:pt x="108" y="51"/>
                  <a:pt x="112" y="44"/>
                </a:cubicBezTo>
                <a:cubicBezTo>
                  <a:pt x="113" y="43"/>
                  <a:pt x="114" y="40"/>
                  <a:pt x="115" y="39"/>
                </a:cubicBezTo>
                <a:cubicBezTo>
                  <a:pt x="116" y="40"/>
                  <a:pt x="116" y="40"/>
                  <a:pt x="117" y="42"/>
                </a:cubicBezTo>
                <a:cubicBezTo>
                  <a:pt x="122" y="53"/>
                  <a:pt x="125" y="71"/>
                  <a:pt x="122" y="82"/>
                </a:cubicBezTo>
                <a:cubicBezTo>
                  <a:pt x="121" y="85"/>
                  <a:pt x="117" y="92"/>
                  <a:pt x="114" y="93"/>
                </a:cubicBezTo>
                <a:cubicBezTo>
                  <a:pt x="114" y="94"/>
                  <a:pt x="114" y="97"/>
                  <a:pt x="114" y="99"/>
                </a:cubicBezTo>
                <a:cubicBezTo>
                  <a:pt x="114" y="101"/>
                  <a:pt x="117" y="109"/>
                  <a:pt x="118" y="113"/>
                </a:cubicBezTo>
                <a:cubicBezTo>
                  <a:pt x="118" y="114"/>
                  <a:pt x="118" y="116"/>
                  <a:pt x="119" y="117"/>
                </a:cubicBezTo>
                <a:cubicBezTo>
                  <a:pt x="120" y="122"/>
                  <a:pt x="121" y="128"/>
                  <a:pt x="121" y="133"/>
                </a:cubicBezTo>
                <a:lnTo>
                  <a:pt x="122" y="133"/>
                </a:lnTo>
                <a:cubicBezTo>
                  <a:pt x="122" y="130"/>
                  <a:pt x="121" y="128"/>
                  <a:pt x="121" y="125"/>
                </a:cubicBezTo>
                <a:cubicBezTo>
                  <a:pt x="120" y="118"/>
                  <a:pt x="120" y="109"/>
                  <a:pt x="122" y="102"/>
                </a:cubicBezTo>
                <a:lnTo>
                  <a:pt x="126" y="92"/>
                </a:lnTo>
                <a:cubicBezTo>
                  <a:pt x="128" y="88"/>
                  <a:pt x="130" y="85"/>
                  <a:pt x="133" y="82"/>
                </a:cubicBezTo>
                <a:cubicBezTo>
                  <a:pt x="134" y="81"/>
                  <a:pt x="134" y="81"/>
                  <a:pt x="135" y="80"/>
                </a:cubicBezTo>
                <a:lnTo>
                  <a:pt x="136" y="80"/>
                </a:lnTo>
                <a:cubicBezTo>
                  <a:pt x="137" y="82"/>
                  <a:pt x="137" y="84"/>
                  <a:pt x="138" y="86"/>
                </a:cubicBezTo>
                <a:cubicBezTo>
                  <a:pt x="138" y="90"/>
                  <a:pt x="139" y="102"/>
                  <a:pt x="138" y="106"/>
                </a:cubicBezTo>
                <a:cubicBezTo>
                  <a:pt x="137" y="115"/>
                  <a:pt x="135" y="127"/>
                  <a:pt x="126" y="131"/>
                </a:cubicBezTo>
                <a:cubicBezTo>
                  <a:pt x="123" y="133"/>
                  <a:pt x="124" y="133"/>
                  <a:pt x="123" y="137"/>
                </a:cubicBezTo>
                <a:lnTo>
                  <a:pt x="122" y="137"/>
                </a:lnTo>
                <a:cubicBezTo>
                  <a:pt x="122" y="138"/>
                  <a:pt x="122" y="140"/>
                  <a:pt x="122" y="142"/>
                </a:cubicBezTo>
                <a:cubicBezTo>
                  <a:pt x="122" y="144"/>
                  <a:pt x="122" y="146"/>
                  <a:pt x="123" y="148"/>
                </a:cubicBezTo>
                <a:lnTo>
                  <a:pt x="123" y="154"/>
                </a:lnTo>
                <a:cubicBezTo>
                  <a:pt x="123" y="159"/>
                  <a:pt x="123" y="163"/>
                  <a:pt x="122" y="168"/>
                </a:cubicBezTo>
                <a:cubicBezTo>
                  <a:pt x="122" y="170"/>
                  <a:pt x="123" y="170"/>
                  <a:pt x="123" y="171"/>
                </a:cubicBezTo>
                <a:cubicBezTo>
                  <a:pt x="123" y="173"/>
                  <a:pt x="122" y="174"/>
                  <a:pt x="122" y="175"/>
                </a:cubicBezTo>
                <a:cubicBezTo>
                  <a:pt x="123" y="174"/>
                  <a:pt x="123" y="175"/>
                  <a:pt x="123" y="174"/>
                </a:cubicBezTo>
                <a:cubicBezTo>
                  <a:pt x="123" y="173"/>
                  <a:pt x="123" y="173"/>
                  <a:pt x="123" y="171"/>
                </a:cubicBezTo>
                <a:cubicBezTo>
                  <a:pt x="123" y="170"/>
                  <a:pt x="123" y="168"/>
                  <a:pt x="123" y="167"/>
                </a:cubicBezTo>
                <a:cubicBezTo>
                  <a:pt x="124" y="162"/>
                  <a:pt x="124" y="158"/>
                  <a:pt x="126" y="154"/>
                </a:cubicBezTo>
                <a:cubicBezTo>
                  <a:pt x="126" y="153"/>
                  <a:pt x="127" y="152"/>
                  <a:pt x="127" y="151"/>
                </a:cubicBezTo>
                <a:cubicBezTo>
                  <a:pt x="129" y="147"/>
                  <a:pt x="130" y="145"/>
                  <a:pt x="132" y="141"/>
                </a:cubicBezTo>
                <a:cubicBezTo>
                  <a:pt x="134" y="139"/>
                  <a:pt x="136" y="136"/>
                  <a:pt x="138" y="134"/>
                </a:cubicBezTo>
                <a:cubicBezTo>
                  <a:pt x="139" y="133"/>
                  <a:pt x="142" y="131"/>
                  <a:pt x="143" y="130"/>
                </a:cubicBezTo>
                <a:cubicBezTo>
                  <a:pt x="144" y="129"/>
                  <a:pt x="145" y="128"/>
                  <a:pt x="146" y="128"/>
                </a:cubicBezTo>
                <a:cubicBezTo>
                  <a:pt x="147" y="127"/>
                  <a:pt x="148" y="126"/>
                  <a:pt x="149" y="126"/>
                </a:cubicBezTo>
                <a:cubicBezTo>
                  <a:pt x="151" y="133"/>
                  <a:pt x="146" y="151"/>
                  <a:pt x="143" y="157"/>
                </a:cubicBezTo>
                <a:cubicBezTo>
                  <a:pt x="141" y="161"/>
                  <a:pt x="139" y="166"/>
                  <a:pt x="136" y="169"/>
                </a:cubicBezTo>
                <a:cubicBezTo>
                  <a:pt x="135" y="170"/>
                  <a:pt x="133" y="172"/>
                  <a:pt x="131" y="173"/>
                </a:cubicBezTo>
                <a:cubicBezTo>
                  <a:pt x="130" y="174"/>
                  <a:pt x="126" y="175"/>
                  <a:pt x="124" y="175"/>
                </a:cubicBezTo>
                <a:cubicBezTo>
                  <a:pt x="124" y="176"/>
                  <a:pt x="123" y="178"/>
                  <a:pt x="123" y="179"/>
                </a:cubicBezTo>
                <a:cubicBezTo>
                  <a:pt x="121" y="181"/>
                  <a:pt x="122" y="181"/>
                  <a:pt x="122" y="183"/>
                </a:cubicBezTo>
                <a:cubicBezTo>
                  <a:pt x="121" y="186"/>
                  <a:pt x="121" y="190"/>
                  <a:pt x="120" y="192"/>
                </a:cubicBezTo>
                <a:cubicBezTo>
                  <a:pt x="120" y="194"/>
                  <a:pt x="120" y="196"/>
                  <a:pt x="120" y="197"/>
                </a:cubicBezTo>
                <a:lnTo>
                  <a:pt x="117" y="211"/>
                </a:lnTo>
                <a:cubicBezTo>
                  <a:pt x="117" y="210"/>
                  <a:pt x="119" y="205"/>
                  <a:pt x="120" y="204"/>
                </a:cubicBezTo>
                <a:cubicBezTo>
                  <a:pt x="120" y="203"/>
                  <a:pt x="121" y="203"/>
                  <a:pt x="121" y="202"/>
                </a:cubicBezTo>
                <a:lnTo>
                  <a:pt x="124" y="197"/>
                </a:lnTo>
                <a:cubicBezTo>
                  <a:pt x="126" y="194"/>
                  <a:pt x="128" y="193"/>
                  <a:pt x="130" y="190"/>
                </a:cubicBezTo>
                <a:cubicBezTo>
                  <a:pt x="133" y="187"/>
                  <a:pt x="141" y="183"/>
                  <a:pt x="145" y="181"/>
                </a:cubicBezTo>
                <a:cubicBezTo>
                  <a:pt x="147" y="180"/>
                  <a:pt x="149" y="179"/>
                  <a:pt x="151" y="179"/>
                </a:cubicBezTo>
                <a:cubicBezTo>
                  <a:pt x="153" y="188"/>
                  <a:pt x="141" y="204"/>
                  <a:pt x="135" y="211"/>
                </a:cubicBezTo>
                <a:cubicBezTo>
                  <a:pt x="132" y="214"/>
                  <a:pt x="129" y="217"/>
                  <a:pt x="124" y="218"/>
                </a:cubicBezTo>
                <a:cubicBezTo>
                  <a:pt x="121" y="219"/>
                  <a:pt x="120" y="219"/>
                  <a:pt x="116" y="219"/>
                </a:cubicBezTo>
                <a:cubicBezTo>
                  <a:pt x="113" y="223"/>
                  <a:pt x="113" y="221"/>
                  <a:pt x="111" y="226"/>
                </a:cubicBezTo>
                <a:cubicBezTo>
                  <a:pt x="108" y="233"/>
                  <a:pt x="105" y="241"/>
                  <a:pt x="101" y="248"/>
                </a:cubicBezTo>
                <a:cubicBezTo>
                  <a:pt x="101" y="249"/>
                  <a:pt x="100" y="249"/>
                  <a:pt x="100" y="250"/>
                </a:cubicBezTo>
                <a:cubicBezTo>
                  <a:pt x="99" y="252"/>
                  <a:pt x="98" y="253"/>
                  <a:pt x="97" y="255"/>
                </a:cubicBezTo>
                <a:cubicBezTo>
                  <a:pt x="96" y="256"/>
                  <a:pt x="95" y="258"/>
                  <a:pt x="94" y="260"/>
                </a:cubicBezTo>
                <a:cubicBezTo>
                  <a:pt x="96" y="259"/>
                  <a:pt x="97" y="256"/>
                  <a:pt x="98" y="255"/>
                </a:cubicBezTo>
                <a:cubicBezTo>
                  <a:pt x="99" y="253"/>
                  <a:pt x="100" y="251"/>
                  <a:pt x="102" y="249"/>
                </a:cubicBezTo>
                <a:cubicBezTo>
                  <a:pt x="106" y="244"/>
                  <a:pt x="114" y="239"/>
                  <a:pt x="121" y="237"/>
                </a:cubicBezTo>
                <a:cubicBezTo>
                  <a:pt x="126" y="236"/>
                  <a:pt x="125" y="235"/>
                  <a:pt x="132" y="235"/>
                </a:cubicBezTo>
                <a:cubicBezTo>
                  <a:pt x="137" y="235"/>
                  <a:pt x="139" y="235"/>
                  <a:pt x="138" y="238"/>
                </a:cubicBezTo>
                <a:cubicBezTo>
                  <a:pt x="136" y="242"/>
                  <a:pt x="133" y="246"/>
                  <a:pt x="131" y="249"/>
                </a:cubicBezTo>
                <a:cubicBezTo>
                  <a:pt x="130" y="250"/>
                  <a:pt x="129" y="251"/>
                  <a:pt x="128" y="251"/>
                </a:cubicBezTo>
                <a:cubicBezTo>
                  <a:pt x="128" y="252"/>
                  <a:pt x="128" y="252"/>
                  <a:pt x="127" y="253"/>
                </a:cubicBezTo>
                <a:lnTo>
                  <a:pt x="124" y="256"/>
                </a:lnTo>
                <a:cubicBezTo>
                  <a:pt x="123" y="257"/>
                  <a:pt x="123" y="256"/>
                  <a:pt x="123" y="257"/>
                </a:cubicBezTo>
                <a:cubicBezTo>
                  <a:pt x="122" y="257"/>
                  <a:pt x="122" y="258"/>
                  <a:pt x="121" y="258"/>
                </a:cubicBezTo>
                <a:cubicBezTo>
                  <a:pt x="120" y="259"/>
                  <a:pt x="120" y="259"/>
                  <a:pt x="119" y="260"/>
                </a:cubicBezTo>
                <a:cubicBezTo>
                  <a:pt x="118" y="260"/>
                  <a:pt x="117" y="261"/>
                  <a:pt x="116" y="262"/>
                </a:cubicBezTo>
                <a:cubicBezTo>
                  <a:pt x="114" y="262"/>
                  <a:pt x="112" y="263"/>
                  <a:pt x="110" y="264"/>
                </a:cubicBezTo>
                <a:cubicBezTo>
                  <a:pt x="100" y="266"/>
                  <a:pt x="101" y="264"/>
                  <a:pt x="95" y="262"/>
                </a:cubicBezTo>
                <a:cubicBezTo>
                  <a:pt x="88" y="266"/>
                  <a:pt x="92" y="263"/>
                  <a:pt x="87" y="269"/>
                </a:cubicBezTo>
                <a:cubicBezTo>
                  <a:pt x="84" y="272"/>
                  <a:pt x="78" y="280"/>
                  <a:pt x="75" y="283"/>
                </a:cubicBezTo>
                <a:lnTo>
                  <a:pt x="66" y="291"/>
                </a:lnTo>
                <a:cubicBezTo>
                  <a:pt x="67" y="291"/>
                  <a:pt x="68" y="290"/>
                  <a:pt x="71" y="288"/>
                </a:cubicBezTo>
                <a:cubicBezTo>
                  <a:pt x="82" y="278"/>
                  <a:pt x="98" y="277"/>
                  <a:pt x="112" y="283"/>
                </a:cubicBezTo>
                <a:cubicBezTo>
                  <a:pt x="113" y="284"/>
                  <a:pt x="114" y="284"/>
                  <a:pt x="115" y="285"/>
                </a:cubicBezTo>
                <a:cubicBezTo>
                  <a:pt x="115" y="287"/>
                  <a:pt x="113" y="289"/>
                  <a:pt x="111" y="290"/>
                </a:cubicBezTo>
                <a:cubicBezTo>
                  <a:pt x="102" y="297"/>
                  <a:pt x="83" y="305"/>
                  <a:pt x="71" y="298"/>
                </a:cubicBezTo>
                <a:cubicBezTo>
                  <a:pt x="64" y="294"/>
                  <a:pt x="71" y="294"/>
                  <a:pt x="62" y="294"/>
                </a:cubicBezTo>
                <a:cubicBezTo>
                  <a:pt x="60" y="296"/>
                  <a:pt x="55" y="299"/>
                  <a:pt x="53" y="300"/>
                </a:cubicBezTo>
                <a:cubicBezTo>
                  <a:pt x="48" y="303"/>
                  <a:pt x="38" y="308"/>
                  <a:pt x="37" y="309"/>
                </a:cubicBezTo>
                <a:cubicBezTo>
                  <a:pt x="41" y="309"/>
                  <a:pt x="47" y="304"/>
                  <a:pt x="62" y="309"/>
                </a:cubicBezTo>
                <a:cubicBezTo>
                  <a:pt x="68" y="311"/>
                  <a:pt x="78" y="317"/>
                  <a:pt x="80" y="321"/>
                </a:cubicBezTo>
                <a:cubicBezTo>
                  <a:pt x="79" y="326"/>
                  <a:pt x="63" y="328"/>
                  <a:pt x="55" y="328"/>
                </a:cubicBezTo>
                <a:moveTo>
                  <a:pt x="36" y="309"/>
                </a:moveTo>
                <a:lnTo>
                  <a:pt x="35" y="310"/>
                </a:lnTo>
                <a:lnTo>
                  <a:pt x="36" y="309"/>
                </a:lnTo>
                <a:close/>
                <a:moveTo>
                  <a:pt x="37" y="309"/>
                </a:moveTo>
                <a:lnTo>
                  <a:pt x="36" y="309"/>
                </a:lnTo>
                <a:lnTo>
                  <a:pt x="37" y="309"/>
                </a:lnTo>
                <a:close/>
                <a:moveTo>
                  <a:pt x="94" y="260"/>
                </a:moveTo>
                <a:lnTo>
                  <a:pt x="94" y="260"/>
                </a:lnTo>
                <a:lnTo>
                  <a:pt x="94" y="260"/>
                </a:lnTo>
                <a:lnTo>
                  <a:pt x="94" y="260"/>
                </a:lnTo>
                <a:close/>
                <a:moveTo>
                  <a:pt x="115" y="216"/>
                </a:moveTo>
                <a:lnTo>
                  <a:pt x="115" y="217"/>
                </a:lnTo>
                <a:lnTo>
                  <a:pt x="115" y="216"/>
                </a:lnTo>
                <a:lnTo>
                  <a:pt x="115" y="216"/>
                </a:lnTo>
                <a:close/>
                <a:moveTo>
                  <a:pt x="115" y="216"/>
                </a:moveTo>
                <a:lnTo>
                  <a:pt x="115" y="215"/>
                </a:lnTo>
                <a:lnTo>
                  <a:pt x="115" y="216"/>
                </a:lnTo>
                <a:close/>
                <a:moveTo>
                  <a:pt x="116" y="214"/>
                </a:moveTo>
                <a:lnTo>
                  <a:pt x="115" y="215"/>
                </a:lnTo>
                <a:lnTo>
                  <a:pt x="116" y="214"/>
                </a:lnTo>
                <a:close/>
                <a:moveTo>
                  <a:pt x="116" y="214"/>
                </a:moveTo>
                <a:lnTo>
                  <a:pt x="116" y="213"/>
                </a:lnTo>
                <a:lnTo>
                  <a:pt x="116" y="213"/>
                </a:lnTo>
                <a:cubicBezTo>
                  <a:pt x="116" y="215"/>
                  <a:pt x="116" y="214"/>
                  <a:pt x="116" y="214"/>
                </a:cubicBezTo>
                <a:moveTo>
                  <a:pt x="116" y="211"/>
                </a:moveTo>
                <a:lnTo>
                  <a:pt x="117" y="211"/>
                </a:lnTo>
                <a:lnTo>
                  <a:pt x="117" y="212"/>
                </a:lnTo>
                <a:lnTo>
                  <a:pt x="116" y="212"/>
                </a:lnTo>
                <a:lnTo>
                  <a:pt x="116" y="211"/>
                </a:lnTo>
                <a:close/>
                <a:moveTo>
                  <a:pt x="115" y="116"/>
                </a:moveTo>
                <a:lnTo>
                  <a:pt x="116" y="117"/>
                </a:lnTo>
                <a:cubicBezTo>
                  <a:pt x="116" y="118"/>
                  <a:pt x="116" y="119"/>
                  <a:pt x="116" y="119"/>
                </a:cubicBezTo>
                <a:cubicBezTo>
                  <a:pt x="117" y="121"/>
                  <a:pt x="117" y="122"/>
                  <a:pt x="117" y="123"/>
                </a:cubicBezTo>
                <a:cubicBezTo>
                  <a:pt x="115" y="123"/>
                  <a:pt x="115" y="122"/>
                  <a:pt x="115" y="120"/>
                </a:cubicBezTo>
                <a:cubicBezTo>
                  <a:pt x="115" y="118"/>
                  <a:pt x="115" y="118"/>
                  <a:pt x="115" y="116"/>
                </a:cubicBezTo>
                <a:moveTo>
                  <a:pt x="115" y="116"/>
                </a:moveTo>
                <a:cubicBezTo>
                  <a:pt x="115" y="115"/>
                  <a:pt x="115" y="117"/>
                  <a:pt x="115" y="115"/>
                </a:cubicBezTo>
                <a:lnTo>
                  <a:pt x="115" y="115"/>
                </a:lnTo>
                <a:lnTo>
                  <a:pt x="115" y="116"/>
                </a:lnTo>
                <a:close/>
                <a:moveTo>
                  <a:pt x="114" y="112"/>
                </a:moveTo>
                <a:lnTo>
                  <a:pt x="115" y="113"/>
                </a:lnTo>
                <a:lnTo>
                  <a:pt x="114" y="112"/>
                </a:lnTo>
                <a:close/>
              </a:path>
            </a:pathLst>
          </a:custGeom>
          <a:solidFill>
            <a:srgbClr val="DAB866">
              <a:alpha val="100000"/>
            </a:srgbClr>
          </a:solidFill>
          <a:ln w="0" cap="flat">
            <a:noFill/>
            <a:prstDash val="solid"/>
            <a:miter lim="0"/>
          </a:ln>
        </p:spPr>
        <p:txBody>
          <a:bodyPr rtlCol="0"/>
          <a:lstStyle/>
          <a:p>
            <a:pPr algn="ctr"/>
            <a:endParaRPr lang="zh-CN" altLang="en-US"/>
          </a:p>
        </p:txBody>
      </p:sp>
      <p:sp>
        <p:nvSpPr>
          <p:cNvPr id="66" name="path 66"/>
          <p:cNvSpPr/>
          <p:nvPr/>
        </p:nvSpPr>
        <p:spPr>
          <a:xfrm>
            <a:off x="10763119" y="2898622"/>
            <a:ext cx="97191" cy="208448"/>
          </a:xfrm>
          <a:custGeom>
            <a:avLst/>
            <a:gdLst/>
            <a:ahLst/>
            <a:cxnLst/>
            <a:rect l="0" t="0" r="0" b="0"/>
            <a:pathLst>
              <a:path w="153" h="328">
                <a:moveTo>
                  <a:pt x="117" y="310"/>
                </a:moveTo>
                <a:cubicBezTo>
                  <a:pt x="117" y="311"/>
                  <a:pt x="119" y="311"/>
                  <a:pt x="121" y="311"/>
                </a:cubicBezTo>
                <a:lnTo>
                  <a:pt x="119" y="310"/>
                </a:lnTo>
                <a:cubicBezTo>
                  <a:pt x="118" y="310"/>
                  <a:pt x="118" y="310"/>
                  <a:pt x="117" y="310"/>
                </a:cubicBezTo>
                <a:moveTo>
                  <a:pt x="97" y="328"/>
                </a:moveTo>
                <a:lnTo>
                  <a:pt x="101" y="327"/>
                </a:lnTo>
                <a:cubicBezTo>
                  <a:pt x="105" y="327"/>
                  <a:pt x="111" y="325"/>
                  <a:pt x="115" y="322"/>
                </a:cubicBezTo>
                <a:cubicBezTo>
                  <a:pt x="122" y="316"/>
                  <a:pt x="118" y="315"/>
                  <a:pt x="124" y="313"/>
                </a:cubicBezTo>
                <a:cubicBezTo>
                  <a:pt x="126" y="312"/>
                  <a:pt x="126" y="313"/>
                  <a:pt x="128" y="313"/>
                </a:cubicBezTo>
                <a:cubicBezTo>
                  <a:pt x="134" y="315"/>
                  <a:pt x="140" y="316"/>
                  <a:pt x="146" y="317"/>
                </a:cubicBezTo>
                <a:cubicBezTo>
                  <a:pt x="147" y="317"/>
                  <a:pt x="150" y="317"/>
                  <a:pt x="150" y="317"/>
                </a:cubicBezTo>
                <a:cubicBezTo>
                  <a:pt x="153" y="317"/>
                  <a:pt x="152" y="314"/>
                  <a:pt x="148" y="313"/>
                </a:cubicBezTo>
                <a:cubicBezTo>
                  <a:pt x="141" y="313"/>
                  <a:pt x="133" y="311"/>
                  <a:pt x="126" y="309"/>
                </a:cubicBezTo>
                <a:cubicBezTo>
                  <a:pt x="123" y="307"/>
                  <a:pt x="123" y="309"/>
                  <a:pt x="122" y="304"/>
                </a:cubicBezTo>
                <a:cubicBezTo>
                  <a:pt x="121" y="301"/>
                  <a:pt x="123" y="293"/>
                  <a:pt x="117" y="282"/>
                </a:cubicBezTo>
                <a:cubicBezTo>
                  <a:pt x="115" y="279"/>
                  <a:pt x="113" y="276"/>
                  <a:pt x="111" y="274"/>
                </a:cubicBezTo>
                <a:cubicBezTo>
                  <a:pt x="109" y="271"/>
                  <a:pt x="108" y="270"/>
                  <a:pt x="105" y="268"/>
                </a:cubicBezTo>
                <a:cubicBezTo>
                  <a:pt x="103" y="266"/>
                  <a:pt x="99" y="263"/>
                  <a:pt x="95" y="263"/>
                </a:cubicBezTo>
                <a:cubicBezTo>
                  <a:pt x="96" y="265"/>
                  <a:pt x="96" y="268"/>
                  <a:pt x="97" y="270"/>
                </a:cubicBezTo>
                <a:cubicBezTo>
                  <a:pt x="99" y="278"/>
                  <a:pt x="101" y="292"/>
                  <a:pt x="107" y="298"/>
                </a:cubicBezTo>
                <a:cubicBezTo>
                  <a:pt x="109" y="300"/>
                  <a:pt x="111" y="302"/>
                  <a:pt x="114" y="303"/>
                </a:cubicBezTo>
                <a:cubicBezTo>
                  <a:pt x="116" y="305"/>
                  <a:pt x="117" y="305"/>
                  <a:pt x="120" y="305"/>
                </a:cubicBezTo>
                <a:cubicBezTo>
                  <a:pt x="120" y="306"/>
                  <a:pt x="120" y="306"/>
                  <a:pt x="121" y="307"/>
                </a:cubicBezTo>
                <a:cubicBezTo>
                  <a:pt x="115" y="306"/>
                  <a:pt x="98" y="296"/>
                  <a:pt x="93" y="292"/>
                </a:cubicBezTo>
                <a:cubicBezTo>
                  <a:pt x="88" y="288"/>
                  <a:pt x="87" y="289"/>
                  <a:pt x="87" y="283"/>
                </a:cubicBezTo>
                <a:cubicBezTo>
                  <a:pt x="87" y="281"/>
                  <a:pt x="87" y="281"/>
                  <a:pt x="88" y="279"/>
                </a:cubicBezTo>
                <a:cubicBezTo>
                  <a:pt x="91" y="265"/>
                  <a:pt x="87" y="247"/>
                  <a:pt x="77" y="237"/>
                </a:cubicBezTo>
                <a:cubicBezTo>
                  <a:pt x="76" y="235"/>
                  <a:pt x="74" y="233"/>
                  <a:pt x="72" y="233"/>
                </a:cubicBezTo>
                <a:cubicBezTo>
                  <a:pt x="73" y="239"/>
                  <a:pt x="71" y="248"/>
                  <a:pt x="72" y="255"/>
                </a:cubicBezTo>
                <a:cubicBezTo>
                  <a:pt x="72" y="264"/>
                  <a:pt x="73" y="271"/>
                  <a:pt x="78" y="278"/>
                </a:cubicBezTo>
                <a:cubicBezTo>
                  <a:pt x="79" y="279"/>
                  <a:pt x="79" y="279"/>
                  <a:pt x="80" y="280"/>
                </a:cubicBezTo>
                <a:cubicBezTo>
                  <a:pt x="82" y="282"/>
                  <a:pt x="83" y="282"/>
                  <a:pt x="85" y="283"/>
                </a:cubicBezTo>
                <a:lnTo>
                  <a:pt x="85" y="286"/>
                </a:lnTo>
                <a:cubicBezTo>
                  <a:pt x="83" y="285"/>
                  <a:pt x="80" y="281"/>
                  <a:pt x="78" y="280"/>
                </a:cubicBezTo>
                <a:lnTo>
                  <a:pt x="63" y="261"/>
                </a:lnTo>
                <a:cubicBezTo>
                  <a:pt x="60" y="256"/>
                  <a:pt x="61" y="259"/>
                  <a:pt x="61" y="253"/>
                </a:cubicBezTo>
                <a:cubicBezTo>
                  <a:pt x="61" y="251"/>
                  <a:pt x="63" y="248"/>
                  <a:pt x="65" y="244"/>
                </a:cubicBezTo>
                <a:cubicBezTo>
                  <a:pt x="69" y="234"/>
                  <a:pt x="68" y="222"/>
                  <a:pt x="66" y="212"/>
                </a:cubicBezTo>
                <a:cubicBezTo>
                  <a:pt x="65" y="209"/>
                  <a:pt x="64" y="207"/>
                  <a:pt x="63" y="205"/>
                </a:cubicBezTo>
                <a:cubicBezTo>
                  <a:pt x="62" y="203"/>
                  <a:pt x="61" y="200"/>
                  <a:pt x="60" y="199"/>
                </a:cubicBezTo>
                <a:lnTo>
                  <a:pt x="55" y="213"/>
                </a:lnTo>
                <a:cubicBezTo>
                  <a:pt x="54" y="220"/>
                  <a:pt x="52" y="226"/>
                  <a:pt x="52" y="234"/>
                </a:cubicBezTo>
                <a:cubicBezTo>
                  <a:pt x="52" y="237"/>
                  <a:pt x="52" y="239"/>
                  <a:pt x="53" y="242"/>
                </a:cubicBezTo>
                <a:cubicBezTo>
                  <a:pt x="54" y="245"/>
                  <a:pt x="54" y="246"/>
                  <a:pt x="56" y="248"/>
                </a:cubicBezTo>
                <a:cubicBezTo>
                  <a:pt x="57" y="252"/>
                  <a:pt x="59" y="251"/>
                  <a:pt x="59" y="254"/>
                </a:cubicBezTo>
                <a:lnTo>
                  <a:pt x="58" y="254"/>
                </a:lnTo>
                <a:cubicBezTo>
                  <a:pt x="57" y="251"/>
                  <a:pt x="54" y="247"/>
                  <a:pt x="52" y="244"/>
                </a:cubicBezTo>
                <a:cubicBezTo>
                  <a:pt x="51" y="241"/>
                  <a:pt x="50" y="240"/>
                  <a:pt x="49" y="238"/>
                </a:cubicBezTo>
                <a:cubicBezTo>
                  <a:pt x="46" y="232"/>
                  <a:pt x="44" y="226"/>
                  <a:pt x="42" y="220"/>
                </a:cubicBezTo>
                <a:cubicBezTo>
                  <a:pt x="40" y="216"/>
                  <a:pt x="41" y="216"/>
                  <a:pt x="42" y="212"/>
                </a:cubicBezTo>
                <a:cubicBezTo>
                  <a:pt x="42" y="211"/>
                  <a:pt x="42" y="211"/>
                  <a:pt x="43" y="211"/>
                </a:cubicBezTo>
                <a:cubicBezTo>
                  <a:pt x="44" y="208"/>
                  <a:pt x="52" y="205"/>
                  <a:pt x="57" y="185"/>
                </a:cubicBezTo>
                <a:cubicBezTo>
                  <a:pt x="57" y="184"/>
                  <a:pt x="57" y="183"/>
                  <a:pt x="58" y="182"/>
                </a:cubicBezTo>
                <a:cubicBezTo>
                  <a:pt x="58" y="179"/>
                  <a:pt x="58" y="177"/>
                  <a:pt x="58" y="174"/>
                </a:cubicBezTo>
                <a:cubicBezTo>
                  <a:pt x="58" y="171"/>
                  <a:pt x="57" y="162"/>
                  <a:pt x="56" y="160"/>
                </a:cubicBezTo>
                <a:cubicBezTo>
                  <a:pt x="54" y="161"/>
                  <a:pt x="50" y="168"/>
                  <a:pt x="48" y="171"/>
                </a:cubicBezTo>
                <a:cubicBezTo>
                  <a:pt x="47" y="173"/>
                  <a:pt x="46" y="174"/>
                  <a:pt x="45" y="176"/>
                </a:cubicBezTo>
                <a:cubicBezTo>
                  <a:pt x="44" y="178"/>
                  <a:pt x="43" y="180"/>
                  <a:pt x="42" y="182"/>
                </a:cubicBezTo>
                <a:cubicBezTo>
                  <a:pt x="40" y="186"/>
                  <a:pt x="38" y="190"/>
                  <a:pt x="37" y="195"/>
                </a:cubicBezTo>
                <a:cubicBezTo>
                  <a:pt x="37" y="197"/>
                  <a:pt x="37" y="201"/>
                  <a:pt x="38" y="204"/>
                </a:cubicBezTo>
                <a:cubicBezTo>
                  <a:pt x="38" y="205"/>
                  <a:pt x="39" y="206"/>
                  <a:pt x="39" y="207"/>
                </a:cubicBezTo>
                <a:cubicBezTo>
                  <a:pt x="39" y="208"/>
                  <a:pt x="40" y="209"/>
                  <a:pt x="41" y="210"/>
                </a:cubicBezTo>
                <a:cubicBezTo>
                  <a:pt x="40" y="211"/>
                  <a:pt x="40" y="212"/>
                  <a:pt x="40" y="213"/>
                </a:cubicBezTo>
                <a:cubicBezTo>
                  <a:pt x="39" y="212"/>
                  <a:pt x="39" y="211"/>
                  <a:pt x="39" y="210"/>
                </a:cubicBezTo>
                <a:cubicBezTo>
                  <a:pt x="37" y="203"/>
                  <a:pt x="35" y="194"/>
                  <a:pt x="34" y="187"/>
                </a:cubicBezTo>
                <a:cubicBezTo>
                  <a:pt x="34" y="185"/>
                  <a:pt x="33" y="185"/>
                  <a:pt x="33" y="183"/>
                </a:cubicBezTo>
                <a:cubicBezTo>
                  <a:pt x="33" y="181"/>
                  <a:pt x="32" y="174"/>
                  <a:pt x="33" y="172"/>
                </a:cubicBezTo>
                <a:lnTo>
                  <a:pt x="36" y="168"/>
                </a:lnTo>
                <a:lnTo>
                  <a:pt x="41" y="165"/>
                </a:lnTo>
                <a:cubicBezTo>
                  <a:pt x="44" y="163"/>
                  <a:pt x="48" y="159"/>
                  <a:pt x="50" y="155"/>
                </a:cubicBezTo>
                <a:lnTo>
                  <a:pt x="53" y="150"/>
                </a:lnTo>
                <a:cubicBezTo>
                  <a:pt x="55" y="146"/>
                  <a:pt x="56" y="141"/>
                  <a:pt x="57" y="137"/>
                </a:cubicBezTo>
                <a:cubicBezTo>
                  <a:pt x="58" y="132"/>
                  <a:pt x="58" y="129"/>
                  <a:pt x="58" y="123"/>
                </a:cubicBezTo>
                <a:cubicBezTo>
                  <a:pt x="56" y="124"/>
                  <a:pt x="56" y="124"/>
                  <a:pt x="55" y="125"/>
                </a:cubicBezTo>
                <a:cubicBezTo>
                  <a:pt x="52" y="128"/>
                  <a:pt x="44" y="135"/>
                  <a:pt x="41" y="138"/>
                </a:cubicBezTo>
                <a:lnTo>
                  <a:pt x="36" y="146"/>
                </a:lnTo>
                <a:cubicBezTo>
                  <a:pt x="34" y="150"/>
                  <a:pt x="32" y="154"/>
                  <a:pt x="33" y="159"/>
                </a:cubicBezTo>
                <a:cubicBezTo>
                  <a:pt x="33" y="163"/>
                  <a:pt x="33" y="165"/>
                  <a:pt x="34" y="167"/>
                </a:cubicBezTo>
                <a:lnTo>
                  <a:pt x="32" y="169"/>
                </a:lnTo>
                <a:cubicBezTo>
                  <a:pt x="32" y="162"/>
                  <a:pt x="31" y="153"/>
                  <a:pt x="32" y="147"/>
                </a:cubicBezTo>
                <a:cubicBezTo>
                  <a:pt x="33" y="144"/>
                  <a:pt x="33" y="140"/>
                  <a:pt x="33" y="136"/>
                </a:cubicBezTo>
                <a:cubicBezTo>
                  <a:pt x="33" y="133"/>
                  <a:pt x="34" y="130"/>
                  <a:pt x="34" y="127"/>
                </a:cubicBezTo>
                <a:cubicBezTo>
                  <a:pt x="35" y="126"/>
                  <a:pt x="35" y="126"/>
                  <a:pt x="36" y="125"/>
                </a:cubicBezTo>
                <a:cubicBezTo>
                  <a:pt x="37" y="124"/>
                  <a:pt x="37" y="124"/>
                  <a:pt x="38" y="123"/>
                </a:cubicBezTo>
                <a:lnTo>
                  <a:pt x="41" y="123"/>
                </a:lnTo>
                <a:cubicBezTo>
                  <a:pt x="48" y="122"/>
                  <a:pt x="53" y="118"/>
                  <a:pt x="57" y="114"/>
                </a:cubicBezTo>
                <a:cubicBezTo>
                  <a:pt x="58" y="113"/>
                  <a:pt x="59" y="112"/>
                  <a:pt x="59" y="112"/>
                </a:cubicBezTo>
                <a:cubicBezTo>
                  <a:pt x="60" y="110"/>
                  <a:pt x="60" y="110"/>
                  <a:pt x="61" y="109"/>
                </a:cubicBezTo>
                <a:cubicBezTo>
                  <a:pt x="64" y="105"/>
                  <a:pt x="69" y="94"/>
                  <a:pt x="69" y="89"/>
                </a:cubicBezTo>
                <a:cubicBezTo>
                  <a:pt x="66" y="90"/>
                  <a:pt x="53" y="97"/>
                  <a:pt x="50" y="98"/>
                </a:cubicBezTo>
                <a:cubicBezTo>
                  <a:pt x="47" y="100"/>
                  <a:pt x="44" y="103"/>
                  <a:pt x="41" y="106"/>
                </a:cubicBezTo>
                <a:cubicBezTo>
                  <a:pt x="40" y="108"/>
                  <a:pt x="39" y="110"/>
                  <a:pt x="38" y="112"/>
                </a:cubicBezTo>
                <a:cubicBezTo>
                  <a:pt x="38" y="109"/>
                  <a:pt x="39" y="107"/>
                  <a:pt x="39" y="105"/>
                </a:cubicBezTo>
                <a:lnTo>
                  <a:pt x="43" y="92"/>
                </a:lnTo>
                <a:cubicBezTo>
                  <a:pt x="44" y="91"/>
                  <a:pt x="44" y="90"/>
                  <a:pt x="45" y="89"/>
                </a:cubicBezTo>
                <a:cubicBezTo>
                  <a:pt x="45" y="88"/>
                  <a:pt x="45" y="87"/>
                  <a:pt x="46" y="86"/>
                </a:cubicBezTo>
                <a:cubicBezTo>
                  <a:pt x="49" y="86"/>
                  <a:pt x="48" y="84"/>
                  <a:pt x="51" y="84"/>
                </a:cubicBezTo>
                <a:cubicBezTo>
                  <a:pt x="53" y="85"/>
                  <a:pt x="52" y="85"/>
                  <a:pt x="54" y="85"/>
                </a:cubicBezTo>
                <a:cubicBezTo>
                  <a:pt x="55" y="85"/>
                  <a:pt x="56" y="85"/>
                  <a:pt x="58" y="85"/>
                </a:cubicBezTo>
                <a:cubicBezTo>
                  <a:pt x="68" y="84"/>
                  <a:pt x="76" y="77"/>
                  <a:pt x="81" y="70"/>
                </a:cubicBezTo>
                <a:cubicBezTo>
                  <a:pt x="86" y="62"/>
                  <a:pt x="86" y="63"/>
                  <a:pt x="81" y="63"/>
                </a:cubicBezTo>
                <a:cubicBezTo>
                  <a:pt x="75" y="64"/>
                  <a:pt x="66" y="65"/>
                  <a:pt x="61" y="67"/>
                </a:cubicBezTo>
                <a:cubicBezTo>
                  <a:pt x="56" y="69"/>
                  <a:pt x="51" y="73"/>
                  <a:pt x="50" y="79"/>
                </a:cubicBezTo>
                <a:cubicBezTo>
                  <a:pt x="49" y="82"/>
                  <a:pt x="50" y="83"/>
                  <a:pt x="47" y="83"/>
                </a:cubicBezTo>
                <a:cubicBezTo>
                  <a:pt x="47" y="81"/>
                  <a:pt x="49" y="78"/>
                  <a:pt x="50" y="76"/>
                </a:cubicBezTo>
                <a:lnTo>
                  <a:pt x="62" y="55"/>
                </a:lnTo>
                <a:cubicBezTo>
                  <a:pt x="63" y="55"/>
                  <a:pt x="65" y="54"/>
                  <a:pt x="66" y="53"/>
                </a:cubicBezTo>
                <a:cubicBezTo>
                  <a:pt x="84" y="63"/>
                  <a:pt x="102" y="45"/>
                  <a:pt x="102" y="40"/>
                </a:cubicBezTo>
                <a:cubicBezTo>
                  <a:pt x="101" y="40"/>
                  <a:pt x="99" y="40"/>
                  <a:pt x="97" y="40"/>
                </a:cubicBezTo>
                <a:cubicBezTo>
                  <a:pt x="95" y="39"/>
                  <a:pt x="93" y="39"/>
                  <a:pt x="91" y="39"/>
                </a:cubicBezTo>
                <a:cubicBezTo>
                  <a:pt x="84" y="38"/>
                  <a:pt x="75" y="39"/>
                  <a:pt x="70" y="44"/>
                </a:cubicBezTo>
                <a:cubicBezTo>
                  <a:pt x="68" y="47"/>
                  <a:pt x="67" y="49"/>
                  <a:pt x="66" y="52"/>
                </a:cubicBezTo>
                <a:lnTo>
                  <a:pt x="64" y="52"/>
                </a:lnTo>
                <a:lnTo>
                  <a:pt x="73" y="40"/>
                </a:lnTo>
                <a:cubicBezTo>
                  <a:pt x="73" y="39"/>
                  <a:pt x="73" y="40"/>
                  <a:pt x="74" y="39"/>
                </a:cubicBezTo>
                <a:cubicBezTo>
                  <a:pt x="74" y="38"/>
                  <a:pt x="74" y="39"/>
                  <a:pt x="74" y="38"/>
                </a:cubicBezTo>
                <a:lnTo>
                  <a:pt x="77" y="35"/>
                </a:lnTo>
                <a:cubicBezTo>
                  <a:pt x="81" y="30"/>
                  <a:pt x="81" y="31"/>
                  <a:pt x="85" y="30"/>
                </a:cubicBezTo>
                <a:cubicBezTo>
                  <a:pt x="91" y="29"/>
                  <a:pt x="98" y="25"/>
                  <a:pt x="101" y="20"/>
                </a:cubicBezTo>
                <a:cubicBezTo>
                  <a:pt x="104" y="16"/>
                  <a:pt x="105" y="17"/>
                  <a:pt x="108" y="9"/>
                </a:cubicBezTo>
                <a:cubicBezTo>
                  <a:pt x="109" y="7"/>
                  <a:pt x="110" y="2"/>
                  <a:pt x="110" y="0"/>
                </a:cubicBezTo>
                <a:cubicBezTo>
                  <a:pt x="108" y="0"/>
                  <a:pt x="106" y="1"/>
                  <a:pt x="104" y="2"/>
                </a:cubicBezTo>
                <a:cubicBezTo>
                  <a:pt x="97" y="5"/>
                  <a:pt x="90" y="8"/>
                  <a:pt x="85" y="14"/>
                </a:cubicBezTo>
                <a:cubicBezTo>
                  <a:pt x="84" y="16"/>
                  <a:pt x="82" y="18"/>
                  <a:pt x="81" y="20"/>
                </a:cubicBezTo>
                <a:cubicBezTo>
                  <a:pt x="81" y="21"/>
                  <a:pt x="80" y="22"/>
                  <a:pt x="80" y="23"/>
                </a:cubicBezTo>
                <a:cubicBezTo>
                  <a:pt x="80" y="25"/>
                  <a:pt x="79" y="28"/>
                  <a:pt x="80" y="29"/>
                </a:cubicBezTo>
                <a:lnTo>
                  <a:pt x="62" y="52"/>
                </a:lnTo>
                <a:cubicBezTo>
                  <a:pt x="61" y="53"/>
                  <a:pt x="61" y="53"/>
                  <a:pt x="61" y="53"/>
                </a:cubicBezTo>
                <a:cubicBezTo>
                  <a:pt x="60" y="55"/>
                  <a:pt x="59" y="56"/>
                  <a:pt x="58" y="57"/>
                </a:cubicBezTo>
                <a:cubicBezTo>
                  <a:pt x="58" y="54"/>
                  <a:pt x="58" y="55"/>
                  <a:pt x="59" y="54"/>
                </a:cubicBezTo>
                <a:lnTo>
                  <a:pt x="62" y="49"/>
                </a:lnTo>
                <a:cubicBezTo>
                  <a:pt x="64" y="46"/>
                  <a:pt x="65" y="44"/>
                  <a:pt x="66" y="41"/>
                </a:cubicBezTo>
                <a:cubicBezTo>
                  <a:pt x="67" y="38"/>
                  <a:pt x="67" y="37"/>
                  <a:pt x="68" y="34"/>
                </a:cubicBezTo>
                <a:cubicBezTo>
                  <a:pt x="70" y="25"/>
                  <a:pt x="70" y="13"/>
                  <a:pt x="67" y="5"/>
                </a:cubicBezTo>
                <a:cubicBezTo>
                  <a:pt x="65" y="5"/>
                  <a:pt x="66" y="6"/>
                  <a:pt x="65" y="7"/>
                </a:cubicBezTo>
                <a:cubicBezTo>
                  <a:pt x="62" y="9"/>
                  <a:pt x="60" y="12"/>
                  <a:pt x="59" y="14"/>
                </a:cubicBezTo>
                <a:cubicBezTo>
                  <a:pt x="53" y="25"/>
                  <a:pt x="48" y="38"/>
                  <a:pt x="53" y="50"/>
                </a:cubicBezTo>
                <a:cubicBezTo>
                  <a:pt x="53" y="51"/>
                  <a:pt x="53" y="51"/>
                  <a:pt x="54" y="53"/>
                </a:cubicBezTo>
                <a:cubicBezTo>
                  <a:pt x="55" y="54"/>
                  <a:pt x="55" y="54"/>
                  <a:pt x="56" y="55"/>
                </a:cubicBezTo>
                <a:cubicBezTo>
                  <a:pt x="56" y="57"/>
                  <a:pt x="56" y="60"/>
                  <a:pt x="56" y="61"/>
                </a:cubicBezTo>
                <a:lnTo>
                  <a:pt x="53" y="66"/>
                </a:lnTo>
                <a:cubicBezTo>
                  <a:pt x="52" y="67"/>
                  <a:pt x="52" y="68"/>
                  <a:pt x="51" y="70"/>
                </a:cubicBezTo>
                <a:lnTo>
                  <a:pt x="42" y="89"/>
                </a:lnTo>
                <a:cubicBezTo>
                  <a:pt x="41" y="90"/>
                  <a:pt x="41" y="92"/>
                  <a:pt x="40" y="93"/>
                </a:cubicBezTo>
                <a:cubicBezTo>
                  <a:pt x="40" y="89"/>
                  <a:pt x="46" y="81"/>
                  <a:pt x="45" y="66"/>
                </a:cubicBezTo>
                <a:cubicBezTo>
                  <a:pt x="45" y="58"/>
                  <a:pt x="44" y="51"/>
                  <a:pt x="40" y="44"/>
                </a:cubicBezTo>
                <a:cubicBezTo>
                  <a:pt x="39" y="43"/>
                  <a:pt x="38" y="40"/>
                  <a:pt x="37" y="39"/>
                </a:cubicBezTo>
                <a:cubicBezTo>
                  <a:pt x="36" y="40"/>
                  <a:pt x="36" y="40"/>
                  <a:pt x="35" y="42"/>
                </a:cubicBezTo>
                <a:cubicBezTo>
                  <a:pt x="30" y="53"/>
                  <a:pt x="28" y="71"/>
                  <a:pt x="30" y="82"/>
                </a:cubicBezTo>
                <a:cubicBezTo>
                  <a:pt x="31" y="85"/>
                  <a:pt x="35" y="92"/>
                  <a:pt x="38" y="93"/>
                </a:cubicBezTo>
                <a:cubicBezTo>
                  <a:pt x="38" y="94"/>
                  <a:pt x="38" y="97"/>
                  <a:pt x="38" y="99"/>
                </a:cubicBezTo>
                <a:cubicBezTo>
                  <a:pt x="38" y="101"/>
                  <a:pt x="35" y="109"/>
                  <a:pt x="34" y="113"/>
                </a:cubicBezTo>
                <a:cubicBezTo>
                  <a:pt x="34" y="114"/>
                  <a:pt x="34" y="116"/>
                  <a:pt x="33" y="117"/>
                </a:cubicBezTo>
                <a:cubicBezTo>
                  <a:pt x="32" y="122"/>
                  <a:pt x="31" y="128"/>
                  <a:pt x="31" y="133"/>
                </a:cubicBezTo>
                <a:lnTo>
                  <a:pt x="30" y="133"/>
                </a:lnTo>
                <a:cubicBezTo>
                  <a:pt x="30" y="130"/>
                  <a:pt x="31" y="128"/>
                  <a:pt x="31" y="125"/>
                </a:cubicBezTo>
                <a:cubicBezTo>
                  <a:pt x="32" y="118"/>
                  <a:pt x="32" y="109"/>
                  <a:pt x="30" y="102"/>
                </a:cubicBezTo>
                <a:lnTo>
                  <a:pt x="26" y="92"/>
                </a:lnTo>
                <a:cubicBezTo>
                  <a:pt x="24" y="88"/>
                  <a:pt x="22" y="85"/>
                  <a:pt x="19" y="82"/>
                </a:cubicBezTo>
                <a:cubicBezTo>
                  <a:pt x="18" y="81"/>
                  <a:pt x="18" y="81"/>
                  <a:pt x="17" y="80"/>
                </a:cubicBezTo>
                <a:lnTo>
                  <a:pt x="16" y="80"/>
                </a:lnTo>
                <a:cubicBezTo>
                  <a:pt x="16" y="82"/>
                  <a:pt x="15" y="84"/>
                  <a:pt x="15" y="86"/>
                </a:cubicBezTo>
                <a:cubicBezTo>
                  <a:pt x="14" y="90"/>
                  <a:pt x="14" y="102"/>
                  <a:pt x="14" y="106"/>
                </a:cubicBezTo>
                <a:cubicBezTo>
                  <a:pt x="16" y="115"/>
                  <a:pt x="17" y="127"/>
                  <a:pt x="26" y="131"/>
                </a:cubicBezTo>
                <a:cubicBezTo>
                  <a:pt x="29" y="133"/>
                  <a:pt x="28" y="133"/>
                  <a:pt x="29" y="137"/>
                </a:cubicBezTo>
                <a:lnTo>
                  <a:pt x="30" y="137"/>
                </a:lnTo>
                <a:cubicBezTo>
                  <a:pt x="30" y="138"/>
                  <a:pt x="30" y="140"/>
                  <a:pt x="30" y="142"/>
                </a:cubicBezTo>
                <a:cubicBezTo>
                  <a:pt x="30" y="144"/>
                  <a:pt x="30" y="146"/>
                  <a:pt x="30" y="148"/>
                </a:cubicBezTo>
                <a:lnTo>
                  <a:pt x="29" y="154"/>
                </a:lnTo>
                <a:cubicBezTo>
                  <a:pt x="29" y="159"/>
                  <a:pt x="29" y="163"/>
                  <a:pt x="30" y="168"/>
                </a:cubicBezTo>
                <a:cubicBezTo>
                  <a:pt x="30" y="170"/>
                  <a:pt x="29" y="170"/>
                  <a:pt x="29" y="171"/>
                </a:cubicBezTo>
                <a:cubicBezTo>
                  <a:pt x="29" y="173"/>
                  <a:pt x="30" y="174"/>
                  <a:pt x="30" y="175"/>
                </a:cubicBezTo>
                <a:cubicBezTo>
                  <a:pt x="29" y="174"/>
                  <a:pt x="29" y="175"/>
                  <a:pt x="29" y="174"/>
                </a:cubicBezTo>
                <a:cubicBezTo>
                  <a:pt x="29" y="173"/>
                  <a:pt x="29" y="173"/>
                  <a:pt x="29" y="171"/>
                </a:cubicBezTo>
                <a:cubicBezTo>
                  <a:pt x="29" y="170"/>
                  <a:pt x="29" y="168"/>
                  <a:pt x="29" y="167"/>
                </a:cubicBezTo>
                <a:cubicBezTo>
                  <a:pt x="28" y="162"/>
                  <a:pt x="28" y="158"/>
                  <a:pt x="26" y="154"/>
                </a:cubicBezTo>
                <a:cubicBezTo>
                  <a:pt x="26" y="153"/>
                  <a:pt x="25" y="152"/>
                  <a:pt x="25" y="151"/>
                </a:cubicBezTo>
                <a:cubicBezTo>
                  <a:pt x="24" y="147"/>
                  <a:pt x="22" y="145"/>
                  <a:pt x="20" y="141"/>
                </a:cubicBezTo>
                <a:cubicBezTo>
                  <a:pt x="18" y="139"/>
                  <a:pt x="16" y="136"/>
                  <a:pt x="14" y="134"/>
                </a:cubicBezTo>
                <a:cubicBezTo>
                  <a:pt x="13" y="133"/>
                  <a:pt x="10" y="131"/>
                  <a:pt x="9" y="130"/>
                </a:cubicBezTo>
                <a:cubicBezTo>
                  <a:pt x="8" y="129"/>
                  <a:pt x="7" y="128"/>
                  <a:pt x="6" y="128"/>
                </a:cubicBezTo>
                <a:cubicBezTo>
                  <a:pt x="5" y="127"/>
                  <a:pt x="4" y="126"/>
                  <a:pt x="3" y="126"/>
                </a:cubicBezTo>
                <a:cubicBezTo>
                  <a:pt x="1" y="133"/>
                  <a:pt x="6" y="151"/>
                  <a:pt x="9" y="157"/>
                </a:cubicBezTo>
                <a:cubicBezTo>
                  <a:pt x="11" y="161"/>
                  <a:pt x="13" y="166"/>
                  <a:pt x="16" y="169"/>
                </a:cubicBezTo>
                <a:cubicBezTo>
                  <a:pt x="17" y="170"/>
                  <a:pt x="19" y="172"/>
                  <a:pt x="21" y="173"/>
                </a:cubicBezTo>
                <a:cubicBezTo>
                  <a:pt x="22" y="174"/>
                  <a:pt x="26" y="175"/>
                  <a:pt x="28" y="175"/>
                </a:cubicBezTo>
                <a:cubicBezTo>
                  <a:pt x="28" y="176"/>
                  <a:pt x="29" y="178"/>
                  <a:pt x="29" y="179"/>
                </a:cubicBezTo>
                <a:cubicBezTo>
                  <a:pt x="31" y="181"/>
                  <a:pt x="30" y="181"/>
                  <a:pt x="30" y="183"/>
                </a:cubicBezTo>
                <a:cubicBezTo>
                  <a:pt x="31" y="186"/>
                  <a:pt x="31" y="190"/>
                  <a:pt x="32" y="192"/>
                </a:cubicBezTo>
                <a:cubicBezTo>
                  <a:pt x="32" y="194"/>
                  <a:pt x="32" y="196"/>
                  <a:pt x="33" y="197"/>
                </a:cubicBezTo>
                <a:lnTo>
                  <a:pt x="35" y="211"/>
                </a:lnTo>
                <a:cubicBezTo>
                  <a:pt x="35" y="210"/>
                  <a:pt x="33" y="205"/>
                  <a:pt x="33" y="204"/>
                </a:cubicBezTo>
                <a:cubicBezTo>
                  <a:pt x="32" y="203"/>
                  <a:pt x="32" y="203"/>
                  <a:pt x="31" y="202"/>
                </a:cubicBezTo>
                <a:lnTo>
                  <a:pt x="28" y="197"/>
                </a:lnTo>
                <a:cubicBezTo>
                  <a:pt x="26" y="194"/>
                  <a:pt x="24" y="193"/>
                  <a:pt x="22" y="190"/>
                </a:cubicBezTo>
                <a:cubicBezTo>
                  <a:pt x="19" y="187"/>
                  <a:pt x="11" y="183"/>
                  <a:pt x="7" y="181"/>
                </a:cubicBezTo>
                <a:cubicBezTo>
                  <a:pt x="5" y="180"/>
                  <a:pt x="3" y="179"/>
                  <a:pt x="1" y="179"/>
                </a:cubicBezTo>
                <a:cubicBezTo>
                  <a:pt x="0" y="188"/>
                  <a:pt x="11" y="204"/>
                  <a:pt x="17" y="211"/>
                </a:cubicBezTo>
                <a:cubicBezTo>
                  <a:pt x="20" y="214"/>
                  <a:pt x="23" y="217"/>
                  <a:pt x="28" y="218"/>
                </a:cubicBezTo>
                <a:cubicBezTo>
                  <a:pt x="31" y="219"/>
                  <a:pt x="33" y="219"/>
                  <a:pt x="36" y="219"/>
                </a:cubicBezTo>
                <a:cubicBezTo>
                  <a:pt x="39" y="223"/>
                  <a:pt x="39" y="221"/>
                  <a:pt x="41" y="226"/>
                </a:cubicBezTo>
                <a:cubicBezTo>
                  <a:pt x="44" y="233"/>
                  <a:pt x="47" y="241"/>
                  <a:pt x="51" y="248"/>
                </a:cubicBezTo>
                <a:cubicBezTo>
                  <a:pt x="52" y="249"/>
                  <a:pt x="52" y="249"/>
                  <a:pt x="52" y="250"/>
                </a:cubicBezTo>
                <a:cubicBezTo>
                  <a:pt x="53" y="252"/>
                  <a:pt x="54" y="253"/>
                  <a:pt x="55" y="255"/>
                </a:cubicBezTo>
                <a:cubicBezTo>
                  <a:pt x="56" y="256"/>
                  <a:pt x="58" y="258"/>
                  <a:pt x="58" y="260"/>
                </a:cubicBezTo>
                <a:cubicBezTo>
                  <a:pt x="56" y="259"/>
                  <a:pt x="56" y="256"/>
                  <a:pt x="54" y="255"/>
                </a:cubicBezTo>
                <a:cubicBezTo>
                  <a:pt x="53" y="253"/>
                  <a:pt x="52" y="251"/>
                  <a:pt x="50" y="249"/>
                </a:cubicBezTo>
                <a:cubicBezTo>
                  <a:pt x="46" y="244"/>
                  <a:pt x="38" y="239"/>
                  <a:pt x="31" y="237"/>
                </a:cubicBezTo>
                <a:cubicBezTo>
                  <a:pt x="26" y="236"/>
                  <a:pt x="27" y="235"/>
                  <a:pt x="20" y="235"/>
                </a:cubicBezTo>
                <a:cubicBezTo>
                  <a:pt x="15" y="235"/>
                  <a:pt x="14" y="235"/>
                  <a:pt x="14" y="238"/>
                </a:cubicBezTo>
                <a:cubicBezTo>
                  <a:pt x="16" y="242"/>
                  <a:pt x="19" y="246"/>
                  <a:pt x="21" y="249"/>
                </a:cubicBezTo>
                <a:cubicBezTo>
                  <a:pt x="22" y="250"/>
                  <a:pt x="23" y="251"/>
                  <a:pt x="24" y="251"/>
                </a:cubicBezTo>
                <a:cubicBezTo>
                  <a:pt x="24" y="252"/>
                  <a:pt x="24" y="252"/>
                  <a:pt x="25" y="253"/>
                </a:cubicBezTo>
                <a:lnTo>
                  <a:pt x="28" y="256"/>
                </a:lnTo>
                <a:cubicBezTo>
                  <a:pt x="29" y="257"/>
                  <a:pt x="29" y="256"/>
                  <a:pt x="30" y="257"/>
                </a:cubicBezTo>
                <a:cubicBezTo>
                  <a:pt x="30" y="257"/>
                  <a:pt x="30" y="258"/>
                  <a:pt x="31" y="258"/>
                </a:cubicBezTo>
                <a:cubicBezTo>
                  <a:pt x="32" y="259"/>
                  <a:pt x="32" y="259"/>
                  <a:pt x="33" y="260"/>
                </a:cubicBezTo>
                <a:cubicBezTo>
                  <a:pt x="34" y="260"/>
                  <a:pt x="35" y="261"/>
                  <a:pt x="36" y="262"/>
                </a:cubicBezTo>
                <a:cubicBezTo>
                  <a:pt x="38" y="262"/>
                  <a:pt x="40" y="263"/>
                  <a:pt x="42" y="264"/>
                </a:cubicBezTo>
                <a:cubicBezTo>
                  <a:pt x="52" y="266"/>
                  <a:pt x="52" y="264"/>
                  <a:pt x="57" y="262"/>
                </a:cubicBezTo>
                <a:cubicBezTo>
                  <a:pt x="64" y="266"/>
                  <a:pt x="60" y="263"/>
                  <a:pt x="65" y="269"/>
                </a:cubicBezTo>
                <a:cubicBezTo>
                  <a:pt x="68" y="272"/>
                  <a:pt x="74" y="280"/>
                  <a:pt x="77" y="283"/>
                </a:cubicBezTo>
                <a:lnTo>
                  <a:pt x="86" y="291"/>
                </a:lnTo>
                <a:cubicBezTo>
                  <a:pt x="85" y="291"/>
                  <a:pt x="84" y="290"/>
                  <a:pt x="81" y="288"/>
                </a:cubicBezTo>
                <a:cubicBezTo>
                  <a:pt x="70" y="278"/>
                  <a:pt x="54" y="277"/>
                  <a:pt x="40" y="283"/>
                </a:cubicBezTo>
                <a:cubicBezTo>
                  <a:pt x="39" y="284"/>
                  <a:pt x="38" y="284"/>
                  <a:pt x="37" y="285"/>
                </a:cubicBezTo>
                <a:cubicBezTo>
                  <a:pt x="38" y="287"/>
                  <a:pt x="39" y="289"/>
                  <a:pt x="41" y="290"/>
                </a:cubicBezTo>
                <a:cubicBezTo>
                  <a:pt x="50" y="297"/>
                  <a:pt x="69" y="305"/>
                  <a:pt x="81" y="298"/>
                </a:cubicBezTo>
                <a:cubicBezTo>
                  <a:pt x="88" y="294"/>
                  <a:pt x="81" y="294"/>
                  <a:pt x="90" y="294"/>
                </a:cubicBezTo>
                <a:cubicBezTo>
                  <a:pt x="92" y="296"/>
                  <a:pt x="97" y="299"/>
                  <a:pt x="99" y="300"/>
                </a:cubicBezTo>
                <a:cubicBezTo>
                  <a:pt x="104" y="303"/>
                  <a:pt x="114" y="308"/>
                  <a:pt x="115" y="309"/>
                </a:cubicBezTo>
                <a:cubicBezTo>
                  <a:pt x="111" y="309"/>
                  <a:pt x="105" y="304"/>
                  <a:pt x="90" y="309"/>
                </a:cubicBezTo>
                <a:cubicBezTo>
                  <a:pt x="84" y="311"/>
                  <a:pt x="74" y="317"/>
                  <a:pt x="72" y="321"/>
                </a:cubicBezTo>
                <a:cubicBezTo>
                  <a:pt x="73" y="326"/>
                  <a:pt x="89" y="328"/>
                  <a:pt x="97" y="328"/>
                </a:cubicBezTo>
                <a:moveTo>
                  <a:pt x="116" y="309"/>
                </a:moveTo>
                <a:lnTo>
                  <a:pt x="117" y="310"/>
                </a:lnTo>
                <a:lnTo>
                  <a:pt x="116" y="309"/>
                </a:lnTo>
                <a:close/>
                <a:moveTo>
                  <a:pt x="115" y="309"/>
                </a:moveTo>
                <a:lnTo>
                  <a:pt x="116" y="309"/>
                </a:lnTo>
                <a:lnTo>
                  <a:pt x="115" y="309"/>
                </a:lnTo>
                <a:close/>
                <a:moveTo>
                  <a:pt x="58" y="260"/>
                </a:moveTo>
                <a:lnTo>
                  <a:pt x="58" y="260"/>
                </a:lnTo>
                <a:lnTo>
                  <a:pt x="59" y="260"/>
                </a:lnTo>
                <a:lnTo>
                  <a:pt x="58" y="260"/>
                </a:lnTo>
                <a:close/>
                <a:moveTo>
                  <a:pt x="37" y="216"/>
                </a:moveTo>
                <a:lnTo>
                  <a:pt x="37" y="217"/>
                </a:lnTo>
                <a:lnTo>
                  <a:pt x="37" y="216"/>
                </a:lnTo>
                <a:lnTo>
                  <a:pt x="37" y="216"/>
                </a:lnTo>
                <a:close/>
                <a:moveTo>
                  <a:pt x="37" y="216"/>
                </a:moveTo>
                <a:lnTo>
                  <a:pt x="37" y="215"/>
                </a:lnTo>
                <a:lnTo>
                  <a:pt x="37" y="216"/>
                </a:lnTo>
                <a:close/>
                <a:moveTo>
                  <a:pt x="36" y="214"/>
                </a:moveTo>
                <a:lnTo>
                  <a:pt x="37" y="215"/>
                </a:lnTo>
                <a:lnTo>
                  <a:pt x="36" y="214"/>
                </a:lnTo>
                <a:close/>
                <a:moveTo>
                  <a:pt x="36" y="214"/>
                </a:moveTo>
                <a:lnTo>
                  <a:pt x="36" y="213"/>
                </a:lnTo>
                <a:lnTo>
                  <a:pt x="36" y="213"/>
                </a:lnTo>
                <a:cubicBezTo>
                  <a:pt x="36" y="215"/>
                  <a:pt x="36" y="214"/>
                  <a:pt x="36" y="214"/>
                </a:cubicBezTo>
                <a:moveTo>
                  <a:pt x="36" y="211"/>
                </a:moveTo>
                <a:lnTo>
                  <a:pt x="35" y="211"/>
                </a:lnTo>
                <a:lnTo>
                  <a:pt x="35" y="212"/>
                </a:lnTo>
                <a:lnTo>
                  <a:pt x="36" y="212"/>
                </a:lnTo>
                <a:lnTo>
                  <a:pt x="36" y="211"/>
                </a:lnTo>
                <a:close/>
                <a:moveTo>
                  <a:pt x="37" y="116"/>
                </a:moveTo>
                <a:lnTo>
                  <a:pt x="36" y="117"/>
                </a:lnTo>
                <a:cubicBezTo>
                  <a:pt x="36" y="118"/>
                  <a:pt x="36" y="119"/>
                  <a:pt x="36" y="119"/>
                </a:cubicBezTo>
                <a:cubicBezTo>
                  <a:pt x="35" y="121"/>
                  <a:pt x="35" y="122"/>
                  <a:pt x="35" y="123"/>
                </a:cubicBezTo>
                <a:cubicBezTo>
                  <a:pt x="37" y="123"/>
                  <a:pt x="37" y="122"/>
                  <a:pt x="37" y="120"/>
                </a:cubicBezTo>
                <a:cubicBezTo>
                  <a:pt x="37" y="118"/>
                  <a:pt x="37" y="118"/>
                  <a:pt x="37" y="116"/>
                </a:cubicBezTo>
                <a:moveTo>
                  <a:pt x="37" y="116"/>
                </a:moveTo>
                <a:cubicBezTo>
                  <a:pt x="37" y="115"/>
                  <a:pt x="37" y="117"/>
                  <a:pt x="37" y="115"/>
                </a:cubicBezTo>
                <a:lnTo>
                  <a:pt x="37" y="115"/>
                </a:lnTo>
                <a:lnTo>
                  <a:pt x="37" y="116"/>
                </a:lnTo>
                <a:close/>
                <a:moveTo>
                  <a:pt x="38" y="112"/>
                </a:moveTo>
                <a:lnTo>
                  <a:pt x="37" y="113"/>
                </a:lnTo>
                <a:lnTo>
                  <a:pt x="38" y="112"/>
                </a:lnTo>
                <a:close/>
              </a:path>
            </a:pathLst>
          </a:custGeom>
          <a:solidFill>
            <a:srgbClr val="DAB866">
              <a:alpha val="100000"/>
            </a:srgbClr>
          </a:solidFill>
          <a:ln w="0" cap="flat">
            <a:noFill/>
            <a:prstDash val="solid"/>
            <a:miter lim="0"/>
          </a:ln>
        </p:spPr>
        <p:txBody>
          <a:bodyPr rtlCol="0"/>
          <a:lstStyle/>
          <a:p>
            <a:pPr algn="ctr"/>
            <a:endParaRPr lang="zh-CN" altLang="en-US"/>
          </a:p>
        </p:txBody>
      </p:sp>
      <p:sp>
        <p:nvSpPr>
          <p:cNvPr id="68" name="path 68"/>
          <p:cNvSpPr/>
          <p:nvPr/>
        </p:nvSpPr>
        <p:spPr>
          <a:xfrm>
            <a:off x="9745258" y="2898622"/>
            <a:ext cx="97189" cy="208448"/>
          </a:xfrm>
          <a:custGeom>
            <a:avLst/>
            <a:gdLst/>
            <a:ahLst/>
            <a:cxnLst/>
            <a:rect l="0" t="0" r="0" b="0"/>
            <a:pathLst>
              <a:path w="153" h="328">
                <a:moveTo>
                  <a:pt x="35" y="310"/>
                </a:moveTo>
                <a:cubicBezTo>
                  <a:pt x="35" y="311"/>
                  <a:pt x="33" y="311"/>
                  <a:pt x="31" y="311"/>
                </a:cubicBezTo>
                <a:lnTo>
                  <a:pt x="33" y="310"/>
                </a:lnTo>
                <a:cubicBezTo>
                  <a:pt x="34" y="310"/>
                  <a:pt x="34" y="310"/>
                  <a:pt x="35" y="310"/>
                </a:cubicBezTo>
                <a:moveTo>
                  <a:pt x="55" y="328"/>
                </a:moveTo>
                <a:lnTo>
                  <a:pt x="51" y="327"/>
                </a:lnTo>
                <a:cubicBezTo>
                  <a:pt x="47" y="327"/>
                  <a:pt x="41" y="325"/>
                  <a:pt x="37" y="322"/>
                </a:cubicBezTo>
                <a:cubicBezTo>
                  <a:pt x="30" y="316"/>
                  <a:pt x="35" y="315"/>
                  <a:pt x="28" y="313"/>
                </a:cubicBezTo>
                <a:cubicBezTo>
                  <a:pt x="26" y="312"/>
                  <a:pt x="26" y="313"/>
                  <a:pt x="24" y="313"/>
                </a:cubicBezTo>
                <a:cubicBezTo>
                  <a:pt x="18" y="315"/>
                  <a:pt x="12" y="316"/>
                  <a:pt x="6" y="317"/>
                </a:cubicBezTo>
                <a:cubicBezTo>
                  <a:pt x="5" y="317"/>
                  <a:pt x="2" y="317"/>
                  <a:pt x="2" y="317"/>
                </a:cubicBezTo>
                <a:cubicBezTo>
                  <a:pt x="0" y="317"/>
                  <a:pt x="0" y="314"/>
                  <a:pt x="4" y="313"/>
                </a:cubicBezTo>
                <a:cubicBezTo>
                  <a:pt x="11" y="313"/>
                  <a:pt x="19" y="311"/>
                  <a:pt x="26" y="309"/>
                </a:cubicBezTo>
                <a:cubicBezTo>
                  <a:pt x="29" y="307"/>
                  <a:pt x="29" y="309"/>
                  <a:pt x="30" y="304"/>
                </a:cubicBezTo>
                <a:cubicBezTo>
                  <a:pt x="31" y="301"/>
                  <a:pt x="29" y="293"/>
                  <a:pt x="35" y="282"/>
                </a:cubicBezTo>
                <a:cubicBezTo>
                  <a:pt x="37" y="279"/>
                  <a:pt x="39" y="276"/>
                  <a:pt x="41" y="274"/>
                </a:cubicBezTo>
                <a:cubicBezTo>
                  <a:pt x="43" y="271"/>
                  <a:pt x="45" y="270"/>
                  <a:pt x="47" y="268"/>
                </a:cubicBezTo>
                <a:cubicBezTo>
                  <a:pt x="49" y="266"/>
                  <a:pt x="53" y="263"/>
                  <a:pt x="57" y="263"/>
                </a:cubicBezTo>
                <a:cubicBezTo>
                  <a:pt x="57" y="265"/>
                  <a:pt x="56" y="268"/>
                  <a:pt x="55" y="270"/>
                </a:cubicBezTo>
                <a:cubicBezTo>
                  <a:pt x="53" y="278"/>
                  <a:pt x="51" y="292"/>
                  <a:pt x="45" y="298"/>
                </a:cubicBezTo>
                <a:cubicBezTo>
                  <a:pt x="43" y="300"/>
                  <a:pt x="41" y="302"/>
                  <a:pt x="38" y="303"/>
                </a:cubicBezTo>
                <a:cubicBezTo>
                  <a:pt x="36" y="305"/>
                  <a:pt x="35" y="305"/>
                  <a:pt x="32" y="305"/>
                </a:cubicBezTo>
                <a:cubicBezTo>
                  <a:pt x="32" y="306"/>
                  <a:pt x="32" y="306"/>
                  <a:pt x="32" y="307"/>
                </a:cubicBezTo>
                <a:cubicBezTo>
                  <a:pt x="38" y="306"/>
                  <a:pt x="54" y="296"/>
                  <a:pt x="59" y="292"/>
                </a:cubicBezTo>
                <a:cubicBezTo>
                  <a:pt x="64" y="288"/>
                  <a:pt x="65" y="289"/>
                  <a:pt x="65" y="283"/>
                </a:cubicBezTo>
                <a:cubicBezTo>
                  <a:pt x="65" y="281"/>
                  <a:pt x="65" y="281"/>
                  <a:pt x="64" y="279"/>
                </a:cubicBezTo>
                <a:cubicBezTo>
                  <a:pt x="61" y="265"/>
                  <a:pt x="65" y="247"/>
                  <a:pt x="75" y="237"/>
                </a:cubicBezTo>
                <a:cubicBezTo>
                  <a:pt x="76" y="235"/>
                  <a:pt x="78" y="233"/>
                  <a:pt x="80" y="233"/>
                </a:cubicBezTo>
                <a:cubicBezTo>
                  <a:pt x="79" y="239"/>
                  <a:pt x="81" y="248"/>
                  <a:pt x="80" y="255"/>
                </a:cubicBezTo>
                <a:cubicBezTo>
                  <a:pt x="80" y="264"/>
                  <a:pt x="79" y="271"/>
                  <a:pt x="74" y="278"/>
                </a:cubicBezTo>
                <a:cubicBezTo>
                  <a:pt x="73" y="279"/>
                  <a:pt x="73" y="279"/>
                  <a:pt x="72" y="280"/>
                </a:cubicBezTo>
                <a:cubicBezTo>
                  <a:pt x="70" y="282"/>
                  <a:pt x="69" y="282"/>
                  <a:pt x="67" y="283"/>
                </a:cubicBezTo>
                <a:lnTo>
                  <a:pt x="67" y="286"/>
                </a:lnTo>
                <a:cubicBezTo>
                  <a:pt x="69" y="285"/>
                  <a:pt x="72" y="281"/>
                  <a:pt x="74" y="280"/>
                </a:cubicBezTo>
                <a:lnTo>
                  <a:pt x="89" y="261"/>
                </a:lnTo>
                <a:cubicBezTo>
                  <a:pt x="93" y="256"/>
                  <a:pt x="91" y="259"/>
                  <a:pt x="91" y="253"/>
                </a:cubicBezTo>
                <a:cubicBezTo>
                  <a:pt x="91" y="251"/>
                  <a:pt x="89" y="248"/>
                  <a:pt x="87" y="244"/>
                </a:cubicBezTo>
                <a:cubicBezTo>
                  <a:pt x="83" y="234"/>
                  <a:pt x="84" y="222"/>
                  <a:pt x="86" y="212"/>
                </a:cubicBezTo>
                <a:cubicBezTo>
                  <a:pt x="87" y="209"/>
                  <a:pt x="88" y="207"/>
                  <a:pt x="89" y="205"/>
                </a:cubicBezTo>
                <a:cubicBezTo>
                  <a:pt x="90" y="203"/>
                  <a:pt x="91" y="200"/>
                  <a:pt x="92" y="199"/>
                </a:cubicBezTo>
                <a:lnTo>
                  <a:pt x="97" y="213"/>
                </a:lnTo>
                <a:cubicBezTo>
                  <a:pt x="98" y="220"/>
                  <a:pt x="101" y="226"/>
                  <a:pt x="101" y="234"/>
                </a:cubicBezTo>
                <a:cubicBezTo>
                  <a:pt x="101" y="237"/>
                  <a:pt x="100" y="239"/>
                  <a:pt x="99" y="242"/>
                </a:cubicBezTo>
                <a:cubicBezTo>
                  <a:pt x="98" y="245"/>
                  <a:pt x="98" y="246"/>
                  <a:pt x="97" y="248"/>
                </a:cubicBezTo>
                <a:cubicBezTo>
                  <a:pt x="95" y="252"/>
                  <a:pt x="93" y="251"/>
                  <a:pt x="93" y="254"/>
                </a:cubicBezTo>
                <a:lnTo>
                  <a:pt x="94" y="254"/>
                </a:lnTo>
                <a:cubicBezTo>
                  <a:pt x="95" y="251"/>
                  <a:pt x="98" y="247"/>
                  <a:pt x="100" y="244"/>
                </a:cubicBezTo>
                <a:cubicBezTo>
                  <a:pt x="101" y="241"/>
                  <a:pt x="102" y="240"/>
                  <a:pt x="103" y="238"/>
                </a:cubicBezTo>
                <a:cubicBezTo>
                  <a:pt x="106" y="232"/>
                  <a:pt x="108" y="226"/>
                  <a:pt x="110" y="220"/>
                </a:cubicBezTo>
                <a:cubicBezTo>
                  <a:pt x="112" y="216"/>
                  <a:pt x="111" y="216"/>
                  <a:pt x="110" y="212"/>
                </a:cubicBezTo>
                <a:cubicBezTo>
                  <a:pt x="110" y="211"/>
                  <a:pt x="110" y="211"/>
                  <a:pt x="109" y="211"/>
                </a:cubicBezTo>
                <a:cubicBezTo>
                  <a:pt x="108" y="208"/>
                  <a:pt x="100" y="205"/>
                  <a:pt x="95" y="185"/>
                </a:cubicBezTo>
                <a:cubicBezTo>
                  <a:pt x="95" y="184"/>
                  <a:pt x="95" y="183"/>
                  <a:pt x="94" y="182"/>
                </a:cubicBezTo>
                <a:cubicBezTo>
                  <a:pt x="94" y="179"/>
                  <a:pt x="95" y="177"/>
                  <a:pt x="94" y="174"/>
                </a:cubicBezTo>
                <a:cubicBezTo>
                  <a:pt x="94" y="171"/>
                  <a:pt x="95" y="162"/>
                  <a:pt x="96" y="160"/>
                </a:cubicBezTo>
                <a:cubicBezTo>
                  <a:pt x="98" y="161"/>
                  <a:pt x="102" y="168"/>
                  <a:pt x="104" y="171"/>
                </a:cubicBezTo>
                <a:cubicBezTo>
                  <a:pt x="105" y="173"/>
                  <a:pt x="106" y="174"/>
                  <a:pt x="107" y="176"/>
                </a:cubicBezTo>
                <a:cubicBezTo>
                  <a:pt x="108" y="178"/>
                  <a:pt x="109" y="180"/>
                  <a:pt x="110" y="182"/>
                </a:cubicBezTo>
                <a:cubicBezTo>
                  <a:pt x="112" y="186"/>
                  <a:pt x="114" y="190"/>
                  <a:pt x="115" y="195"/>
                </a:cubicBezTo>
                <a:cubicBezTo>
                  <a:pt x="115" y="197"/>
                  <a:pt x="115" y="201"/>
                  <a:pt x="114" y="204"/>
                </a:cubicBezTo>
                <a:cubicBezTo>
                  <a:pt x="114" y="205"/>
                  <a:pt x="114" y="206"/>
                  <a:pt x="113" y="207"/>
                </a:cubicBezTo>
                <a:cubicBezTo>
                  <a:pt x="113" y="208"/>
                  <a:pt x="112" y="209"/>
                  <a:pt x="111" y="210"/>
                </a:cubicBezTo>
                <a:cubicBezTo>
                  <a:pt x="112" y="211"/>
                  <a:pt x="112" y="212"/>
                  <a:pt x="112" y="213"/>
                </a:cubicBezTo>
                <a:cubicBezTo>
                  <a:pt x="113" y="212"/>
                  <a:pt x="113" y="211"/>
                  <a:pt x="113" y="210"/>
                </a:cubicBezTo>
                <a:cubicBezTo>
                  <a:pt x="115" y="203"/>
                  <a:pt x="117" y="194"/>
                  <a:pt x="118" y="187"/>
                </a:cubicBezTo>
                <a:cubicBezTo>
                  <a:pt x="118" y="185"/>
                  <a:pt x="119" y="185"/>
                  <a:pt x="119" y="183"/>
                </a:cubicBezTo>
                <a:cubicBezTo>
                  <a:pt x="119" y="181"/>
                  <a:pt x="120" y="174"/>
                  <a:pt x="119" y="172"/>
                </a:cubicBezTo>
                <a:lnTo>
                  <a:pt x="116" y="168"/>
                </a:lnTo>
                <a:lnTo>
                  <a:pt x="111" y="165"/>
                </a:lnTo>
                <a:cubicBezTo>
                  <a:pt x="108" y="163"/>
                  <a:pt x="104" y="159"/>
                  <a:pt x="102" y="155"/>
                </a:cubicBezTo>
                <a:lnTo>
                  <a:pt x="99" y="150"/>
                </a:lnTo>
                <a:cubicBezTo>
                  <a:pt x="97" y="146"/>
                  <a:pt x="96" y="141"/>
                  <a:pt x="95" y="137"/>
                </a:cubicBezTo>
                <a:cubicBezTo>
                  <a:pt x="94" y="132"/>
                  <a:pt x="94" y="129"/>
                  <a:pt x="94" y="123"/>
                </a:cubicBezTo>
                <a:cubicBezTo>
                  <a:pt x="96" y="124"/>
                  <a:pt x="96" y="124"/>
                  <a:pt x="97" y="125"/>
                </a:cubicBezTo>
                <a:cubicBezTo>
                  <a:pt x="101" y="128"/>
                  <a:pt x="108" y="135"/>
                  <a:pt x="111" y="138"/>
                </a:cubicBezTo>
                <a:lnTo>
                  <a:pt x="116" y="146"/>
                </a:lnTo>
                <a:cubicBezTo>
                  <a:pt x="118" y="150"/>
                  <a:pt x="120" y="154"/>
                  <a:pt x="119" y="159"/>
                </a:cubicBezTo>
                <a:cubicBezTo>
                  <a:pt x="119" y="163"/>
                  <a:pt x="119" y="165"/>
                  <a:pt x="118" y="167"/>
                </a:cubicBezTo>
                <a:lnTo>
                  <a:pt x="120" y="169"/>
                </a:lnTo>
                <a:cubicBezTo>
                  <a:pt x="120" y="162"/>
                  <a:pt x="121" y="153"/>
                  <a:pt x="120" y="147"/>
                </a:cubicBezTo>
                <a:cubicBezTo>
                  <a:pt x="119" y="144"/>
                  <a:pt x="119" y="140"/>
                  <a:pt x="119" y="136"/>
                </a:cubicBezTo>
                <a:cubicBezTo>
                  <a:pt x="119" y="133"/>
                  <a:pt x="118" y="130"/>
                  <a:pt x="118" y="127"/>
                </a:cubicBezTo>
                <a:cubicBezTo>
                  <a:pt x="117" y="126"/>
                  <a:pt x="117" y="126"/>
                  <a:pt x="116" y="125"/>
                </a:cubicBezTo>
                <a:cubicBezTo>
                  <a:pt x="115" y="124"/>
                  <a:pt x="115" y="124"/>
                  <a:pt x="114" y="123"/>
                </a:cubicBezTo>
                <a:lnTo>
                  <a:pt x="111" y="123"/>
                </a:lnTo>
                <a:cubicBezTo>
                  <a:pt x="104" y="122"/>
                  <a:pt x="99" y="118"/>
                  <a:pt x="95" y="114"/>
                </a:cubicBezTo>
                <a:cubicBezTo>
                  <a:pt x="94" y="113"/>
                  <a:pt x="93" y="112"/>
                  <a:pt x="93" y="112"/>
                </a:cubicBezTo>
                <a:cubicBezTo>
                  <a:pt x="92" y="110"/>
                  <a:pt x="92" y="110"/>
                  <a:pt x="91" y="109"/>
                </a:cubicBezTo>
                <a:cubicBezTo>
                  <a:pt x="88" y="105"/>
                  <a:pt x="83" y="94"/>
                  <a:pt x="83" y="89"/>
                </a:cubicBezTo>
                <a:cubicBezTo>
                  <a:pt x="86" y="90"/>
                  <a:pt x="99" y="97"/>
                  <a:pt x="102" y="98"/>
                </a:cubicBezTo>
                <a:cubicBezTo>
                  <a:pt x="105" y="100"/>
                  <a:pt x="108" y="103"/>
                  <a:pt x="111" y="106"/>
                </a:cubicBezTo>
                <a:cubicBezTo>
                  <a:pt x="112" y="108"/>
                  <a:pt x="113" y="110"/>
                  <a:pt x="114" y="112"/>
                </a:cubicBezTo>
                <a:cubicBezTo>
                  <a:pt x="115" y="109"/>
                  <a:pt x="113" y="107"/>
                  <a:pt x="113" y="105"/>
                </a:cubicBezTo>
                <a:lnTo>
                  <a:pt x="109" y="92"/>
                </a:lnTo>
                <a:cubicBezTo>
                  <a:pt x="108" y="91"/>
                  <a:pt x="108" y="90"/>
                  <a:pt x="108" y="89"/>
                </a:cubicBezTo>
                <a:cubicBezTo>
                  <a:pt x="107" y="88"/>
                  <a:pt x="107" y="87"/>
                  <a:pt x="107" y="86"/>
                </a:cubicBezTo>
                <a:cubicBezTo>
                  <a:pt x="103" y="86"/>
                  <a:pt x="104" y="84"/>
                  <a:pt x="101" y="84"/>
                </a:cubicBezTo>
                <a:cubicBezTo>
                  <a:pt x="99" y="85"/>
                  <a:pt x="100" y="85"/>
                  <a:pt x="98" y="85"/>
                </a:cubicBezTo>
                <a:cubicBezTo>
                  <a:pt x="97" y="85"/>
                  <a:pt x="96" y="85"/>
                  <a:pt x="94" y="85"/>
                </a:cubicBezTo>
                <a:cubicBezTo>
                  <a:pt x="85" y="84"/>
                  <a:pt x="76" y="77"/>
                  <a:pt x="71" y="70"/>
                </a:cubicBezTo>
                <a:cubicBezTo>
                  <a:pt x="66" y="62"/>
                  <a:pt x="66" y="63"/>
                  <a:pt x="71" y="63"/>
                </a:cubicBezTo>
                <a:cubicBezTo>
                  <a:pt x="77" y="64"/>
                  <a:pt x="86" y="65"/>
                  <a:pt x="91" y="67"/>
                </a:cubicBezTo>
                <a:cubicBezTo>
                  <a:pt x="96" y="69"/>
                  <a:pt x="101" y="73"/>
                  <a:pt x="102" y="79"/>
                </a:cubicBezTo>
                <a:cubicBezTo>
                  <a:pt x="103" y="82"/>
                  <a:pt x="102" y="83"/>
                  <a:pt x="105" y="83"/>
                </a:cubicBezTo>
                <a:cubicBezTo>
                  <a:pt x="105" y="81"/>
                  <a:pt x="103" y="78"/>
                  <a:pt x="102" y="76"/>
                </a:cubicBezTo>
                <a:lnTo>
                  <a:pt x="90" y="55"/>
                </a:lnTo>
                <a:cubicBezTo>
                  <a:pt x="89" y="55"/>
                  <a:pt x="87" y="54"/>
                  <a:pt x="86" y="53"/>
                </a:cubicBezTo>
                <a:cubicBezTo>
                  <a:pt x="69" y="63"/>
                  <a:pt x="50" y="45"/>
                  <a:pt x="50" y="40"/>
                </a:cubicBezTo>
                <a:cubicBezTo>
                  <a:pt x="51" y="40"/>
                  <a:pt x="54" y="40"/>
                  <a:pt x="55" y="40"/>
                </a:cubicBezTo>
                <a:cubicBezTo>
                  <a:pt x="57" y="39"/>
                  <a:pt x="59" y="39"/>
                  <a:pt x="61" y="39"/>
                </a:cubicBezTo>
                <a:cubicBezTo>
                  <a:pt x="68" y="38"/>
                  <a:pt x="77" y="39"/>
                  <a:pt x="82" y="44"/>
                </a:cubicBezTo>
                <a:cubicBezTo>
                  <a:pt x="84" y="47"/>
                  <a:pt x="85" y="49"/>
                  <a:pt x="86" y="52"/>
                </a:cubicBezTo>
                <a:lnTo>
                  <a:pt x="89" y="52"/>
                </a:lnTo>
                <a:lnTo>
                  <a:pt x="79" y="40"/>
                </a:lnTo>
                <a:cubicBezTo>
                  <a:pt x="79" y="39"/>
                  <a:pt x="79" y="40"/>
                  <a:pt x="78" y="39"/>
                </a:cubicBezTo>
                <a:cubicBezTo>
                  <a:pt x="78" y="38"/>
                  <a:pt x="78" y="39"/>
                  <a:pt x="78" y="38"/>
                </a:cubicBezTo>
                <a:lnTo>
                  <a:pt x="75" y="35"/>
                </a:lnTo>
                <a:cubicBezTo>
                  <a:pt x="71" y="30"/>
                  <a:pt x="71" y="31"/>
                  <a:pt x="67" y="30"/>
                </a:cubicBezTo>
                <a:cubicBezTo>
                  <a:pt x="61" y="29"/>
                  <a:pt x="54" y="25"/>
                  <a:pt x="51" y="20"/>
                </a:cubicBezTo>
                <a:cubicBezTo>
                  <a:pt x="48" y="16"/>
                  <a:pt x="47" y="17"/>
                  <a:pt x="44" y="9"/>
                </a:cubicBezTo>
                <a:cubicBezTo>
                  <a:pt x="43" y="7"/>
                  <a:pt x="42" y="2"/>
                  <a:pt x="42" y="0"/>
                </a:cubicBezTo>
                <a:cubicBezTo>
                  <a:pt x="44" y="0"/>
                  <a:pt x="46" y="1"/>
                  <a:pt x="48" y="2"/>
                </a:cubicBezTo>
                <a:cubicBezTo>
                  <a:pt x="55" y="5"/>
                  <a:pt x="62" y="8"/>
                  <a:pt x="67" y="14"/>
                </a:cubicBezTo>
                <a:cubicBezTo>
                  <a:pt x="68" y="16"/>
                  <a:pt x="70" y="18"/>
                  <a:pt x="71" y="20"/>
                </a:cubicBezTo>
                <a:cubicBezTo>
                  <a:pt x="71" y="21"/>
                  <a:pt x="72" y="22"/>
                  <a:pt x="72" y="23"/>
                </a:cubicBezTo>
                <a:cubicBezTo>
                  <a:pt x="72" y="25"/>
                  <a:pt x="73" y="28"/>
                  <a:pt x="72" y="29"/>
                </a:cubicBezTo>
                <a:lnTo>
                  <a:pt x="90" y="52"/>
                </a:lnTo>
                <a:cubicBezTo>
                  <a:pt x="91" y="53"/>
                  <a:pt x="91" y="53"/>
                  <a:pt x="91" y="53"/>
                </a:cubicBezTo>
                <a:cubicBezTo>
                  <a:pt x="92" y="55"/>
                  <a:pt x="93" y="56"/>
                  <a:pt x="94" y="57"/>
                </a:cubicBezTo>
                <a:cubicBezTo>
                  <a:pt x="94" y="54"/>
                  <a:pt x="94" y="55"/>
                  <a:pt x="93" y="54"/>
                </a:cubicBezTo>
                <a:lnTo>
                  <a:pt x="90" y="49"/>
                </a:lnTo>
                <a:cubicBezTo>
                  <a:pt x="88" y="46"/>
                  <a:pt x="87" y="44"/>
                  <a:pt x="86" y="41"/>
                </a:cubicBezTo>
                <a:cubicBezTo>
                  <a:pt x="85" y="38"/>
                  <a:pt x="85" y="37"/>
                  <a:pt x="84" y="34"/>
                </a:cubicBezTo>
                <a:cubicBezTo>
                  <a:pt x="82" y="25"/>
                  <a:pt x="82" y="13"/>
                  <a:pt x="85" y="5"/>
                </a:cubicBezTo>
                <a:cubicBezTo>
                  <a:pt x="87" y="5"/>
                  <a:pt x="86" y="6"/>
                  <a:pt x="88" y="7"/>
                </a:cubicBezTo>
                <a:cubicBezTo>
                  <a:pt x="90" y="9"/>
                  <a:pt x="92" y="12"/>
                  <a:pt x="93" y="14"/>
                </a:cubicBezTo>
                <a:cubicBezTo>
                  <a:pt x="99" y="25"/>
                  <a:pt x="104" y="38"/>
                  <a:pt x="99" y="50"/>
                </a:cubicBezTo>
                <a:cubicBezTo>
                  <a:pt x="99" y="51"/>
                  <a:pt x="99" y="51"/>
                  <a:pt x="98" y="53"/>
                </a:cubicBezTo>
                <a:cubicBezTo>
                  <a:pt x="97" y="54"/>
                  <a:pt x="97" y="54"/>
                  <a:pt x="96" y="55"/>
                </a:cubicBezTo>
                <a:cubicBezTo>
                  <a:pt x="96" y="57"/>
                  <a:pt x="96" y="60"/>
                  <a:pt x="96" y="61"/>
                </a:cubicBezTo>
                <a:lnTo>
                  <a:pt x="99" y="66"/>
                </a:lnTo>
                <a:cubicBezTo>
                  <a:pt x="100" y="67"/>
                  <a:pt x="100" y="68"/>
                  <a:pt x="101" y="70"/>
                </a:cubicBezTo>
                <a:lnTo>
                  <a:pt x="110" y="89"/>
                </a:lnTo>
                <a:cubicBezTo>
                  <a:pt x="111" y="90"/>
                  <a:pt x="111" y="92"/>
                  <a:pt x="112" y="93"/>
                </a:cubicBezTo>
                <a:cubicBezTo>
                  <a:pt x="112" y="89"/>
                  <a:pt x="106" y="81"/>
                  <a:pt x="107" y="66"/>
                </a:cubicBezTo>
                <a:cubicBezTo>
                  <a:pt x="107" y="58"/>
                  <a:pt x="108" y="51"/>
                  <a:pt x="112" y="44"/>
                </a:cubicBezTo>
                <a:cubicBezTo>
                  <a:pt x="113" y="43"/>
                  <a:pt x="114" y="40"/>
                  <a:pt x="115" y="39"/>
                </a:cubicBezTo>
                <a:cubicBezTo>
                  <a:pt x="116" y="40"/>
                  <a:pt x="116" y="40"/>
                  <a:pt x="117" y="42"/>
                </a:cubicBezTo>
                <a:cubicBezTo>
                  <a:pt x="122" y="53"/>
                  <a:pt x="125" y="71"/>
                  <a:pt x="122" y="82"/>
                </a:cubicBezTo>
                <a:cubicBezTo>
                  <a:pt x="121" y="85"/>
                  <a:pt x="117" y="92"/>
                  <a:pt x="114" y="93"/>
                </a:cubicBezTo>
                <a:cubicBezTo>
                  <a:pt x="114" y="94"/>
                  <a:pt x="114" y="97"/>
                  <a:pt x="114" y="99"/>
                </a:cubicBezTo>
                <a:cubicBezTo>
                  <a:pt x="114" y="101"/>
                  <a:pt x="117" y="109"/>
                  <a:pt x="118" y="113"/>
                </a:cubicBezTo>
                <a:cubicBezTo>
                  <a:pt x="118" y="114"/>
                  <a:pt x="118" y="116"/>
                  <a:pt x="119" y="117"/>
                </a:cubicBezTo>
                <a:cubicBezTo>
                  <a:pt x="120" y="122"/>
                  <a:pt x="121" y="128"/>
                  <a:pt x="121" y="133"/>
                </a:cubicBezTo>
                <a:lnTo>
                  <a:pt x="122" y="133"/>
                </a:lnTo>
                <a:cubicBezTo>
                  <a:pt x="122" y="130"/>
                  <a:pt x="121" y="128"/>
                  <a:pt x="121" y="125"/>
                </a:cubicBezTo>
                <a:cubicBezTo>
                  <a:pt x="120" y="118"/>
                  <a:pt x="120" y="109"/>
                  <a:pt x="122" y="102"/>
                </a:cubicBezTo>
                <a:lnTo>
                  <a:pt x="126" y="92"/>
                </a:lnTo>
                <a:cubicBezTo>
                  <a:pt x="128" y="88"/>
                  <a:pt x="130" y="85"/>
                  <a:pt x="133" y="82"/>
                </a:cubicBezTo>
                <a:cubicBezTo>
                  <a:pt x="134" y="81"/>
                  <a:pt x="134" y="81"/>
                  <a:pt x="135" y="80"/>
                </a:cubicBezTo>
                <a:lnTo>
                  <a:pt x="136" y="80"/>
                </a:lnTo>
                <a:cubicBezTo>
                  <a:pt x="137" y="82"/>
                  <a:pt x="137" y="84"/>
                  <a:pt x="137" y="86"/>
                </a:cubicBezTo>
                <a:cubicBezTo>
                  <a:pt x="138" y="90"/>
                  <a:pt x="139" y="102"/>
                  <a:pt x="138" y="106"/>
                </a:cubicBezTo>
                <a:cubicBezTo>
                  <a:pt x="137" y="115"/>
                  <a:pt x="135" y="127"/>
                  <a:pt x="126" y="131"/>
                </a:cubicBezTo>
                <a:cubicBezTo>
                  <a:pt x="123" y="133"/>
                  <a:pt x="124" y="133"/>
                  <a:pt x="123" y="137"/>
                </a:cubicBezTo>
                <a:lnTo>
                  <a:pt x="122" y="137"/>
                </a:lnTo>
                <a:cubicBezTo>
                  <a:pt x="122" y="138"/>
                  <a:pt x="122" y="140"/>
                  <a:pt x="122" y="142"/>
                </a:cubicBezTo>
                <a:cubicBezTo>
                  <a:pt x="122" y="144"/>
                  <a:pt x="122" y="146"/>
                  <a:pt x="123" y="148"/>
                </a:cubicBezTo>
                <a:lnTo>
                  <a:pt x="123" y="154"/>
                </a:lnTo>
                <a:cubicBezTo>
                  <a:pt x="123" y="159"/>
                  <a:pt x="123" y="163"/>
                  <a:pt x="122" y="168"/>
                </a:cubicBezTo>
                <a:cubicBezTo>
                  <a:pt x="122" y="170"/>
                  <a:pt x="123" y="170"/>
                  <a:pt x="123" y="171"/>
                </a:cubicBezTo>
                <a:cubicBezTo>
                  <a:pt x="123" y="173"/>
                  <a:pt x="122" y="174"/>
                  <a:pt x="122" y="175"/>
                </a:cubicBezTo>
                <a:cubicBezTo>
                  <a:pt x="123" y="174"/>
                  <a:pt x="123" y="175"/>
                  <a:pt x="123" y="174"/>
                </a:cubicBezTo>
                <a:cubicBezTo>
                  <a:pt x="123" y="173"/>
                  <a:pt x="123" y="173"/>
                  <a:pt x="123" y="171"/>
                </a:cubicBezTo>
                <a:cubicBezTo>
                  <a:pt x="123" y="170"/>
                  <a:pt x="123" y="168"/>
                  <a:pt x="123" y="167"/>
                </a:cubicBezTo>
                <a:cubicBezTo>
                  <a:pt x="124" y="162"/>
                  <a:pt x="124" y="158"/>
                  <a:pt x="126" y="154"/>
                </a:cubicBezTo>
                <a:cubicBezTo>
                  <a:pt x="126" y="153"/>
                  <a:pt x="127" y="152"/>
                  <a:pt x="127" y="151"/>
                </a:cubicBezTo>
                <a:cubicBezTo>
                  <a:pt x="129" y="147"/>
                  <a:pt x="130" y="145"/>
                  <a:pt x="132" y="141"/>
                </a:cubicBezTo>
                <a:cubicBezTo>
                  <a:pt x="134" y="139"/>
                  <a:pt x="136" y="136"/>
                  <a:pt x="138" y="134"/>
                </a:cubicBezTo>
                <a:cubicBezTo>
                  <a:pt x="139" y="133"/>
                  <a:pt x="142" y="131"/>
                  <a:pt x="143" y="130"/>
                </a:cubicBezTo>
                <a:cubicBezTo>
                  <a:pt x="144" y="129"/>
                  <a:pt x="145" y="128"/>
                  <a:pt x="146" y="128"/>
                </a:cubicBezTo>
                <a:cubicBezTo>
                  <a:pt x="147" y="127"/>
                  <a:pt x="148" y="126"/>
                  <a:pt x="149" y="126"/>
                </a:cubicBezTo>
                <a:cubicBezTo>
                  <a:pt x="151" y="133"/>
                  <a:pt x="146" y="151"/>
                  <a:pt x="143" y="157"/>
                </a:cubicBezTo>
                <a:cubicBezTo>
                  <a:pt x="141" y="161"/>
                  <a:pt x="139" y="166"/>
                  <a:pt x="136" y="169"/>
                </a:cubicBezTo>
                <a:cubicBezTo>
                  <a:pt x="135" y="170"/>
                  <a:pt x="133" y="172"/>
                  <a:pt x="131" y="173"/>
                </a:cubicBezTo>
                <a:cubicBezTo>
                  <a:pt x="130" y="174"/>
                  <a:pt x="126" y="175"/>
                  <a:pt x="124" y="175"/>
                </a:cubicBezTo>
                <a:cubicBezTo>
                  <a:pt x="124" y="176"/>
                  <a:pt x="123" y="178"/>
                  <a:pt x="123" y="179"/>
                </a:cubicBezTo>
                <a:cubicBezTo>
                  <a:pt x="121" y="181"/>
                  <a:pt x="122" y="181"/>
                  <a:pt x="122" y="183"/>
                </a:cubicBezTo>
                <a:cubicBezTo>
                  <a:pt x="121" y="186"/>
                  <a:pt x="121" y="190"/>
                  <a:pt x="120" y="192"/>
                </a:cubicBezTo>
                <a:cubicBezTo>
                  <a:pt x="120" y="194"/>
                  <a:pt x="120" y="196"/>
                  <a:pt x="120" y="197"/>
                </a:cubicBezTo>
                <a:lnTo>
                  <a:pt x="117" y="211"/>
                </a:lnTo>
                <a:cubicBezTo>
                  <a:pt x="117" y="210"/>
                  <a:pt x="119" y="205"/>
                  <a:pt x="120" y="204"/>
                </a:cubicBezTo>
                <a:cubicBezTo>
                  <a:pt x="120" y="203"/>
                  <a:pt x="121" y="203"/>
                  <a:pt x="121" y="202"/>
                </a:cubicBezTo>
                <a:lnTo>
                  <a:pt x="124" y="197"/>
                </a:lnTo>
                <a:cubicBezTo>
                  <a:pt x="126" y="194"/>
                  <a:pt x="128" y="193"/>
                  <a:pt x="130" y="190"/>
                </a:cubicBezTo>
                <a:cubicBezTo>
                  <a:pt x="133" y="187"/>
                  <a:pt x="141" y="183"/>
                  <a:pt x="145" y="181"/>
                </a:cubicBezTo>
                <a:cubicBezTo>
                  <a:pt x="147" y="180"/>
                  <a:pt x="149" y="179"/>
                  <a:pt x="151" y="179"/>
                </a:cubicBezTo>
                <a:cubicBezTo>
                  <a:pt x="153" y="188"/>
                  <a:pt x="141" y="204"/>
                  <a:pt x="135" y="211"/>
                </a:cubicBezTo>
                <a:cubicBezTo>
                  <a:pt x="132" y="214"/>
                  <a:pt x="129" y="217"/>
                  <a:pt x="124" y="218"/>
                </a:cubicBezTo>
                <a:cubicBezTo>
                  <a:pt x="121" y="219"/>
                  <a:pt x="120" y="219"/>
                  <a:pt x="116" y="219"/>
                </a:cubicBezTo>
                <a:cubicBezTo>
                  <a:pt x="113" y="223"/>
                  <a:pt x="113" y="221"/>
                  <a:pt x="111" y="226"/>
                </a:cubicBezTo>
                <a:cubicBezTo>
                  <a:pt x="108" y="233"/>
                  <a:pt x="105" y="241"/>
                  <a:pt x="101" y="248"/>
                </a:cubicBezTo>
                <a:cubicBezTo>
                  <a:pt x="101" y="249"/>
                  <a:pt x="100" y="249"/>
                  <a:pt x="100" y="250"/>
                </a:cubicBezTo>
                <a:cubicBezTo>
                  <a:pt x="99" y="252"/>
                  <a:pt x="98" y="253"/>
                  <a:pt x="97" y="255"/>
                </a:cubicBezTo>
                <a:cubicBezTo>
                  <a:pt x="96" y="256"/>
                  <a:pt x="95" y="258"/>
                  <a:pt x="94" y="260"/>
                </a:cubicBezTo>
                <a:cubicBezTo>
                  <a:pt x="96" y="259"/>
                  <a:pt x="97" y="256"/>
                  <a:pt x="98" y="255"/>
                </a:cubicBezTo>
                <a:cubicBezTo>
                  <a:pt x="99" y="253"/>
                  <a:pt x="100" y="251"/>
                  <a:pt x="102" y="249"/>
                </a:cubicBezTo>
                <a:cubicBezTo>
                  <a:pt x="106" y="244"/>
                  <a:pt x="114" y="239"/>
                  <a:pt x="121" y="237"/>
                </a:cubicBezTo>
                <a:cubicBezTo>
                  <a:pt x="126" y="236"/>
                  <a:pt x="125" y="235"/>
                  <a:pt x="132" y="235"/>
                </a:cubicBezTo>
                <a:cubicBezTo>
                  <a:pt x="137" y="235"/>
                  <a:pt x="139" y="235"/>
                  <a:pt x="138" y="238"/>
                </a:cubicBezTo>
                <a:cubicBezTo>
                  <a:pt x="136" y="242"/>
                  <a:pt x="133" y="246"/>
                  <a:pt x="131" y="249"/>
                </a:cubicBezTo>
                <a:cubicBezTo>
                  <a:pt x="130" y="250"/>
                  <a:pt x="129" y="251"/>
                  <a:pt x="128" y="251"/>
                </a:cubicBezTo>
                <a:cubicBezTo>
                  <a:pt x="128" y="252"/>
                  <a:pt x="128" y="252"/>
                  <a:pt x="127" y="253"/>
                </a:cubicBezTo>
                <a:lnTo>
                  <a:pt x="124" y="256"/>
                </a:lnTo>
                <a:cubicBezTo>
                  <a:pt x="123" y="257"/>
                  <a:pt x="123" y="256"/>
                  <a:pt x="123" y="257"/>
                </a:cubicBezTo>
                <a:cubicBezTo>
                  <a:pt x="122" y="257"/>
                  <a:pt x="122" y="258"/>
                  <a:pt x="121" y="258"/>
                </a:cubicBezTo>
                <a:cubicBezTo>
                  <a:pt x="120" y="259"/>
                  <a:pt x="120" y="259"/>
                  <a:pt x="119" y="260"/>
                </a:cubicBezTo>
                <a:cubicBezTo>
                  <a:pt x="118" y="260"/>
                  <a:pt x="117" y="261"/>
                  <a:pt x="116" y="262"/>
                </a:cubicBezTo>
                <a:cubicBezTo>
                  <a:pt x="114" y="262"/>
                  <a:pt x="112" y="263"/>
                  <a:pt x="110" y="264"/>
                </a:cubicBezTo>
                <a:cubicBezTo>
                  <a:pt x="100" y="266"/>
                  <a:pt x="101" y="264"/>
                  <a:pt x="95" y="262"/>
                </a:cubicBezTo>
                <a:cubicBezTo>
                  <a:pt x="88" y="266"/>
                  <a:pt x="92" y="263"/>
                  <a:pt x="87" y="269"/>
                </a:cubicBezTo>
                <a:cubicBezTo>
                  <a:pt x="84" y="272"/>
                  <a:pt x="78" y="280"/>
                  <a:pt x="75" y="283"/>
                </a:cubicBezTo>
                <a:lnTo>
                  <a:pt x="66" y="291"/>
                </a:lnTo>
                <a:cubicBezTo>
                  <a:pt x="67" y="291"/>
                  <a:pt x="68" y="290"/>
                  <a:pt x="71" y="288"/>
                </a:cubicBezTo>
                <a:cubicBezTo>
                  <a:pt x="82" y="278"/>
                  <a:pt x="98" y="277"/>
                  <a:pt x="112" y="283"/>
                </a:cubicBezTo>
                <a:cubicBezTo>
                  <a:pt x="113" y="284"/>
                  <a:pt x="114" y="284"/>
                  <a:pt x="115" y="285"/>
                </a:cubicBezTo>
                <a:cubicBezTo>
                  <a:pt x="115" y="287"/>
                  <a:pt x="113" y="289"/>
                  <a:pt x="111" y="290"/>
                </a:cubicBezTo>
                <a:cubicBezTo>
                  <a:pt x="102" y="297"/>
                  <a:pt x="83" y="305"/>
                  <a:pt x="71" y="298"/>
                </a:cubicBezTo>
                <a:cubicBezTo>
                  <a:pt x="64" y="294"/>
                  <a:pt x="71" y="294"/>
                  <a:pt x="62" y="294"/>
                </a:cubicBezTo>
                <a:cubicBezTo>
                  <a:pt x="60" y="296"/>
                  <a:pt x="55" y="299"/>
                  <a:pt x="53" y="300"/>
                </a:cubicBezTo>
                <a:cubicBezTo>
                  <a:pt x="48" y="303"/>
                  <a:pt x="38" y="308"/>
                  <a:pt x="37" y="309"/>
                </a:cubicBezTo>
                <a:cubicBezTo>
                  <a:pt x="41" y="309"/>
                  <a:pt x="47" y="304"/>
                  <a:pt x="62" y="309"/>
                </a:cubicBezTo>
                <a:cubicBezTo>
                  <a:pt x="68" y="311"/>
                  <a:pt x="78" y="317"/>
                  <a:pt x="80" y="321"/>
                </a:cubicBezTo>
                <a:cubicBezTo>
                  <a:pt x="79" y="326"/>
                  <a:pt x="63" y="328"/>
                  <a:pt x="55" y="328"/>
                </a:cubicBezTo>
                <a:moveTo>
                  <a:pt x="36" y="309"/>
                </a:moveTo>
                <a:lnTo>
                  <a:pt x="35" y="310"/>
                </a:lnTo>
                <a:lnTo>
                  <a:pt x="36" y="309"/>
                </a:lnTo>
                <a:close/>
                <a:moveTo>
                  <a:pt x="37" y="309"/>
                </a:moveTo>
                <a:lnTo>
                  <a:pt x="36" y="309"/>
                </a:lnTo>
                <a:lnTo>
                  <a:pt x="37" y="309"/>
                </a:lnTo>
                <a:close/>
                <a:moveTo>
                  <a:pt x="94" y="260"/>
                </a:moveTo>
                <a:lnTo>
                  <a:pt x="94" y="260"/>
                </a:lnTo>
                <a:lnTo>
                  <a:pt x="94" y="260"/>
                </a:lnTo>
                <a:lnTo>
                  <a:pt x="94" y="260"/>
                </a:lnTo>
                <a:close/>
                <a:moveTo>
                  <a:pt x="115" y="216"/>
                </a:moveTo>
                <a:lnTo>
                  <a:pt x="115" y="217"/>
                </a:lnTo>
                <a:lnTo>
                  <a:pt x="115" y="216"/>
                </a:lnTo>
                <a:lnTo>
                  <a:pt x="115" y="216"/>
                </a:lnTo>
                <a:close/>
                <a:moveTo>
                  <a:pt x="115" y="216"/>
                </a:moveTo>
                <a:lnTo>
                  <a:pt x="115" y="215"/>
                </a:lnTo>
                <a:lnTo>
                  <a:pt x="115" y="216"/>
                </a:lnTo>
                <a:close/>
                <a:moveTo>
                  <a:pt x="116" y="214"/>
                </a:moveTo>
                <a:lnTo>
                  <a:pt x="115" y="215"/>
                </a:lnTo>
                <a:lnTo>
                  <a:pt x="116" y="214"/>
                </a:lnTo>
                <a:close/>
                <a:moveTo>
                  <a:pt x="116" y="214"/>
                </a:moveTo>
                <a:lnTo>
                  <a:pt x="116" y="213"/>
                </a:lnTo>
                <a:lnTo>
                  <a:pt x="116" y="213"/>
                </a:lnTo>
                <a:cubicBezTo>
                  <a:pt x="116" y="215"/>
                  <a:pt x="116" y="214"/>
                  <a:pt x="116" y="214"/>
                </a:cubicBezTo>
                <a:moveTo>
                  <a:pt x="116" y="211"/>
                </a:moveTo>
                <a:lnTo>
                  <a:pt x="117" y="211"/>
                </a:lnTo>
                <a:lnTo>
                  <a:pt x="117" y="212"/>
                </a:lnTo>
                <a:lnTo>
                  <a:pt x="116" y="212"/>
                </a:lnTo>
                <a:lnTo>
                  <a:pt x="116" y="211"/>
                </a:lnTo>
                <a:close/>
                <a:moveTo>
                  <a:pt x="115" y="116"/>
                </a:moveTo>
                <a:lnTo>
                  <a:pt x="116" y="117"/>
                </a:lnTo>
                <a:cubicBezTo>
                  <a:pt x="116" y="118"/>
                  <a:pt x="116" y="119"/>
                  <a:pt x="116" y="119"/>
                </a:cubicBezTo>
                <a:cubicBezTo>
                  <a:pt x="117" y="121"/>
                  <a:pt x="117" y="122"/>
                  <a:pt x="117" y="123"/>
                </a:cubicBezTo>
                <a:cubicBezTo>
                  <a:pt x="115" y="123"/>
                  <a:pt x="115" y="122"/>
                  <a:pt x="115" y="120"/>
                </a:cubicBezTo>
                <a:cubicBezTo>
                  <a:pt x="115" y="118"/>
                  <a:pt x="115" y="118"/>
                  <a:pt x="115" y="116"/>
                </a:cubicBezTo>
                <a:moveTo>
                  <a:pt x="115" y="116"/>
                </a:moveTo>
                <a:cubicBezTo>
                  <a:pt x="115" y="115"/>
                  <a:pt x="115" y="117"/>
                  <a:pt x="115" y="115"/>
                </a:cubicBezTo>
                <a:lnTo>
                  <a:pt x="115" y="115"/>
                </a:lnTo>
                <a:lnTo>
                  <a:pt x="115" y="116"/>
                </a:lnTo>
                <a:close/>
                <a:moveTo>
                  <a:pt x="114" y="112"/>
                </a:moveTo>
                <a:lnTo>
                  <a:pt x="115" y="113"/>
                </a:lnTo>
                <a:lnTo>
                  <a:pt x="114" y="112"/>
                </a:lnTo>
                <a:close/>
              </a:path>
            </a:pathLst>
          </a:custGeom>
          <a:solidFill>
            <a:srgbClr val="DAB866">
              <a:alpha val="100000"/>
            </a:srgbClr>
          </a:solidFill>
          <a:ln w="0" cap="flat">
            <a:noFill/>
            <a:prstDash val="solid"/>
            <a:miter lim="0"/>
          </a:ln>
        </p:spPr>
        <p:txBody>
          <a:bodyPr rtlCol="0"/>
          <a:lstStyle/>
          <a:p>
            <a:pPr algn="ctr"/>
            <a:endParaRPr lang="zh-CN" altLang="en-US"/>
          </a:p>
        </p:txBody>
      </p:sp>
      <p:sp>
        <p:nvSpPr>
          <p:cNvPr id="70" name="path 70"/>
          <p:cNvSpPr/>
          <p:nvPr/>
        </p:nvSpPr>
        <p:spPr>
          <a:xfrm>
            <a:off x="8189043" y="2898622"/>
            <a:ext cx="97192" cy="208448"/>
          </a:xfrm>
          <a:custGeom>
            <a:avLst/>
            <a:gdLst/>
            <a:ahLst/>
            <a:cxnLst/>
            <a:rect l="0" t="0" r="0" b="0"/>
            <a:pathLst>
              <a:path w="153" h="328">
                <a:moveTo>
                  <a:pt x="117" y="310"/>
                </a:moveTo>
                <a:cubicBezTo>
                  <a:pt x="117" y="311"/>
                  <a:pt x="119" y="311"/>
                  <a:pt x="121" y="311"/>
                </a:cubicBezTo>
                <a:lnTo>
                  <a:pt x="119" y="310"/>
                </a:lnTo>
                <a:cubicBezTo>
                  <a:pt x="118" y="310"/>
                  <a:pt x="118" y="310"/>
                  <a:pt x="117" y="310"/>
                </a:cubicBezTo>
                <a:moveTo>
                  <a:pt x="97" y="328"/>
                </a:moveTo>
                <a:lnTo>
                  <a:pt x="101" y="327"/>
                </a:lnTo>
                <a:cubicBezTo>
                  <a:pt x="105" y="327"/>
                  <a:pt x="111" y="325"/>
                  <a:pt x="115" y="322"/>
                </a:cubicBezTo>
                <a:cubicBezTo>
                  <a:pt x="122" y="316"/>
                  <a:pt x="118" y="315"/>
                  <a:pt x="124" y="313"/>
                </a:cubicBezTo>
                <a:cubicBezTo>
                  <a:pt x="126" y="312"/>
                  <a:pt x="126" y="313"/>
                  <a:pt x="128" y="313"/>
                </a:cubicBezTo>
                <a:cubicBezTo>
                  <a:pt x="134" y="315"/>
                  <a:pt x="140" y="316"/>
                  <a:pt x="146" y="317"/>
                </a:cubicBezTo>
                <a:cubicBezTo>
                  <a:pt x="147" y="317"/>
                  <a:pt x="150" y="317"/>
                  <a:pt x="150" y="317"/>
                </a:cubicBezTo>
                <a:cubicBezTo>
                  <a:pt x="153" y="317"/>
                  <a:pt x="152" y="314"/>
                  <a:pt x="148" y="313"/>
                </a:cubicBezTo>
                <a:cubicBezTo>
                  <a:pt x="141" y="313"/>
                  <a:pt x="133" y="311"/>
                  <a:pt x="126" y="309"/>
                </a:cubicBezTo>
                <a:cubicBezTo>
                  <a:pt x="123" y="307"/>
                  <a:pt x="123" y="309"/>
                  <a:pt x="122" y="304"/>
                </a:cubicBezTo>
                <a:cubicBezTo>
                  <a:pt x="121" y="301"/>
                  <a:pt x="123" y="293"/>
                  <a:pt x="117" y="282"/>
                </a:cubicBezTo>
                <a:cubicBezTo>
                  <a:pt x="115" y="279"/>
                  <a:pt x="113" y="276"/>
                  <a:pt x="111" y="274"/>
                </a:cubicBezTo>
                <a:cubicBezTo>
                  <a:pt x="109" y="271"/>
                  <a:pt x="108" y="270"/>
                  <a:pt x="105" y="268"/>
                </a:cubicBezTo>
                <a:cubicBezTo>
                  <a:pt x="103" y="266"/>
                  <a:pt x="99" y="263"/>
                  <a:pt x="95" y="263"/>
                </a:cubicBezTo>
                <a:cubicBezTo>
                  <a:pt x="96" y="265"/>
                  <a:pt x="96" y="268"/>
                  <a:pt x="97" y="270"/>
                </a:cubicBezTo>
                <a:cubicBezTo>
                  <a:pt x="99" y="278"/>
                  <a:pt x="101" y="292"/>
                  <a:pt x="107" y="298"/>
                </a:cubicBezTo>
                <a:cubicBezTo>
                  <a:pt x="109" y="300"/>
                  <a:pt x="111" y="302"/>
                  <a:pt x="114" y="303"/>
                </a:cubicBezTo>
                <a:cubicBezTo>
                  <a:pt x="116" y="305"/>
                  <a:pt x="117" y="305"/>
                  <a:pt x="120" y="305"/>
                </a:cubicBezTo>
                <a:cubicBezTo>
                  <a:pt x="120" y="306"/>
                  <a:pt x="120" y="306"/>
                  <a:pt x="121" y="307"/>
                </a:cubicBezTo>
                <a:cubicBezTo>
                  <a:pt x="115" y="306"/>
                  <a:pt x="98" y="296"/>
                  <a:pt x="93" y="292"/>
                </a:cubicBezTo>
                <a:cubicBezTo>
                  <a:pt x="88" y="288"/>
                  <a:pt x="87" y="289"/>
                  <a:pt x="87" y="283"/>
                </a:cubicBezTo>
                <a:cubicBezTo>
                  <a:pt x="87" y="281"/>
                  <a:pt x="87" y="281"/>
                  <a:pt x="88" y="279"/>
                </a:cubicBezTo>
                <a:cubicBezTo>
                  <a:pt x="91" y="265"/>
                  <a:pt x="87" y="247"/>
                  <a:pt x="77" y="237"/>
                </a:cubicBezTo>
                <a:cubicBezTo>
                  <a:pt x="76" y="235"/>
                  <a:pt x="74" y="233"/>
                  <a:pt x="72" y="233"/>
                </a:cubicBezTo>
                <a:cubicBezTo>
                  <a:pt x="73" y="239"/>
                  <a:pt x="71" y="248"/>
                  <a:pt x="72" y="255"/>
                </a:cubicBezTo>
                <a:cubicBezTo>
                  <a:pt x="72" y="264"/>
                  <a:pt x="73" y="271"/>
                  <a:pt x="78" y="278"/>
                </a:cubicBezTo>
                <a:cubicBezTo>
                  <a:pt x="79" y="279"/>
                  <a:pt x="79" y="279"/>
                  <a:pt x="80" y="280"/>
                </a:cubicBezTo>
                <a:cubicBezTo>
                  <a:pt x="82" y="282"/>
                  <a:pt x="83" y="282"/>
                  <a:pt x="85" y="283"/>
                </a:cubicBezTo>
                <a:lnTo>
                  <a:pt x="85" y="286"/>
                </a:lnTo>
                <a:cubicBezTo>
                  <a:pt x="83" y="285"/>
                  <a:pt x="80" y="281"/>
                  <a:pt x="78" y="280"/>
                </a:cubicBezTo>
                <a:lnTo>
                  <a:pt x="63" y="261"/>
                </a:lnTo>
                <a:cubicBezTo>
                  <a:pt x="60" y="256"/>
                  <a:pt x="61" y="259"/>
                  <a:pt x="61" y="253"/>
                </a:cubicBezTo>
                <a:cubicBezTo>
                  <a:pt x="61" y="251"/>
                  <a:pt x="63" y="248"/>
                  <a:pt x="65" y="244"/>
                </a:cubicBezTo>
                <a:cubicBezTo>
                  <a:pt x="69" y="234"/>
                  <a:pt x="68" y="222"/>
                  <a:pt x="66" y="212"/>
                </a:cubicBezTo>
                <a:cubicBezTo>
                  <a:pt x="65" y="209"/>
                  <a:pt x="64" y="207"/>
                  <a:pt x="63" y="205"/>
                </a:cubicBezTo>
                <a:cubicBezTo>
                  <a:pt x="62" y="203"/>
                  <a:pt x="61" y="200"/>
                  <a:pt x="60" y="199"/>
                </a:cubicBezTo>
                <a:lnTo>
                  <a:pt x="56" y="213"/>
                </a:lnTo>
                <a:cubicBezTo>
                  <a:pt x="54" y="220"/>
                  <a:pt x="52" y="226"/>
                  <a:pt x="52" y="234"/>
                </a:cubicBezTo>
                <a:cubicBezTo>
                  <a:pt x="52" y="237"/>
                  <a:pt x="52" y="239"/>
                  <a:pt x="53" y="242"/>
                </a:cubicBezTo>
                <a:cubicBezTo>
                  <a:pt x="54" y="245"/>
                  <a:pt x="54" y="246"/>
                  <a:pt x="56" y="248"/>
                </a:cubicBezTo>
                <a:cubicBezTo>
                  <a:pt x="57" y="252"/>
                  <a:pt x="59" y="251"/>
                  <a:pt x="59" y="254"/>
                </a:cubicBezTo>
                <a:lnTo>
                  <a:pt x="58" y="254"/>
                </a:lnTo>
                <a:cubicBezTo>
                  <a:pt x="57" y="251"/>
                  <a:pt x="54" y="247"/>
                  <a:pt x="52" y="244"/>
                </a:cubicBezTo>
                <a:cubicBezTo>
                  <a:pt x="51" y="241"/>
                  <a:pt x="50" y="240"/>
                  <a:pt x="49" y="238"/>
                </a:cubicBezTo>
                <a:cubicBezTo>
                  <a:pt x="46" y="232"/>
                  <a:pt x="44" y="226"/>
                  <a:pt x="42" y="220"/>
                </a:cubicBezTo>
                <a:cubicBezTo>
                  <a:pt x="40" y="216"/>
                  <a:pt x="41" y="216"/>
                  <a:pt x="42" y="212"/>
                </a:cubicBezTo>
                <a:cubicBezTo>
                  <a:pt x="42" y="211"/>
                  <a:pt x="42" y="211"/>
                  <a:pt x="43" y="211"/>
                </a:cubicBezTo>
                <a:cubicBezTo>
                  <a:pt x="44" y="208"/>
                  <a:pt x="52" y="205"/>
                  <a:pt x="57" y="185"/>
                </a:cubicBezTo>
                <a:cubicBezTo>
                  <a:pt x="57" y="184"/>
                  <a:pt x="57" y="183"/>
                  <a:pt x="58" y="182"/>
                </a:cubicBezTo>
                <a:cubicBezTo>
                  <a:pt x="58" y="179"/>
                  <a:pt x="58" y="177"/>
                  <a:pt x="58" y="174"/>
                </a:cubicBezTo>
                <a:cubicBezTo>
                  <a:pt x="58" y="171"/>
                  <a:pt x="57" y="162"/>
                  <a:pt x="56" y="160"/>
                </a:cubicBezTo>
                <a:cubicBezTo>
                  <a:pt x="54" y="161"/>
                  <a:pt x="50" y="168"/>
                  <a:pt x="48" y="171"/>
                </a:cubicBezTo>
                <a:cubicBezTo>
                  <a:pt x="47" y="173"/>
                  <a:pt x="46" y="174"/>
                  <a:pt x="45" y="176"/>
                </a:cubicBezTo>
                <a:cubicBezTo>
                  <a:pt x="44" y="178"/>
                  <a:pt x="43" y="180"/>
                  <a:pt x="42" y="182"/>
                </a:cubicBezTo>
                <a:cubicBezTo>
                  <a:pt x="40" y="186"/>
                  <a:pt x="38" y="190"/>
                  <a:pt x="37" y="195"/>
                </a:cubicBezTo>
                <a:cubicBezTo>
                  <a:pt x="37" y="197"/>
                  <a:pt x="37" y="201"/>
                  <a:pt x="38" y="204"/>
                </a:cubicBezTo>
                <a:cubicBezTo>
                  <a:pt x="38" y="205"/>
                  <a:pt x="39" y="206"/>
                  <a:pt x="39" y="207"/>
                </a:cubicBezTo>
                <a:cubicBezTo>
                  <a:pt x="39" y="208"/>
                  <a:pt x="40" y="209"/>
                  <a:pt x="41" y="210"/>
                </a:cubicBezTo>
                <a:cubicBezTo>
                  <a:pt x="40" y="211"/>
                  <a:pt x="40" y="212"/>
                  <a:pt x="40" y="213"/>
                </a:cubicBezTo>
                <a:cubicBezTo>
                  <a:pt x="39" y="212"/>
                  <a:pt x="39" y="211"/>
                  <a:pt x="39" y="210"/>
                </a:cubicBezTo>
                <a:cubicBezTo>
                  <a:pt x="37" y="203"/>
                  <a:pt x="35" y="194"/>
                  <a:pt x="34" y="187"/>
                </a:cubicBezTo>
                <a:cubicBezTo>
                  <a:pt x="34" y="185"/>
                  <a:pt x="33" y="185"/>
                  <a:pt x="33" y="183"/>
                </a:cubicBezTo>
                <a:cubicBezTo>
                  <a:pt x="33" y="181"/>
                  <a:pt x="32" y="174"/>
                  <a:pt x="33" y="172"/>
                </a:cubicBezTo>
                <a:lnTo>
                  <a:pt x="36" y="168"/>
                </a:lnTo>
                <a:lnTo>
                  <a:pt x="41" y="165"/>
                </a:lnTo>
                <a:cubicBezTo>
                  <a:pt x="44" y="163"/>
                  <a:pt x="48" y="159"/>
                  <a:pt x="50" y="155"/>
                </a:cubicBezTo>
                <a:lnTo>
                  <a:pt x="53" y="150"/>
                </a:lnTo>
                <a:cubicBezTo>
                  <a:pt x="55" y="146"/>
                  <a:pt x="56" y="141"/>
                  <a:pt x="57" y="137"/>
                </a:cubicBezTo>
                <a:cubicBezTo>
                  <a:pt x="58" y="132"/>
                  <a:pt x="58" y="129"/>
                  <a:pt x="58" y="123"/>
                </a:cubicBezTo>
                <a:cubicBezTo>
                  <a:pt x="56" y="124"/>
                  <a:pt x="56" y="124"/>
                  <a:pt x="55" y="125"/>
                </a:cubicBezTo>
                <a:cubicBezTo>
                  <a:pt x="52" y="128"/>
                  <a:pt x="44" y="135"/>
                  <a:pt x="41" y="138"/>
                </a:cubicBezTo>
                <a:lnTo>
                  <a:pt x="36" y="146"/>
                </a:lnTo>
                <a:cubicBezTo>
                  <a:pt x="34" y="150"/>
                  <a:pt x="32" y="154"/>
                  <a:pt x="33" y="159"/>
                </a:cubicBezTo>
                <a:cubicBezTo>
                  <a:pt x="33" y="163"/>
                  <a:pt x="33" y="165"/>
                  <a:pt x="34" y="167"/>
                </a:cubicBezTo>
                <a:lnTo>
                  <a:pt x="32" y="169"/>
                </a:lnTo>
                <a:cubicBezTo>
                  <a:pt x="32" y="162"/>
                  <a:pt x="31" y="153"/>
                  <a:pt x="32" y="147"/>
                </a:cubicBezTo>
                <a:cubicBezTo>
                  <a:pt x="33" y="144"/>
                  <a:pt x="33" y="140"/>
                  <a:pt x="33" y="136"/>
                </a:cubicBezTo>
                <a:cubicBezTo>
                  <a:pt x="33" y="133"/>
                  <a:pt x="34" y="130"/>
                  <a:pt x="34" y="127"/>
                </a:cubicBezTo>
                <a:cubicBezTo>
                  <a:pt x="35" y="126"/>
                  <a:pt x="35" y="126"/>
                  <a:pt x="36" y="125"/>
                </a:cubicBezTo>
                <a:cubicBezTo>
                  <a:pt x="37" y="124"/>
                  <a:pt x="37" y="124"/>
                  <a:pt x="38" y="123"/>
                </a:cubicBezTo>
                <a:lnTo>
                  <a:pt x="41" y="123"/>
                </a:lnTo>
                <a:cubicBezTo>
                  <a:pt x="48" y="122"/>
                  <a:pt x="53" y="118"/>
                  <a:pt x="57" y="114"/>
                </a:cubicBezTo>
                <a:cubicBezTo>
                  <a:pt x="58" y="113"/>
                  <a:pt x="59" y="112"/>
                  <a:pt x="59" y="112"/>
                </a:cubicBezTo>
                <a:cubicBezTo>
                  <a:pt x="60" y="110"/>
                  <a:pt x="60" y="110"/>
                  <a:pt x="61" y="109"/>
                </a:cubicBezTo>
                <a:cubicBezTo>
                  <a:pt x="64" y="105"/>
                  <a:pt x="69" y="94"/>
                  <a:pt x="69" y="89"/>
                </a:cubicBezTo>
                <a:cubicBezTo>
                  <a:pt x="66" y="90"/>
                  <a:pt x="53" y="97"/>
                  <a:pt x="50" y="98"/>
                </a:cubicBezTo>
                <a:cubicBezTo>
                  <a:pt x="47" y="100"/>
                  <a:pt x="44" y="103"/>
                  <a:pt x="41" y="106"/>
                </a:cubicBezTo>
                <a:cubicBezTo>
                  <a:pt x="40" y="108"/>
                  <a:pt x="39" y="110"/>
                  <a:pt x="38" y="112"/>
                </a:cubicBezTo>
                <a:cubicBezTo>
                  <a:pt x="38" y="109"/>
                  <a:pt x="39" y="107"/>
                  <a:pt x="39" y="105"/>
                </a:cubicBezTo>
                <a:lnTo>
                  <a:pt x="43" y="92"/>
                </a:lnTo>
                <a:cubicBezTo>
                  <a:pt x="44" y="91"/>
                  <a:pt x="44" y="90"/>
                  <a:pt x="45" y="89"/>
                </a:cubicBezTo>
                <a:cubicBezTo>
                  <a:pt x="45" y="88"/>
                  <a:pt x="45" y="87"/>
                  <a:pt x="46" y="86"/>
                </a:cubicBezTo>
                <a:cubicBezTo>
                  <a:pt x="49" y="86"/>
                  <a:pt x="48" y="84"/>
                  <a:pt x="51" y="84"/>
                </a:cubicBezTo>
                <a:cubicBezTo>
                  <a:pt x="53" y="85"/>
                  <a:pt x="52" y="85"/>
                  <a:pt x="54" y="85"/>
                </a:cubicBezTo>
                <a:cubicBezTo>
                  <a:pt x="55" y="85"/>
                  <a:pt x="56" y="85"/>
                  <a:pt x="58" y="85"/>
                </a:cubicBezTo>
                <a:cubicBezTo>
                  <a:pt x="68" y="84"/>
                  <a:pt x="76" y="77"/>
                  <a:pt x="81" y="70"/>
                </a:cubicBezTo>
                <a:cubicBezTo>
                  <a:pt x="86" y="62"/>
                  <a:pt x="86" y="63"/>
                  <a:pt x="81" y="63"/>
                </a:cubicBezTo>
                <a:cubicBezTo>
                  <a:pt x="75" y="64"/>
                  <a:pt x="66" y="65"/>
                  <a:pt x="61" y="67"/>
                </a:cubicBezTo>
                <a:cubicBezTo>
                  <a:pt x="56" y="69"/>
                  <a:pt x="51" y="73"/>
                  <a:pt x="50" y="79"/>
                </a:cubicBezTo>
                <a:cubicBezTo>
                  <a:pt x="49" y="82"/>
                  <a:pt x="50" y="83"/>
                  <a:pt x="47" y="83"/>
                </a:cubicBezTo>
                <a:cubicBezTo>
                  <a:pt x="47" y="81"/>
                  <a:pt x="49" y="78"/>
                  <a:pt x="50" y="76"/>
                </a:cubicBezTo>
                <a:lnTo>
                  <a:pt x="62" y="55"/>
                </a:lnTo>
                <a:cubicBezTo>
                  <a:pt x="63" y="55"/>
                  <a:pt x="65" y="54"/>
                  <a:pt x="66" y="53"/>
                </a:cubicBezTo>
                <a:cubicBezTo>
                  <a:pt x="84" y="63"/>
                  <a:pt x="102" y="45"/>
                  <a:pt x="102" y="40"/>
                </a:cubicBezTo>
                <a:cubicBezTo>
                  <a:pt x="101" y="40"/>
                  <a:pt x="99" y="40"/>
                  <a:pt x="97" y="40"/>
                </a:cubicBezTo>
                <a:cubicBezTo>
                  <a:pt x="95" y="39"/>
                  <a:pt x="93" y="39"/>
                  <a:pt x="91" y="39"/>
                </a:cubicBezTo>
                <a:cubicBezTo>
                  <a:pt x="84" y="38"/>
                  <a:pt x="75" y="39"/>
                  <a:pt x="70" y="44"/>
                </a:cubicBezTo>
                <a:cubicBezTo>
                  <a:pt x="68" y="47"/>
                  <a:pt x="67" y="49"/>
                  <a:pt x="66" y="52"/>
                </a:cubicBezTo>
                <a:lnTo>
                  <a:pt x="64" y="52"/>
                </a:lnTo>
                <a:lnTo>
                  <a:pt x="73" y="40"/>
                </a:lnTo>
                <a:cubicBezTo>
                  <a:pt x="73" y="39"/>
                  <a:pt x="73" y="40"/>
                  <a:pt x="74" y="39"/>
                </a:cubicBezTo>
                <a:cubicBezTo>
                  <a:pt x="74" y="38"/>
                  <a:pt x="74" y="39"/>
                  <a:pt x="74" y="38"/>
                </a:cubicBezTo>
                <a:lnTo>
                  <a:pt x="77" y="35"/>
                </a:lnTo>
                <a:cubicBezTo>
                  <a:pt x="81" y="30"/>
                  <a:pt x="81" y="31"/>
                  <a:pt x="85" y="30"/>
                </a:cubicBezTo>
                <a:cubicBezTo>
                  <a:pt x="91" y="29"/>
                  <a:pt x="98" y="25"/>
                  <a:pt x="101" y="20"/>
                </a:cubicBezTo>
                <a:cubicBezTo>
                  <a:pt x="104" y="16"/>
                  <a:pt x="105" y="17"/>
                  <a:pt x="108" y="9"/>
                </a:cubicBezTo>
                <a:cubicBezTo>
                  <a:pt x="109" y="7"/>
                  <a:pt x="110" y="2"/>
                  <a:pt x="110" y="0"/>
                </a:cubicBezTo>
                <a:cubicBezTo>
                  <a:pt x="108" y="0"/>
                  <a:pt x="106" y="1"/>
                  <a:pt x="104" y="2"/>
                </a:cubicBezTo>
                <a:cubicBezTo>
                  <a:pt x="97" y="5"/>
                  <a:pt x="90" y="8"/>
                  <a:pt x="85" y="14"/>
                </a:cubicBezTo>
                <a:cubicBezTo>
                  <a:pt x="84" y="16"/>
                  <a:pt x="82" y="18"/>
                  <a:pt x="81" y="20"/>
                </a:cubicBezTo>
                <a:cubicBezTo>
                  <a:pt x="81" y="21"/>
                  <a:pt x="80" y="22"/>
                  <a:pt x="80" y="23"/>
                </a:cubicBezTo>
                <a:cubicBezTo>
                  <a:pt x="80" y="25"/>
                  <a:pt x="79" y="28"/>
                  <a:pt x="80" y="29"/>
                </a:cubicBezTo>
                <a:lnTo>
                  <a:pt x="62" y="52"/>
                </a:lnTo>
                <a:cubicBezTo>
                  <a:pt x="61" y="53"/>
                  <a:pt x="61" y="53"/>
                  <a:pt x="61" y="53"/>
                </a:cubicBezTo>
                <a:cubicBezTo>
                  <a:pt x="60" y="55"/>
                  <a:pt x="59" y="56"/>
                  <a:pt x="58" y="57"/>
                </a:cubicBezTo>
                <a:cubicBezTo>
                  <a:pt x="58" y="54"/>
                  <a:pt x="58" y="55"/>
                  <a:pt x="59" y="54"/>
                </a:cubicBezTo>
                <a:lnTo>
                  <a:pt x="62" y="49"/>
                </a:lnTo>
                <a:cubicBezTo>
                  <a:pt x="64" y="46"/>
                  <a:pt x="65" y="44"/>
                  <a:pt x="66" y="41"/>
                </a:cubicBezTo>
                <a:cubicBezTo>
                  <a:pt x="67" y="38"/>
                  <a:pt x="67" y="37"/>
                  <a:pt x="68" y="34"/>
                </a:cubicBezTo>
                <a:cubicBezTo>
                  <a:pt x="70" y="25"/>
                  <a:pt x="70" y="13"/>
                  <a:pt x="67" y="5"/>
                </a:cubicBezTo>
                <a:cubicBezTo>
                  <a:pt x="65" y="5"/>
                  <a:pt x="66" y="6"/>
                  <a:pt x="65" y="7"/>
                </a:cubicBezTo>
                <a:cubicBezTo>
                  <a:pt x="62" y="9"/>
                  <a:pt x="60" y="12"/>
                  <a:pt x="59" y="14"/>
                </a:cubicBezTo>
                <a:cubicBezTo>
                  <a:pt x="53" y="25"/>
                  <a:pt x="48" y="38"/>
                  <a:pt x="53" y="50"/>
                </a:cubicBezTo>
                <a:cubicBezTo>
                  <a:pt x="53" y="51"/>
                  <a:pt x="53" y="51"/>
                  <a:pt x="54" y="53"/>
                </a:cubicBezTo>
                <a:cubicBezTo>
                  <a:pt x="55" y="54"/>
                  <a:pt x="55" y="54"/>
                  <a:pt x="56" y="55"/>
                </a:cubicBezTo>
                <a:cubicBezTo>
                  <a:pt x="56" y="57"/>
                  <a:pt x="56" y="60"/>
                  <a:pt x="56" y="61"/>
                </a:cubicBezTo>
                <a:lnTo>
                  <a:pt x="53" y="66"/>
                </a:lnTo>
                <a:cubicBezTo>
                  <a:pt x="52" y="67"/>
                  <a:pt x="52" y="68"/>
                  <a:pt x="51" y="70"/>
                </a:cubicBezTo>
                <a:lnTo>
                  <a:pt x="42" y="89"/>
                </a:lnTo>
                <a:cubicBezTo>
                  <a:pt x="41" y="90"/>
                  <a:pt x="41" y="92"/>
                  <a:pt x="40" y="93"/>
                </a:cubicBezTo>
                <a:cubicBezTo>
                  <a:pt x="40" y="89"/>
                  <a:pt x="46" y="81"/>
                  <a:pt x="45" y="66"/>
                </a:cubicBezTo>
                <a:cubicBezTo>
                  <a:pt x="45" y="58"/>
                  <a:pt x="44" y="51"/>
                  <a:pt x="40" y="44"/>
                </a:cubicBezTo>
                <a:cubicBezTo>
                  <a:pt x="39" y="43"/>
                  <a:pt x="38" y="40"/>
                  <a:pt x="37" y="39"/>
                </a:cubicBezTo>
                <a:cubicBezTo>
                  <a:pt x="36" y="40"/>
                  <a:pt x="36" y="40"/>
                  <a:pt x="35" y="42"/>
                </a:cubicBezTo>
                <a:cubicBezTo>
                  <a:pt x="30" y="53"/>
                  <a:pt x="28" y="71"/>
                  <a:pt x="30" y="82"/>
                </a:cubicBezTo>
                <a:cubicBezTo>
                  <a:pt x="31" y="85"/>
                  <a:pt x="35" y="92"/>
                  <a:pt x="38" y="93"/>
                </a:cubicBezTo>
                <a:cubicBezTo>
                  <a:pt x="38" y="94"/>
                  <a:pt x="38" y="97"/>
                  <a:pt x="38" y="99"/>
                </a:cubicBezTo>
                <a:cubicBezTo>
                  <a:pt x="38" y="101"/>
                  <a:pt x="35" y="109"/>
                  <a:pt x="34" y="113"/>
                </a:cubicBezTo>
                <a:cubicBezTo>
                  <a:pt x="34" y="114"/>
                  <a:pt x="34" y="116"/>
                  <a:pt x="33" y="117"/>
                </a:cubicBezTo>
                <a:cubicBezTo>
                  <a:pt x="32" y="122"/>
                  <a:pt x="31" y="128"/>
                  <a:pt x="31" y="133"/>
                </a:cubicBezTo>
                <a:lnTo>
                  <a:pt x="30" y="133"/>
                </a:lnTo>
                <a:cubicBezTo>
                  <a:pt x="30" y="130"/>
                  <a:pt x="31" y="128"/>
                  <a:pt x="31" y="125"/>
                </a:cubicBezTo>
                <a:cubicBezTo>
                  <a:pt x="32" y="118"/>
                  <a:pt x="32" y="109"/>
                  <a:pt x="30" y="102"/>
                </a:cubicBezTo>
                <a:lnTo>
                  <a:pt x="26" y="92"/>
                </a:lnTo>
                <a:cubicBezTo>
                  <a:pt x="24" y="88"/>
                  <a:pt x="22" y="85"/>
                  <a:pt x="19" y="82"/>
                </a:cubicBezTo>
                <a:cubicBezTo>
                  <a:pt x="18" y="81"/>
                  <a:pt x="18" y="81"/>
                  <a:pt x="17" y="80"/>
                </a:cubicBezTo>
                <a:lnTo>
                  <a:pt x="16" y="80"/>
                </a:lnTo>
                <a:cubicBezTo>
                  <a:pt x="16" y="82"/>
                  <a:pt x="15" y="84"/>
                  <a:pt x="15" y="86"/>
                </a:cubicBezTo>
                <a:cubicBezTo>
                  <a:pt x="14" y="90"/>
                  <a:pt x="14" y="102"/>
                  <a:pt x="14" y="106"/>
                </a:cubicBezTo>
                <a:cubicBezTo>
                  <a:pt x="16" y="115"/>
                  <a:pt x="17" y="127"/>
                  <a:pt x="26" y="131"/>
                </a:cubicBezTo>
                <a:cubicBezTo>
                  <a:pt x="29" y="133"/>
                  <a:pt x="28" y="133"/>
                  <a:pt x="29" y="137"/>
                </a:cubicBezTo>
                <a:lnTo>
                  <a:pt x="30" y="137"/>
                </a:lnTo>
                <a:cubicBezTo>
                  <a:pt x="30" y="138"/>
                  <a:pt x="30" y="140"/>
                  <a:pt x="30" y="142"/>
                </a:cubicBezTo>
                <a:cubicBezTo>
                  <a:pt x="30" y="144"/>
                  <a:pt x="30" y="146"/>
                  <a:pt x="30" y="148"/>
                </a:cubicBezTo>
                <a:lnTo>
                  <a:pt x="29" y="154"/>
                </a:lnTo>
                <a:cubicBezTo>
                  <a:pt x="29" y="159"/>
                  <a:pt x="29" y="163"/>
                  <a:pt x="30" y="168"/>
                </a:cubicBezTo>
                <a:cubicBezTo>
                  <a:pt x="30" y="170"/>
                  <a:pt x="29" y="170"/>
                  <a:pt x="29" y="171"/>
                </a:cubicBezTo>
                <a:cubicBezTo>
                  <a:pt x="29" y="173"/>
                  <a:pt x="30" y="174"/>
                  <a:pt x="30" y="175"/>
                </a:cubicBezTo>
                <a:cubicBezTo>
                  <a:pt x="29" y="174"/>
                  <a:pt x="29" y="175"/>
                  <a:pt x="29" y="174"/>
                </a:cubicBezTo>
                <a:cubicBezTo>
                  <a:pt x="29" y="173"/>
                  <a:pt x="29" y="173"/>
                  <a:pt x="29" y="171"/>
                </a:cubicBezTo>
                <a:cubicBezTo>
                  <a:pt x="29" y="170"/>
                  <a:pt x="29" y="168"/>
                  <a:pt x="29" y="167"/>
                </a:cubicBezTo>
                <a:cubicBezTo>
                  <a:pt x="28" y="162"/>
                  <a:pt x="28" y="158"/>
                  <a:pt x="26" y="154"/>
                </a:cubicBezTo>
                <a:cubicBezTo>
                  <a:pt x="26" y="153"/>
                  <a:pt x="25" y="152"/>
                  <a:pt x="25" y="151"/>
                </a:cubicBezTo>
                <a:cubicBezTo>
                  <a:pt x="24" y="147"/>
                  <a:pt x="22" y="145"/>
                  <a:pt x="20" y="141"/>
                </a:cubicBezTo>
                <a:cubicBezTo>
                  <a:pt x="18" y="139"/>
                  <a:pt x="16" y="136"/>
                  <a:pt x="14" y="134"/>
                </a:cubicBezTo>
                <a:cubicBezTo>
                  <a:pt x="13" y="133"/>
                  <a:pt x="10" y="131"/>
                  <a:pt x="9" y="130"/>
                </a:cubicBezTo>
                <a:cubicBezTo>
                  <a:pt x="8" y="129"/>
                  <a:pt x="7" y="128"/>
                  <a:pt x="6" y="128"/>
                </a:cubicBezTo>
                <a:cubicBezTo>
                  <a:pt x="5" y="127"/>
                  <a:pt x="4" y="126"/>
                  <a:pt x="3" y="126"/>
                </a:cubicBezTo>
                <a:cubicBezTo>
                  <a:pt x="1" y="133"/>
                  <a:pt x="6" y="151"/>
                  <a:pt x="9" y="157"/>
                </a:cubicBezTo>
                <a:cubicBezTo>
                  <a:pt x="11" y="161"/>
                  <a:pt x="13" y="166"/>
                  <a:pt x="16" y="169"/>
                </a:cubicBezTo>
                <a:cubicBezTo>
                  <a:pt x="17" y="170"/>
                  <a:pt x="19" y="172"/>
                  <a:pt x="21" y="173"/>
                </a:cubicBezTo>
                <a:cubicBezTo>
                  <a:pt x="22" y="174"/>
                  <a:pt x="26" y="175"/>
                  <a:pt x="28" y="175"/>
                </a:cubicBezTo>
                <a:cubicBezTo>
                  <a:pt x="28" y="176"/>
                  <a:pt x="29" y="178"/>
                  <a:pt x="29" y="179"/>
                </a:cubicBezTo>
                <a:cubicBezTo>
                  <a:pt x="31" y="181"/>
                  <a:pt x="30" y="181"/>
                  <a:pt x="30" y="183"/>
                </a:cubicBezTo>
                <a:cubicBezTo>
                  <a:pt x="31" y="186"/>
                  <a:pt x="31" y="190"/>
                  <a:pt x="32" y="192"/>
                </a:cubicBezTo>
                <a:cubicBezTo>
                  <a:pt x="32" y="194"/>
                  <a:pt x="32" y="196"/>
                  <a:pt x="33" y="197"/>
                </a:cubicBezTo>
                <a:lnTo>
                  <a:pt x="35" y="211"/>
                </a:lnTo>
                <a:cubicBezTo>
                  <a:pt x="35" y="210"/>
                  <a:pt x="33" y="205"/>
                  <a:pt x="33" y="204"/>
                </a:cubicBezTo>
                <a:cubicBezTo>
                  <a:pt x="32" y="203"/>
                  <a:pt x="32" y="203"/>
                  <a:pt x="31" y="202"/>
                </a:cubicBezTo>
                <a:lnTo>
                  <a:pt x="28" y="197"/>
                </a:lnTo>
                <a:cubicBezTo>
                  <a:pt x="26" y="194"/>
                  <a:pt x="24" y="193"/>
                  <a:pt x="22" y="190"/>
                </a:cubicBezTo>
                <a:cubicBezTo>
                  <a:pt x="19" y="187"/>
                  <a:pt x="11" y="183"/>
                  <a:pt x="7" y="181"/>
                </a:cubicBezTo>
                <a:cubicBezTo>
                  <a:pt x="5" y="180"/>
                  <a:pt x="3" y="179"/>
                  <a:pt x="1" y="179"/>
                </a:cubicBezTo>
                <a:cubicBezTo>
                  <a:pt x="0" y="188"/>
                  <a:pt x="11" y="204"/>
                  <a:pt x="17" y="211"/>
                </a:cubicBezTo>
                <a:cubicBezTo>
                  <a:pt x="20" y="214"/>
                  <a:pt x="23" y="217"/>
                  <a:pt x="28" y="218"/>
                </a:cubicBezTo>
                <a:cubicBezTo>
                  <a:pt x="31" y="219"/>
                  <a:pt x="33" y="219"/>
                  <a:pt x="36" y="219"/>
                </a:cubicBezTo>
                <a:cubicBezTo>
                  <a:pt x="39" y="223"/>
                  <a:pt x="39" y="221"/>
                  <a:pt x="41" y="226"/>
                </a:cubicBezTo>
                <a:cubicBezTo>
                  <a:pt x="44" y="233"/>
                  <a:pt x="47" y="241"/>
                  <a:pt x="51" y="248"/>
                </a:cubicBezTo>
                <a:cubicBezTo>
                  <a:pt x="52" y="249"/>
                  <a:pt x="52" y="249"/>
                  <a:pt x="52" y="250"/>
                </a:cubicBezTo>
                <a:cubicBezTo>
                  <a:pt x="53" y="252"/>
                  <a:pt x="54" y="253"/>
                  <a:pt x="55" y="255"/>
                </a:cubicBezTo>
                <a:cubicBezTo>
                  <a:pt x="56" y="256"/>
                  <a:pt x="58" y="258"/>
                  <a:pt x="58" y="260"/>
                </a:cubicBezTo>
                <a:cubicBezTo>
                  <a:pt x="56" y="259"/>
                  <a:pt x="56" y="256"/>
                  <a:pt x="54" y="255"/>
                </a:cubicBezTo>
                <a:cubicBezTo>
                  <a:pt x="53" y="253"/>
                  <a:pt x="52" y="251"/>
                  <a:pt x="50" y="249"/>
                </a:cubicBezTo>
                <a:cubicBezTo>
                  <a:pt x="46" y="244"/>
                  <a:pt x="38" y="239"/>
                  <a:pt x="31" y="237"/>
                </a:cubicBezTo>
                <a:cubicBezTo>
                  <a:pt x="26" y="236"/>
                  <a:pt x="27" y="235"/>
                  <a:pt x="20" y="235"/>
                </a:cubicBezTo>
                <a:cubicBezTo>
                  <a:pt x="15" y="235"/>
                  <a:pt x="14" y="235"/>
                  <a:pt x="14" y="238"/>
                </a:cubicBezTo>
                <a:cubicBezTo>
                  <a:pt x="16" y="242"/>
                  <a:pt x="19" y="246"/>
                  <a:pt x="21" y="249"/>
                </a:cubicBezTo>
                <a:cubicBezTo>
                  <a:pt x="22" y="250"/>
                  <a:pt x="23" y="251"/>
                  <a:pt x="24" y="251"/>
                </a:cubicBezTo>
                <a:cubicBezTo>
                  <a:pt x="24" y="252"/>
                  <a:pt x="24" y="252"/>
                  <a:pt x="25" y="253"/>
                </a:cubicBezTo>
                <a:lnTo>
                  <a:pt x="28" y="256"/>
                </a:lnTo>
                <a:cubicBezTo>
                  <a:pt x="29" y="257"/>
                  <a:pt x="29" y="256"/>
                  <a:pt x="30" y="257"/>
                </a:cubicBezTo>
                <a:cubicBezTo>
                  <a:pt x="30" y="257"/>
                  <a:pt x="30" y="258"/>
                  <a:pt x="31" y="258"/>
                </a:cubicBezTo>
                <a:cubicBezTo>
                  <a:pt x="32" y="259"/>
                  <a:pt x="32" y="259"/>
                  <a:pt x="33" y="260"/>
                </a:cubicBezTo>
                <a:cubicBezTo>
                  <a:pt x="34" y="260"/>
                  <a:pt x="35" y="261"/>
                  <a:pt x="36" y="262"/>
                </a:cubicBezTo>
                <a:cubicBezTo>
                  <a:pt x="38" y="262"/>
                  <a:pt x="40" y="263"/>
                  <a:pt x="42" y="264"/>
                </a:cubicBezTo>
                <a:cubicBezTo>
                  <a:pt x="52" y="266"/>
                  <a:pt x="52" y="264"/>
                  <a:pt x="57" y="262"/>
                </a:cubicBezTo>
                <a:cubicBezTo>
                  <a:pt x="64" y="266"/>
                  <a:pt x="60" y="263"/>
                  <a:pt x="65" y="269"/>
                </a:cubicBezTo>
                <a:cubicBezTo>
                  <a:pt x="68" y="272"/>
                  <a:pt x="74" y="280"/>
                  <a:pt x="77" y="283"/>
                </a:cubicBezTo>
                <a:lnTo>
                  <a:pt x="86" y="291"/>
                </a:lnTo>
                <a:cubicBezTo>
                  <a:pt x="85" y="291"/>
                  <a:pt x="84" y="290"/>
                  <a:pt x="81" y="288"/>
                </a:cubicBezTo>
                <a:cubicBezTo>
                  <a:pt x="70" y="278"/>
                  <a:pt x="54" y="277"/>
                  <a:pt x="40" y="283"/>
                </a:cubicBezTo>
                <a:cubicBezTo>
                  <a:pt x="39" y="284"/>
                  <a:pt x="38" y="284"/>
                  <a:pt x="37" y="285"/>
                </a:cubicBezTo>
                <a:cubicBezTo>
                  <a:pt x="38" y="287"/>
                  <a:pt x="39" y="289"/>
                  <a:pt x="41" y="290"/>
                </a:cubicBezTo>
                <a:cubicBezTo>
                  <a:pt x="50" y="297"/>
                  <a:pt x="69" y="305"/>
                  <a:pt x="81" y="298"/>
                </a:cubicBezTo>
                <a:cubicBezTo>
                  <a:pt x="88" y="294"/>
                  <a:pt x="81" y="294"/>
                  <a:pt x="90" y="294"/>
                </a:cubicBezTo>
                <a:cubicBezTo>
                  <a:pt x="92" y="296"/>
                  <a:pt x="97" y="299"/>
                  <a:pt x="99" y="300"/>
                </a:cubicBezTo>
                <a:cubicBezTo>
                  <a:pt x="104" y="303"/>
                  <a:pt x="114" y="308"/>
                  <a:pt x="115" y="309"/>
                </a:cubicBezTo>
                <a:cubicBezTo>
                  <a:pt x="111" y="309"/>
                  <a:pt x="105" y="304"/>
                  <a:pt x="90" y="309"/>
                </a:cubicBezTo>
                <a:cubicBezTo>
                  <a:pt x="84" y="311"/>
                  <a:pt x="74" y="317"/>
                  <a:pt x="72" y="321"/>
                </a:cubicBezTo>
                <a:cubicBezTo>
                  <a:pt x="73" y="326"/>
                  <a:pt x="89" y="328"/>
                  <a:pt x="97" y="328"/>
                </a:cubicBezTo>
                <a:moveTo>
                  <a:pt x="116" y="309"/>
                </a:moveTo>
                <a:lnTo>
                  <a:pt x="117" y="310"/>
                </a:lnTo>
                <a:lnTo>
                  <a:pt x="116" y="309"/>
                </a:lnTo>
                <a:close/>
                <a:moveTo>
                  <a:pt x="115" y="309"/>
                </a:moveTo>
                <a:lnTo>
                  <a:pt x="116" y="309"/>
                </a:lnTo>
                <a:lnTo>
                  <a:pt x="115" y="309"/>
                </a:lnTo>
                <a:close/>
                <a:moveTo>
                  <a:pt x="58" y="260"/>
                </a:moveTo>
                <a:lnTo>
                  <a:pt x="58" y="260"/>
                </a:lnTo>
                <a:lnTo>
                  <a:pt x="59" y="260"/>
                </a:lnTo>
                <a:lnTo>
                  <a:pt x="58" y="260"/>
                </a:lnTo>
                <a:close/>
                <a:moveTo>
                  <a:pt x="37" y="216"/>
                </a:moveTo>
                <a:lnTo>
                  <a:pt x="37" y="217"/>
                </a:lnTo>
                <a:lnTo>
                  <a:pt x="37" y="216"/>
                </a:lnTo>
                <a:lnTo>
                  <a:pt x="37" y="216"/>
                </a:lnTo>
                <a:close/>
                <a:moveTo>
                  <a:pt x="37" y="216"/>
                </a:moveTo>
                <a:lnTo>
                  <a:pt x="37" y="215"/>
                </a:lnTo>
                <a:lnTo>
                  <a:pt x="37" y="216"/>
                </a:lnTo>
                <a:close/>
                <a:moveTo>
                  <a:pt x="36" y="214"/>
                </a:moveTo>
                <a:lnTo>
                  <a:pt x="37" y="215"/>
                </a:lnTo>
                <a:lnTo>
                  <a:pt x="36" y="214"/>
                </a:lnTo>
                <a:close/>
                <a:moveTo>
                  <a:pt x="36" y="214"/>
                </a:moveTo>
                <a:lnTo>
                  <a:pt x="36" y="213"/>
                </a:lnTo>
                <a:lnTo>
                  <a:pt x="36" y="213"/>
                </a:lnTo>
                <a:cubicBezTo>
                  <a:pt x="36" y="215"/>
                  <a:pt x="36" y="214"/>
                  <a:pt x="36" y="214"/>
                </a:cubicBezTo>
                <a:moveTo>
                  <a:pt x="36" y="211"/>
                </a:moveTo>
                <a:lnTo>
                  <a:pt x="35" y="211"/>
                </a:lnTo>
                <a:lnTo>
                  <a:pt x="35" y="212"/>
                </a:lnTo>
                <a:lnTo>
                  <a:pt x="36" y="212"/>
                </a:lnTo>
                <a:lnTo>
                  <a:pt x="36" y="211"/>
                </a:lnTo>
                <a:close/>
                <a:moveTo>
                  <a:pt x="37" y="116"/>
                </a:moveTo>
                <a:lnTo>
                  <a:pt x="36" y="117"/>
                </a:lnTo>
                <a:cubicBezTo>
                  <a:pt x="36" y="118"/>
                  <a:pt x="36" y="119"/>
                  <a:pt x="36" y="119"/>
                </a:cubicBezTo>
                <a:cubicBezTo>
                  <a:pt x="35" y="121"/>
                  <a:pt x="35" y="122"/>
                  <a:pt x="35" y="123"/>
                </a:cubicBezTo>
                <a:cubicBezTo>
                  <a:pt x="37" y="123"/>
                  <a:pt x="37" y="122"/>
                  <a:pt x="37" y="120"/>
                </a:cubicBezTo>
                <a:cubicBezTo>
                  <a:pt x="37" y="118"/>
                  <a:pt x="37" y="118"/>
                  <a:pt x="37" y="116"/>
                </a:cubicBezTo>
                <a:moveTo>
                  <a:pt x="37" y="116"/>
                </a:moveTo>
                <a:cubicBezTo>
                  <a:pt x="37" y="115"/>
                  <a:pt x="37" y="117"/>
                  <a:pt x="37" y="115"/>
                </a:cubicBezTo>
                <a:lnTo>
                  <a:pt x="37" y="115"/>
                </a:lnTo>
                <a:lnTo>
                  <a:pt x="37" y="116"/>
                </a:lnTo>
                <a:close/>
                <a:moveTo>
                  <a:pt x="38" y="112"/>
                </a:moveTo>
                <a:lnTo>
                  <a:pt x="37" y="113"/>
                </a:lnTo>
                <a:lnTo>
                  <a:pt x="38" y="112"/>
                </a:lnTo>
                <a:close/>
              </a:path>
            </a:pathLst>
          </a:custGeom>
          <a:solidFill>
            <a:srgbClr val="DAB866">
              <a:alpha val="100000"/>
            </a:srgbClr>
          </a:solidFill>
          <a:ln w="0" cap="flat">
            <a:noFill/>
            <a:prstDash val="solid"/>
            <a:miter lim="0"/>
          </a:ln>
        </p:spPr>
        <p:txBody>
          <a:bodyPr rtlCol="0"/>
          <a:lstStyle/>
          <a:p>
            <a:pPr algn="ctr"/>
            <a:endParaRPr lang="zh-CN" altLang="en-US"/>
          </a:p>
        </p:txBody>
      </p:sp>
      <p:sp>
        <p:nvSpPr>
          <p:cNvPr id="72" name="path 72"/>
          <p:cNvSpPr/>
          <p:nvPr/>
        </p:nvSpPr>
        <p:spPr>
          <a:xfrm>
            <a:off x="7176838" y="2898622"/>
            <a:ext cx="97193" cy="208448"/>
          </a:xfrm>
          <a:custGeom>
            <a:avLst/>
            <a:gdLst/>
            <a:ahLst/>
            <a:cxnLst/>
            <a:rect l="0" t="0" r="0" b="0"/>
            <a:pathLst>
              <a:path w="153" h="328">
                <a:moveTo>
                  <a:pt x="35" y="310"/>
                </a:moveTo>
                <a:cubicBezTo>
                  <a:pt x="35" y="311"/>
                  <a:pt x="33" y="311"/>
                  <a:pt x="31" y="311"/>
                </a:cubicBezTo>
                <a:lnTo>
                  <a:pt x="33" y="310"/>
                </a:lnTo>
                <a:cubicBezTo>
                  <a:pt x="34" y="310"/>
                  <a:pt x="34" y="310"/>
                  <a:pt x="35" y="310"/>
                </a:cubicBezTo>
                <a:moveTo>
                  <a:pt x="55" y="328"/>
                </a:moveTo>
                <a:lnTo>
                  <a:pt x="51" y="327"/>
                </a:lnTo>
                <a:cubicBezTo>
                  <a:pt x="47" y="327"/>
                  <a:pt x="41" y="325"/>
                  <a:pt x="37" y="322"/>
                </a:cubicBezTo>
                <a:cubicBezTo>
                  <a:pt x="30" y="316"/>
                  <a:pt x="35" y="315"/>
                  <a:pt x="28" y="313"/>
                </a:cubicBezTo>
                <a:cubicBezTo>
                  <a:pt x="26" y="312"/>
                  <a:pt x="26" y="313"/>
                  <a:pt x="24" y="313"/>
                </a:cubicBezTo>
                <a:cubicBezTo>
                  <a:pt x="18" y="315"/>
                  <a:pt x="12" y="316"/>
                  <a:pt x="6" y="317"/>
                </a:cubicBezTo>
                <a:cubicBezTo>
                  <a:pt x="5" y="317"/>
                  <a:pt x="2" y="317"/>
                  <a:pt x="2" y="317"/>
                </a:cubicBezTo>
                <a:cubicBezTo>
                  <a:pt x="0" y="317"/>
                  <a:pt x="0" y="314"/>
                  <a:pt x="4" y="313"/>
                </a:cubicBezTo>
                <a:cubicBezTo>
                  <a:pt x="11" y="313"/>
                  <a:pt x="19" y="311"/>
                  <a:pt x="26" y="309"/>
                </a:cubicBezTo>
                <a:cubicBezTo>
                  <a:pt x="29" y="307"/>
                  <a:pt x="29" y="309"/>
                  <a:pt x="30" y="304"/>
                </a:cubicBezTo>
                <a:cubicBezTo>
                  <a:pt x="31" y="301"/>
                  <a:pt x="29" y="293"/>
                  <a:pt x="35" y="282"/>
                </a:cubicBezTo>
                <a:cubicBezTo>
                  <a:pt x="37" y="279"/>
                  <a:pt x="39" y="276"/>
                  <a:pt x="41" y="274"/>
                </a:cubicBezTo>
                <a:cubicBezTo>
                  <a:pt x="43" y="271"/>
                  <a:pt x="45" y="270"/>
                  <a:pt x="47" y="268"/>
                </a:cubicBezTo>
                <a:cubicBezTo>
                  <a:pt x="49" y="266"/>
                  <a:pt x="53" y="263"/>
                  <a:pt x="57" y="263"/>
                </a:cubicBezTo>
                <a:cubicBezTo>
                  <a:pt x="57" y="265"/>
                  <a:pt x="56" y="268"/>
                  <a:pt x="55" y="270"/>
                </a:cubicBezTo>
                <a:cubicBezTo>
                  <a:pt x="53" y="278"/>
                  <a:pt x="51" y="292"/>
                  <a:pt x="45" y="298"/>
                </a:cubicBezTo>
                <a:cubicBezTo>
                  <a:pt x="43" y="300"/>
                  <a:pt x="41" y="302"/>
                  <a:pt x="38" y="303"/>
                </a:cubicBezTo>
                <a:cubicBezTo>
                  <a:pt x="36" y="305"/>
                  <a:pt x="35" y="305"/>
                  <a:pt x="32" y="305"/>
                </a:cubicBezTo>
                <a:cubicBezTo>
                  <a:pt x="32" y="306"/>
                  <a:pt x="32" y="306"/>
                  <a:pt x="32" y="307"/>
                </a:cubicBezTo>
                <a:cubicBezTo>
                  <a:pt x="38" y="306"/>
                  <a:pt x="54" y="296"/>
                  <a:pt x="59" y="292"/>
                </a:cubicBezTo>
                <a:cubicBezTo>
                  <a:pt x="64" y="288"/>
                  <a:pt x="65" y="289"/>
                  <a:pt x="65" y="283"/>
                </a:cubicBezTo>
                <a:cubicBezTo>
                  <a:pt x="65" y="281"/>
                  <a:pt x="65" y="281"/>
                  <a:pt x="64" y="279"/>
                </a:cubicBezTo>
                <a:cubicBezTo>
                  <a:pt x="61" y="265"/>
                  <a:pt x="65" y="247"/>
                  <a:pt x="75" y="237"/>
                </a:cubicBezTo>
                <a:cubicBezTo>
                  <a:pt x="76" y="235"/>
                  <a:pt x="78" y="233"/>
                  <a:pt x="80" y="233"/>
                </a:cubicBezTo>
                <a:cubicBezTo>
                  <a:pt x="79" y="239"/>
                  <a:pt x="81" y="248"/>
                  <a:pt x="80" y="255"/>
                </a:cubicBezTo>
                <a:cubicBezTo>
                  <a:pt x="80" y="264"/>
                  <a:pt x="79" y="271"/>
                  <a:pt x="74" y="278"/>
                </a:cubicBezTo>
                <a:cubicBezTo>
                  <a:pt x="73" y="279"/>
                  <a:pt x="73" y="279"/>
                  <a:pt x="72" y="280"/>
                </a:cubicBezTo>
                <a:cubicBezTo>
                  <a:pt x="70" y="282"/>
                  <a:pt x="69" y="282"/>
                  <a:pt x="67" y="283"/>
                </a:cubicBezTo>
                <a:lnTo>
                  <a:pt x="67" y="286"/>
                </a:lnTo>
                <a:cubicBezTo>
                  <a:pt x="69" y="285"/>
                  <a:pt x="72" y="281"/>
                  <a:pt x="74" y="280"/>
                </a:cubicBezTo>
                <a:lnTo>
                  <a:pt x="89" y="261"/>
                </a:lnTo>
                <a:cubicBezTo>
                  <a:pt x="93" y="256"/>
                  <a:pt x="91" y="259"/>
                  <a:pt x="91" y="253"/>
                </a:cubicBezTo>
                <a:cubicBezTo>
                  <a:pt x="91" y="251"/>
                  <a:pt x="89" y="248"/>
                  <a:pt x="87" y="244"/>
                </a:cubicBezTo>
                <a:cubicBezTo>
                  <a:pt x="83" y="234"/>
                  <a:pt x="84" y="222"/>
                  <a:pt x="86" y="212"/>
                </a:cubicBezTo>
                <a:cubicBezTo>
                  <a:pt x="87" y="209"/>
                  <a:pt x="88" y="207"/>
                  <a:pt x="89" y="205"/>
                </a:cubicBezTo>
                <a:cubicBezTo>
                  <a:pt x="90" y="203"/>
                  <a:pt x="91" y="200"/>
                  <a:pt x="92" y="199"/>
                </a:cubicBezTo>
                <a:lnTo>
                  <a:pt x="97" y="213"/>
                </a:lnTo>
                <a:cubicBezTo>
                  <a:pt x="99" y="220"/>
                  <a:pt x="101" y="226"/>
                  <a:pt x="101" y="234"/>
                </a:cubicBezTo>
                <a:cubicBezTo>
                  <a:pt x="101" y="237"/>
                  <a:pt x="100" y="239"/>
                  <a:pt x="99" y="242"/>
                </a:cubicBezTo>
                <a:cubicBezTo>
                  <a:pt x="98" y="245"/>
                  <a:pt x="98" y="246"/>
                  <a:pt x="97" y="248"/>
                </a:cubicBezTo>
                <a:cubicBezTo>
                  <a:pt x="95" y="252"/>
                  <a:pt x="93" y="251"/>
                  <a:pt x="93" y="254"/>
                </a:cubicBezTo>
                <a:lnTo>
                  <a:pt x="94" y="254"/>
                </a:lnTo>
                <a:cubicBezTo>
                  <a:pt x="95" y="251"/>
                  <a:pt x="98" y="247"/>
                  <a:pt x="100" y="244"/>
                </a:cubicBezTo>
                <a:cubicBezTo>
                  <a:pt x="101" y="241"/>
                  <a:pt x="102" y="240"/>
                  <a:pt x="103" y="238"/>
                </a:cubicBezTo>
                <a:cubicBezTo>
                  <a:pt x="106" y="232"/>
                  <a:pt x="108" y="226"/>
                  <a:pt x="110" y="220"/>
                </a:cubicBezTo>
                <a:cubicBezTo>
                  <a:pt x="112" y="216"/>
                  <a:pt x="111" y="216"/>
                  <a:pt x="110" y="212"/>
                </a:cubicBezTo>
                <a:cubicBezTo>
                  <a:pt x="110" y="211"/>
                  <a:pt x="110" y="211"/>
                  <a:pt x="109" y="211"/>
                </a:cubicBezTo>
                <a:cubicBezTo>
                  <a:pt x="108" y="208"/>
                  <a:pt x="100" y="205"/>
                  <a:pt x="95" y="185"/>
                </a:cubicBezTo>
                <a:cubicBezTo>
                  <a:pt x="95" y="184"/>
                  <a:pt x="95" y="183"/>
                  <a:pt x="94" y="182"/>
                </a:cubicBezTo>
                <a:cubicBezTo>
                  <a:pt x="94" y="179"/>
                  <a:pt x="95" y="177"/>
                  <a:pt x="94" y="174"/>
                </a:cubicBezTo>
                <a:cubicBezTo>
                  <a:pt x="94" y="171"/>
                  <a:pt x="95" y="162"/>
                  <a:pt x="96" y="160"/>
                </a:cubicBezTo>
                <a:cubicBezTo>
                  <a:pt x="98" y="161"/>
                  <a:pt x="102" y="168"/>
                  <a:pt x="104" y="171"/>
                </a:cubicBezTo>
                <a:cubicBezTo>
                  <a:pt x="105" y="173"/>
                  <a:pt x="106" y="174"/>
                  <a:pt x="107" y="176"/>
                </a:cubicBezTo>
                <a:cubicBezTo>
                  <a:pt x="108" y="178"/>
                  <a:pt x="109" y="180"/>
                  <a:pt x="110" y="182"/>
                </a:cubicBezTo>
                <a:cubicBezTo>
                  <a:pt x="112" y="186"/>
                  <a:pt x="114" y="190"/>
                  <a:pt x="115" y="195"/>
                </a:cubicBezTo>
                <a:cubicBezTo>
                  <a:pt x="115" y="197"/>
                  <a:pt x="115" y="201"/>
                  <a:pt x="114" y="204"/>
                </a:cubicBezTo>
                <a:cubicBezTo>
                  <a:pt x="114" y="205"/>
                  <a:pt x="114" y="206"/>
                  <a:pt x="113" y="207"/>
                </a:cubicBezTo>
                <a:cubicBezTo>
                  <a:pt x="113" y="208"/>
                  <a:pt x="112" y="209"/>
                  <a:pt x="111" y="210"/>
                </a:cubicBezTo>
                <a:cubicBezTo>
                  <a:pt x="112" y="211"/>
                  <a:pt x="112" y="212"/>
                  <a:pt x="112" y="213"/>
                </a:cubicBezTo>
                <a:cubicBezTo>
                  <a:pt x="113" y="212"/>
                  <a:pt x="113" y="211"/>
                  <a:pt x="113" y="210"/>
                </a:cubicBezTo>
                <a:cubicBezTo>
                  <a:pt x="115" y="203"/>
                  <a:pt x="117" y="194"/>
                  <a:pt x="118" y="187"/>
                </a:cubicBezTo>
                <a:cubicBezTo>
                  <a:pt x="118" y="185"/>
                  <a:pt x="119" y="185"/>
                  <a:pt x="119" y="183"/>
                </a:cubicBezTo>
                <a:cubicBezTo>
                  <a:pt x="119" y="181"/>
                  <a:pt x="120" y="174"/>
                  <a:pt x="119" y="172"/>
                </a:cubicBezTo>
                <a:lnTo>
                  <a:pt x="116" y="168"/>
                </a:lnTo>
                <a:lnTo>
                  <a:pt x="111" y="165"/>
                </a:lnTo>
                <a:cubicBezTo>
                  <a:pt x="108" y="163"/>
                  <a:pt x="104" y="159"/>
                  <a:pt x="102" y="155"/>
                </a:cubicBezTo>
                <a:lnTo>
                  <a:pt x="99" y="150"/>
                </a:lnTo>
                <a:cubicBezTo>
                  <a:pt x="97" y="146"/>
                  <a:pt x="96" y="141"/>
                  <a:pt x="95" y="137"/>
                </a:cubicBezTo>
                <a:cubicBezTo>
                  <a:pt x="94" y="132"/>
                  <a:pt x="94" y="129"/>
                  <a:pt x="94" y="123"/>
                </a:cubicBezTo>
                <a:cubicBezTo>
                  <a:pt x="96" y="124"/>
                  <a:pt x="96" y="124"/>
                  <a:pt x="97" y="125"/>
                </a:cubicBezTo>
                <a:cubicBezTo>
                  <a:pt x="101" y="128"/>
                  <a:pt x="108" y="135"/>
                  <a:pt x="111" y="138"/>
                </a:cubicBezTo>
                <a:lnTo>
                  <a:pt x="116" y="146"/>
                </a:lnTo>
                <a:cubicBezTo>
                  <a:pt x="118" y="150"/>
                  <a:pt x="120" y="154"/>
                  <a:pt x="119" y="159"/>
                </a:cubicBezTo>
                <a:cubicBezTo>
                  <a:pt x="119" y="163"/>
                  <a:pt x="119" y="165"/>
                  <a:pt x="118" y="167"/>
                </a:cubicBezTo>
                <a:lnTo>
                  <a:pt x="120" y="169"/>
                </a:lnTo>
                <a:cubicBezTo>
                  <a:pt x="120" y="162"/>
                  <a:pt x="121" y="153"/>
                  <a:pt x="120" y="147"/>
                </a:cubicBezTo>
                <a:cubicBezTo>
                  <a:pt x="119" y="144"/>
                  <a:pt x="119" y="140"/>
                  <a:pt x="119" y="136"/>
                </a:cubicBezTo>
                <a:cubicBezTo>
                  <a:pt x="119" y="133"/>
                  <a:pt x="118" y="130"/>
                  <a:pt x="118" y="127"/>
                </a:cubicBezTo>
                <a:cubicBezTo>
                  <a:pt x="117" y="126"/>
                  <a:pt x="117" y="126"/>
                  <a:pt x="116" y="125"/>
                </a:cubicBezTo>
                <a:cubicBezTo>
                  <a:pt x="115" y="124"/>
                  <a:pt x="115" y="124"/>
                  <a:pt x="114" y="123"/>
                </a:cubicBezTo>
                <a:lnTo>
                  <a:pt x="111" y="123"/>
                </a:lnTo>
                <a:cubicBezTo>
                  <a:pt x="104" y="122"/>
                  <a:pt x="99" y="118"/>
                  <a:pt x="95" y="114"/>
                </a:cubicBezTo>
                <a:cubicBezTo>
                  <a:pt x="94" y="113"/>
                  <a:pt x="93" y="112"/>
                  <a:pt x="93" y="112"/>
                </a:cubicBezTo>
                <a:cubicBezTo>
                  <a:pt x="92" y="110"/>
                  <a:pt x="92" y="110"/>
                  <a:pt x="91" y="109"/>
                </a:cubicBezTo>
                <a:cubicBezTo>
                  <a:pt x="88" y="105"/>
                  <a:pt x="83" y="94"/>
                  <a:pt x="83" y="89"/>
                </a:cubicBezTo>
                <a:cubicBezTo>
                  <a:pt x="86" y="90"/>
                  <a:pt x="99" y="97"/>
                  <a:pt x="102" y="98"/>
                </a:cubicBezTo>
                <a:cubicBezTo>
                  <a:pt x="105" y="100"/>
                  <a:pt x="108" y="103"/>
                  <a:pt x="111" y="106"/>
                </a:cubicBezTo>
                <a:cubicBezTo>
                  <a:pt x="112" y="108"/>
                  <a:pt x="113" y="110"/>
                  <a:pt x="114" y="112"/>
                </a:cubicBezTo>
                <a:cubicBezTo>
                  <a:pt x="115" y="109"/>
                  <a:pt x="113" y="107"/>
                  <a:pt x="113" y="105"/>
                </a:cubicBezTo>
                <a:lnTo>
                  <a:pt x="109" y="92"/>
                </a:lnTo>
                <a:cubicBezTo>
                  <a:pt x="108" y="91"/>
                  <a:pt x="108" y="90"/>
                  <a:pt x="108" y="89"/>
                </a:cubicBezTo>
                <a:cubicBezTo>
                  <a:pt x="107" y="88"/>
                  <a:pt x="107" y="87"/>
                  <a:pt x="107" y="86"/>
                </a:cubicBezTo>
                <a:cubicBezTo>
                  <a:pt x="103" y="86"/>
                  <a:pt x="104" y="84"/>
                  <a:pt x="101" y="84"/>
                </a:cubicBezTo>
                <a:cubicBezTo>
                  <a:pt x="99" y="85"/>
                  <a:pt x="100" y="85"/>
                  <a:pt x="98" y="85"/>
                </a:cubicBezTo>
                <a:cubicBezTo>
                  <a:pt x="97" y="85"/>
                  <a:pt x="96" y="85"/>
                  <a:pt x="94" y="85"/>
                </a:cubicBezTo>
                <a:cubicBezTo>
                  <a:pt x="85" y="84"/>
                  <a:pt x="76" y="77"/>
                  <a:pt x="71" y="70"/>
                </a:cubicBezTo>
                <a:cubicBezTo>
                  <a:pt x="66" y="62"/>
                  <a:pt x="66" y="63"/>
                  <a:pt x="71" y="63"/>
                </a:cubicBezTo>
                <a:cubicBezTo>
                  <a:pt x="77" y="64"/>
                  <a:pt x="86" y="65"/>
                  <a:pt x="91" y="67"/>
                </a:cubicBezTo>
                <a:cubicBezTo>
                  <a:pt x="96" y="69"/>
                  <a:pt x="101" y="73"/>
                  <a:pt x="102" y="79"/>
                </a:cubicBezTo>
                <a:cubicBezTo>
                  <a:pt x="103" y="82"/>
                  <a:pt x="102" y="83"/>
                  <a:pt x="105" y="83"/>
                </a:cubicBezTo>
                <a:cubicBezTo>
                  <a:pt x="105" y="81"/>
                  <a:pt x="103" y="78"/>
                  <a:pt x="102" y="76"/>
                </a:cubicBezTo>
                <a:lnTo>
                  <a:pt x="90" y="55"/>
                </a:lnTo>
                <a:cubicBezTo>
                  <a:pt x="89" y="55"/>
                  <a:pt x="87" y="54"/>
                  <a:pt x="86" y="53"/>
                </a:cubicBezTo>
                <a:cubicBezTo>
                  <a:pt x="69" y="63"/>
                  <a:pt x="50" y="45"/>
                  <a:pt x="50" y="40"/>
                </a:cubicBezTo>
                <a:cubicBezTo>
                  <a:pt x="51" y="40"/>
                  <a:pt x="54" y="40"/>
                  <a:pt x="55" y="40"/>
                </a:cubicBezTo>
                <a:cubicBezTo>
                  <a:pt x="57" y="39"/>
                  <a:pt x="59" y="39"/>
                  <a:pt x="61" y="39"/>
                </a:cubicBezTo>
                <a:cubicBezTo>
                  <a:pt x="68" y="38"/>
                  <a:pt x="77" y="39"/>
                  <a:pt x="82" y="44"/>
                </a:cubicBezTo>
                <a:cubicBezTo>
                  <a:pt x="84" y="47"/>
                  <a:pt x="85" y="49"/>
                  <a:pt x="86" y="52"/>
                </a:cubicBezTo>
                <a:lnTo>
                  <a:pt x="89" y="52"/>
                </a:lnTo>
                <a:lnTo>
                  <a:pt x="79" y="40"/>
                </a:lnTo>
                <a:cubicBezTo>
                  <a:pt x="79" y="39"/>
                  <a:pt x="79" y="40"/>
                  <a:pt x="78" y="39"/>
                </a:cubicBezTo>
                <a:cubicBezTo>
                  <a:pt x="78" y="38"/>
                  <a:pt x="78" y="39"/>
                  <a:pt x="78" y="38"/>
                </a:cubicBezTo>
                <a:lnTo>
                  <a:pt x="75" y="35"/>
                </a:lnTo>
                <a:cubicBezTo>
                  <a:pt x="71" y="30"/>
                  <a:pt x="71" y="31"/>
                  <a:pt x="67" y="30"/>
                </a:cubicBezTo>
                <a:cubicBezTo>
                  <a:pt x="61" y="29"/>
                  <a:pt x="54" y="25"/>
                  <a:pt x="51" y="20"/>
                </a:cubicBezTo>
                <a:cubicBezTo>
                  <a:pt x="48" y="16"/>
                  <a:pt x="47" y="17"/>
                  <a:pt x="44" y="9"/>
                </a:cubicBezTo>
                <a:cubicBezTo>
                  <a:pt x="43" y="7"/>
                  <a:pt x="42" y="2"/>
                  <a:pt x="42" y="0"/>
                </a:cubicBezTo>
                <a:cubicBezTo>
                  <a:pt x="44" y="0"/>
                  <a:pt x="46" y="1"/>
                  <a:pt x="48" y="2"/>
                </a:cubicBezTo>
                <a:cubicBezTo>
                  <a:pt x="55" y="5"/>
                  <a:pt x="62" y="8"/>
                  <a:pt x="67" y="14"/>
                </a:cubicBezTo>
                <a:cubicBezTo>
                  <a:pt x="68" y="16"/>
                  <a:pt x="70" y="18"/>
                  <a:pt x="71" y="20"/>
                </a:cubicBezTo>
                <a:cubicBezTo>
                  <a:pt x="71" y="21"/>
                  <a:pt x="72" y="22"/>
                  <a:pt x="72" y="23"/>
                </a:cubicBezTo>
                <a:cubicBezTo>
                  <a:pt x="72" y="25"/>
                  <a:pt x="73" y="28"/>
                  <a:pt x="72" y="29"/>
                </a:cubicBezTo>
                <a:lnTo>
                  <a:pt x="90" y="52"/>
                </a:lnTo>
                <a:cubicBezTo>
                  <a:pt x="91" y="53"/>
                  <a:pt x="91" y="53"/>
                  <a:pt x="91" y="53"/>
                </a:cubicBezTo>
                <a:cubicBezTo>
                  <a:pt x="92" y="55"/>
                  <a:pt x="93" y="56"/>
                  <a:pt x="94" y="57"/>
                </a:cubicBezTo>
                <a:cubicBezTo>
                  <a:pt x="94" y="54"/>
                  <a:pt x="94" y="55"/>
                  <a:pt x="93" y="54"/>
                </a:cubicBezTo>
                <a:lnTo>
                  <a:pt x="90" y="49"/>
                </a:lnTo>
                <a:cubicBezTo>
                  <a:pt x="88" y="46"/>
                  <a:pt x="87" y="44"/>
                  <a:pt x="86" y="41"/>
                </a:cubicBezTo>
                <a:cubicBezTo>
                  <a:pt x="85" y="38"/>
                  <a:pt x="85" y="37"/>
                  <a:pt x="84" y="34"/>
                </a:cubicBezTo>
                <a:cubicBezTo>
                  <a:pt x="82" y="25"/>
                  <a:pt x="82" y="13"/>
                  <a:pt x="85" y="5"/>
                </a:cubicBezTo>
                <a:cubicBezTo>
                  <a:pt x="87" y="5"/>
                  <a:pt x="86" y="6"/>
                  <a:pt x="88" y="7"/>
                </a:cubicBezTo>
                <a:cubicBezTo>
                  <a:pt x="90" y="9"/>
                  <a:pt x="92" y="12"/>
                  <a:pt x="93" y="14"/>
                </a:cubicBezTo>
                <a:cubicBezTo>
                  <a:pt x="99" y="25"/>
                  <a:pt x="104" y="38"/>
                  <a:pt x="99" y="50"/>
                </a:cubicBezTo>
                <a:cubicBezTo>
                  <a:pt x="99" y="51"/>
                  <a:pt x="99" y="51"/>
                  <a:pt x="98" y="53"/>
                </a:cubicBezTo>
                <a:cubicBezTo>
                  <a:pt x="97" y="54"/>
                  <a:pt x="97" y="54"/>
                  <a:pt x="96" y="55"/>
                </a:cubicBezTo>
                <a:cubicBezTo>
                  <a:pt x="96" y="57"/>
                  <a:pt x="96" y="60"/>
                  <a:pt x="96" y="61"/>
                </a:cubicBezTo>
                <a:lnTo>
                  <a:pt x="99" y="66"/>
                </a:lnTo>
                <a:cubicBezTo>
                  <a:pt x="100" y="67"/>
                  <a:pt x="100" y="68"/>
                  <a:pt x="101" y="70"/>
                </a:cubicBezTo>
                <a:lnTo>
                  <a:pt x="110" y="89"/>
                </a:lnTo>
                <a:cubicBezTo>
                  <a:pt x="111" y="90"/>
                  <a:pt x="111" y="92"/>
                  <a:pt x="112" y="93"/>
                </a:cubicBezTo>
                <a:cubicBezTo>
                  <a:pt x="112" y="89"/>
                  <a:pt x="106" y="81"/>
                  <a:pt x="107" y="66"/>
                </a:cubicBezTo>
                <a:cubicBezTo>
                  <a:pt x="107" y="58"/>
                  <a:pt x="108" y="51"/>
                  <a:pt x="112" y="44"/>
                </a:cubicBezTo>
                <a:cubicBezTo>
                  <a:pt x="113" y="43"/>
                  <a:pt x="114" y="40"/>
                  <a:pt x="115" y="39"/>
                </a:cubicBezTo>
                <a:cubicBezTo>
                  <a:pt x="116" y="40"/>
                  <a:pt x="116" y="40"/>
                  <a:pt x="117" y="42"/>
                </a:cubicBezTo>
                <a:cubicBezTo>
                  <a:pt x="122" y="53"/>
                  <a:pt x="125" y="71"/>
                  <a:pt x="122" y="82"/>
                </a:cubicBezTo>
                <a:cubicBezTo>
                  <a:pt x="121" y="85"/>
                  <a:pt x="117" y="92"/>
                  <a:pt x="114" y="93"/>
                </a:cubicBezTo>
                <a:cubicBezTo>
                  <a:pt x="114" y="94"/>
                  <a:pt x="114" y="97"/>
                  <a:pt x="114" y="99"/>
                </a:cubicBezTo>
                <a:cubicBezTo>
                  <a:pt x="114" y="101"/>
                  <a:pt x="117" y="109"/>
                  <a:pt x="118" y="113"/>
                </a:cubicBezTo>
                <a:cubicBezTo>
                  <a:pt x="118" y="114"/>
                  <a:pt x="118" y="116"/>
                  <a:pt x="119" y="117"/>
                </a:cubicBezTo>
                <a:cubicBezTo>
                  <a:pt x="120" y="122"/>
                  <a:pt x="121" y="128"/>
                  <a:pt x="121" y="133"/>
                </a:cubicBezTo>
                <a:lnTo>
                  <a:pt x="122" y="133"/>
                </a:lnTo>
                <a:cubicBezTo>
                  <a:pt x="122" y="130"/>
                  <a:pt x="121" y="128"/>
                  <a:pt x="121" y="125"/>
                </a:cubicBezTo>
                <a:cubicBezTo>
                  <a:pt x="120" y="118"/>
                  <a:pt x="120" y="109"/>
                  <a:pt x="122" y="102"/>
                </a:cubicBezTo>
                <a:lnTo>
                  <a:pt x="126" y="92"/>
                </a:lnTo>
                <a:cubicBezTo>
                  <a:pt x="128" y="88"/>
                  <a:pt x="130" y="85"/>
                  <a:pt x="133" y="82"/>
                </a:cubicBezTo>
                <a:cubicBezTo>
                  <a:pt x="134" y="81"/>
                  <a:pt x="134" y="81"/>
                  <a:pt x="135" y="80"/>
                </a:cubicBezTo>
                <a:lnTo>
                  <a:pt x="136" y="80"/>
                </a:lnTo>
                <a:cubicBezTo>
                  <a:pt x="137" y="82"/>
                  <a:pt x="137" y="84"/>
                  <a:pt x="138" y="86"/>
                </a:cubicBezTo>
                <a:cubicBezTo>
                  <a:pt x="138" y="90"/>
                  <a:pt x="139" y="102"/>
                  <a:pt x="138" y="106"/>
                </a:cubicBezTo>
                <a:cubicBezTo>
                  <a:pt x="137" y="115"/>
                  <a:pt x="135" y="127"/>
                  <a:pt x="126" y="131"/>
                </a:cubicBezTo>
                <a:cubicBezTo>
                  <a:pt x="123" y="133"/>
                  <a:pt x="124" y="133"/>
                  <a:pt x="123" y="137"/>
                </a:cubicBezTo>
                <a:lnTo>
                  <a:pt x="122" y="137"/>
                </a:lnTo>
                <a:cubicBezTo>
                  <a:pt x="122" y="138"/>
                  <a:pt x="122" y="140"/>
                  <a:pt x="122" y="142"/>
                </a:cubicBezTo>
                <a:cubicBezTo>
                  <a:pt x="122" y="144"/>
                  <a:pt x="122" y="146"/>
                  <a:pt x="123" y="148"/>
                </a:cubicBezTo>
                <a:lnTo>
                  <a:pt x="123" y="154"/>
                </a:lnTo>
                <a:cubicBezTo>
                  <a:pt x="123" y="159"/>
                  <a:pt x="123" y="163"/>
                  <a:pt x="122" y="168"/>
                </a:cubicBezTo>
                <a:cubicBezTo>
                  <a:pt x="122" y="170"/>
                  <a:pt x="123" y="170"/>
                  <a:pt x="123" y="171"/>
                </a:cubicBezTo>
                <a:cubicBezTo>
                  <a:pt x="123" y="173"/>
                  <a:pt x="122" y="174"/>
                  <a:pt x="122" y="175"/>
                </a:cubicBezTo>
                <a:cubicBezTo>
                  <a:pt x="123" y="174"/>
                  <a:pt x="123" y="175"/>
                  <a:pt x="123" y="174"/>
                </a:cubicBezTo>
                <a:cubicBezTo>
                  <a:pt x="123" y="173"/>
                  <a:pt x="123" y="173"/>
                  <a:pt x="123" y="171"/>
                </a:cubicBezTo>
                <a:cubicBezTo>
                  <a:pt x="123" y="170"/>
                  <a:pt x="123" y="168"/>
                  <a:pt x="123" y="167"/>
                </a:cubicBezTo>
                <a:cubicBezTo>
                  <a:pt x="124" y="162"/>
                  <a:pt x="124" y="158"/>
                  <a:pt x="126" y="154"/>
                </a:cubicBezTo>
                <a:cubicBezTo>
                  <a:pt x="126" y="153"/>
                  <a:pt x="127" y="152"/>
                  <a:pt x="127" y="151"/>
                </a:cubicBezTo>
                <a:cubicBezTo>
                  <a:pt x="129" y="147"/>
                  <a:pt x="130" y="145"/>
                  <a:pt x="132" y="141"/>
                </a:cubicBezTo>
                <a:cubicBezTo>
                  <a:pt x="134" y="139"/>
                  <a:pt x="136" y="136"/>
                  <a:pt x="138" y="134"/>
                </a:cubicBezTo>
                <a:cubicBezTo>
                  <a:pt x="139" y="133"/>
                  <a:pt x="142" y="131"/>
                  <a:pt x="143" y="130"/>
                </a:cubicBezTo>
                <a:cubicBezTo>
                  <a:pt x="144" y="129"/>
                  <a:pt x="145" y="128"/>
                  <a:pt x="146" y="128"/>
                </a:cubicBezTo>
                <a:cubicBezTo>
                  <a:pt x="147" y="127"/>
                  <a:pt x="148" y="126"/>
                  <a:pt x="149" y="126"/>
                </a:cubicBezTo>
                <a:cubicBezTo>
                  <a:pt x="151" y="133"/>
                  <a:pt x="146" y="151"/>
                  <a:pt x="143" y="157"/>
                </a:cubicBezTo>
                <a:cubicBezTo>
                  <a:pt x="141" y="161"/>
                  <a:pt x="139" y="166"/>
                  <a:pt x="136" y="169"/>
                </a:cubicBezTo>
                <a:cubicBezTo>
                  <a:pt x="135" y="170"/>
                  <a:pt x="133" y="172"/>
                  <a:pt x="131" y="173"/>
                </a:cubicBezTo>
                <a:cubicBezTo>
                  <a:pt x="130" y="174"/>
                  <a:pt x="126" y="175"/>
                  <a:pt x="124" y="175"/>
                </a:cubicBezTo>
                <a:cubicBezTo>
                  <a:pt x="124" y="176"/>
                  <a:pt x="123" y="178"/>
                  <a:pt x="123" y="179"/>
                </a:cubicBezTo>
                <a:cubicBezTo>
                  <a:pt x="121" y="181"/>
                  <a:pt x="122" y="181"/>
                  <a:pt x="122" y="183"/>
                </a:cubicBezTo>
                <a:cubicBezTo>
                  <a:pt x="121" y="186"/>
                  <a:pt x="121" y="190"/>
                  <a:pt x="120" y="192"/>
                </a:cubicBezTo>
                <a:cubicBezTo>
                  <a:pt x="120" y="194"/>
                  <a:pt x="120" y="196"/>
                  <a:pt x="120" y="197"/>
                </a:cubicBezTo>
                <a:lnTo>
                  <a:pt x="117" y="211"/>
                </a:lnTo>
                <a:cubicBezTo>
                  <a:pt x="117" y="210"/>
                  <a:pt x="119" y="205"/>
                  <a:pt x="120" y="204"/>
                </a:cubicBezTo>
                <a:cubicBezTo>
                  <a:pt x="120" y="203"/>
                  <a:pt x="121" y="203"/>
                  <a:pt x="121" y="202"/>
                </a:cubicBezTo>
                <a:lnTo>
                  <a:pt x="124" y="197"/>
                </a:lnTo>
                <a:cubicBezTo>
                  <a:pt x="126" y="194"/>
                  <a:pt x="128" y="193"/>
                  <a:pt x="130" y="190"/>
                </a:cubicBezTo>
                <a:cubicBezTo>
                  <a:pt x="133" y="187"/>
                  <a:pt x="141" y="183"/>
                  <a:pt x="145" y="181"/>
                </a:cubicBezTo>
                <a:cubicBezTo>
                  <a:pt x="147" y="180"/>
                  <a:pt x="149" y="179"/>
                  <a:pt x="151" y="179"/>
                </a:cubicBezTo>
                <a:cubicBezTo>
                  <a:pt x="153" y="188"/>
                  <a:pt x="141" y="204"/>
                  <a:pt x="135" y="211"/>
                </a:cubicBezTo>
                <a:cubicBezTo>
                  <a:pt x="133" y="214"/>
                  <a:pt x="129" y="217"/>
                  <a:pt x="124" y="218"/>
                </a:cubicBezTo>
                <a:cubicBezTo>
                  <a:pt x="121" y="219"/>
                  <a:pt x="120" y="219"/>
                  <a:pt x="116" y="219"/>
                </a:cubicBezTo>
                <a:cubicBezTo>
                  <a:pt x="113" y="223"/>
                  <a:pt x="113" y="221"/>
                  <a:pt x="111" y="226"/>
                </a:cubicBezTo>
                <a:cubicBezTo>
                  <a:pt x="108" y="233"/>
                  <a:pt x="105" y="241"/>
                  <a:pt x="101" y="248"/>
                </a:cubicBezTo>
                <a:cubicBezTo>
                  <a:pt x="101" y="249"/>
                  <a:pt x="100" y="249"/>
                  <a:pt x="100" y="250"/>
                </a:cubicBezTo>
                <a:cubicBezTo>
                  <a:pt x="99" y="252"/>
                  <a:pt x="98" y="253"/>
                  <a:pt x="97" y="255"/>
                </a:cubicBezTo>
                <a:cubicBezTo>
                  <a:pt x="96" y="256"/>
                  <a:pt x="95" y="258"/>
                  <a:pt x="94" y="260"/>
                </a:cubicBezTo>
                <a:cubicBezTo>
                  <a:pt x="96" y="259"/>
                  <a:pt x="97" y="256"/>
                  <a:pt x="98" y="255"/>
                </a:cubicBezTo>
                <a:cubicBezTo>
                  <a:pt x="99" y="253"/>
                  <a:pt x="100" y="251"/>
                  <a:pt x="102" y="249"/>
                </a:cubicBezTo>
                <a:cubicBezTo>
                  <a:pt x="106" y="244"/>
                  <a:pt x="114" y="239"/>
                  <a:pt x="121" y="237"/>
                </a:cubicBezTo>
                <a:cubicBezTo>
                  <a:pt x="126" y="236"/>
                  <a:pt x="125" y="235"/>
                  <a:pt x="132" y="235"/>
                </a:cubicBezTo>
                <a:cubicBezTo>
                  <a:pt x="137" y="235"/>
                  <a:pt x="139" y="235"/>
                  <a:pt x="138" y="238"/>
                </a:cubicBezTo>
                <a:cubicBezTo>
                  <a:pt x="136" y="242"/>
                  <a:pt x="133" y="246"/>
                  <a:pt x="131" y="249"/>
                </a:cubicBezTo>
                <a:cubicBezTo>
                  <a:pt x="130" y="250"/>
                  <a:pt x="129" y="251"/>
                  <a:pt x="128" y="251"/>
                </a:cubicBezTo>
                <a:cubicBezTo>
                  <a:pt x="128" y="252"/>
                  <a:pt x="128" y="252"/>
                  <a:pt x="127" y="253"/>
                </a:cubicBezTo>
                <a:lnTo>
                  <a:pt x="124" y="256"/>
                </a:lnTo>
                <a:cubicBezTo>
                  <a:pt x="123" y="257"/>
                  <a:pt x="123" y="256"/>
                  <a:pt x="123" y="257"/>
                </a:cubicBezTo>
                <a:cubicBezTo>
                  <a:pt x="122" y="257"/>
                  <a:pt x="122" y="258"/>
                  <a:pt x="121" y="258"/>
                </a:cubicBezTo>
                <a:cubicBezTo>
                  <a:pt x="120" y="259"/>
                  <a:pt x="120" y="259"/>
                  <a:pt x="119" y="260"/>
                </a:cubicBezTo>
                <a:cubicBezTo>
                  <a:pt x="118" y="260"/>
                  <a:pt x="117" y="261"/>
                  <a:pt x="116" y="262"/>
                </a:cubicBezTo>
                <a:cubicBezTo>
                  <a:pt x="114" y="262"/>
                  <a:pt x="112" y="263"/>
                  <a:pt x="110" y="264"/>
                </a:cubicBezTo>
                <a:cubicBezTo>
                  <a:pt x="100" y="266"/>
                  <a:pt x="101" y="264"/>
                  <a:pt x="95" y="262"/>
                </a:cubicBezTo>
                <a:cubicBezTo>
                  <a:pt x="88" y="266"/>
                  <a:pt x="92" y="263"/>
                  <a:pt x="87" y="269"/>
                </a:cubicBezTo>
                <a:cubicBezTo>
                  <a:pt x="84" y="272"/>
                  <a:pt x="78" y="280"/>
                  <a:pt x="75" y="283"/>
                </a:cubicBezTo>
                <a:lnTo>
                  <a:pt x="66" y="291"/>
                </a:lnTo>
                <a:cubicBezTo>
                  <a:pt x="67" y="291"/>
                  <a:pt x="68" y="290"/>
                  <a:pt x="71" y="288"/>
                </a:cubicBezTo>
                <a:cubicBezTo>
                  <a:pt x="82" y="278"/>
                  <a:pt x="98" y="277"/>
                  <a:pt x="112" y="283"/>
                </a:cubicBezTo>
                <a:cubicBezTo>
                  <a:pt x="113" y="284"/>
                  <a:pt x="114" y="284"/>
                  <a:pt x="115" y="285"/>
                </a:cubicBezTo>
                <a:cubicBezTo>
                  <a:pt x="115" y="287"/>
                  <a:pt x="113" y="289"/>
                  <a:pt x="111" y="290"/>
                </a:cubicBezTo>
                <a:cubicBezTo>
                  <a:pt x="102" y="297"/>
                  <a:pt x="83" y="305"/>
                  <a:pt x="71" y="298"/>
                </a:cubicBezTo>
                <a:cubicBezTo>
                  <a:pt x="64" y="294"/>
                  <a:pt x="71" y="294"/>
                  <a:pt x="62" y="294"/>
                </a:cubicBezTo>
                <a:cubicBezTo>
                  <a:pt x="60" y="296"/>
                  <a:pt x="55" y="299"/>
                  <a:pt x="53" y="300"/>
                </a:cubicBezTo>
                <a:cubicBezTo>
                  <a:pt x="48" y="303"/>
                  <a:pt x="38" y="308"/>
                  <a:pt x="37" y="309"/>
                </a:cubicBezTo>
                <a:cubicBezTo>
                  <a:pt x="41" y="309"/>
                  <a:pt x="47" y="304"/>
                  <a:pt x="62" y="309"/>
                </a:cubicBezTo>
                <a:cubicBezTo>
                  <a:pt x="68" y="311"/>
                  <a:pt x="78" y="317"/>
                  <a:pt x="80" y="321"/>
                </a:cubicBezTo>
                <a:cubicBezTo>
                  <a:pt x="79" y="326"/>
                  <a:pt x="63" y="328"/>
                  <a:pt x="55" y="328"/>
                </a:cubicBezTo>
                <a:moveTo>
                  <a:pt x="36" y="309"/>
                </a:moveTo>
                <a:lnTo>
                  <a:pt x="35" y="310"/>
                </a:lnTo>
                <a:lnTo>
                  <a:pt x="36" y="309"/>
                </a:lnTo>
                <a:close/>
                <a:moveTo>
                  <a:pt x="37" y="309"/>
                </a:moveTo>
                <a:lnTo>
                  <a:pt x="36" y="309"/>
                </a:lnTo>
                <a:lnTo>
                  <a:pt x="37" y="309"/>
                </a:lnTo>
                <a:close/>
                <a:moveTo>
                  <a:pt x="94" y="260"/>
                </a:moveTo>
                <a:lnTo>
                  <a:pt x="94" y="260"/>
                </a:lnTo>
                <a:lnTo>
                  <a:pt x="94" y="260"/>
                </a:lnTo>
                <a:lnTo>
                  <a:pt x="94" y="260"/>
                </a:lnTo>
                <a:close/>
                <a:moveTo>
                  <a:pt x="115" y="216"/>
                </a:moveTo>
                <a:lnTo>
                  <a:pt x="115" y="217"/>
                </a:lnTo>
                <a:lnTo>
                  <a:pt x="115" y="216"/>
                </a:lnTo>
                <a:lnTo>
                  <a:pt x="115" y="216"/>
                </a:lnTo>
                <a:close/>
                <a:moveTo>
                  <a:pt x="115" y="216"/>
                </a:moveTo>
                <a:lnTo>
                  <a:pt x="115" y="215"/>
                </a:lnTo>
                <a:lnTo>
                  <a:pt x="115" y="216"/>
                </a:lnTo>
                <a:close/>
                <a:moveTo>
                  <a:pt x="116" y="214"/>
                </a:moveTo>
                <a:lnTo>
                  <a:pt x="115" y="215"/>
                </a:lnTo>
                <a:lnTo>
                  <a:pt x="116" y="214"/>
                </a:lnTo>
                <a:close/>
                <a:moveTo>
                  <a:pt x="116" y="214"/>
                </a:moveTo>
                <a:lnTo>
                  <a:pt x="116" y="213"/>
                </a:lnTo>
                <a:lnTo>
                  <a:pt x="116" y="213"/>
                </a:lnTo>
                <a:cubicBezTo>
                  <a:pt x="116" y="215"/>
                  <a:pt x="116" y="214"/>
                  <a:pt x="116" y="214"/>
                </a:cubicBezTo>
                <a:moveTo>
                  <a:pt x="116" y="211"/>
                </a:moveTo>
                <a:lnTo>
                  <a:pt x="117" y="211"/>
                </a:lnTo>
                <a:lnTo>
                  <a:pt x="117" y="212"/>
                </a:lnTo>
                <a:lnTo>
                  <a:pt x="116" y="212"/>
                </a:lnTo>
                <a:lnTo>
                  <a:pt x="116" y="211"/>
                </a:lnTo>
                <a:close/>
                <a:moveTo>
                  <a:pt x="115" y="116"/>
                </a:moveTo>
                <a:lnTo>
                  <a:pt x="116" y="117"/>
                </a:lnTo>
                <a:cubicBezTo>
                  <a:pt x="116" y="118"/>
                  <a:pt x="116" y="119"/>
                  <a:pt x="116" y="119"/>
                </a:cubicBezTo>
                <a:cubicBezTo>
                  <a:pt x="117" y="121"/>
                  <a:pt x="117" y="122"/>
                  <a:pt x="117" y="123"/>
                </a:cubicBezTo>
                <a:cubicBezTo>
                  <a:pt x="115" y="123"/>
                  <a:pt x="115" y="122"/>
                  <a:pt x="115" y="120"/>
                </a:cubicBezTo>
                <a:cubicBezTo>
                  <a:pt x="115" y="118"/>
                  <a:pt x="115" y="118"/>
                  <a:pt x="115" y="116"/>
                </a:cubicBezTo>
                <a:moveTo>
                  <a:pt x="115" y="116"/>
                </a:moveTo>
                <a:cubicBezTo>
                  <a:pt x="115" y="115"/>
                  <a:pt x="115" y="117"/>
                  <a:pt x="115" y="115"/>
                </a:cubicBezTo>
                <a:lnTo>
                  <a:pt x="115" y="115"/>
                </a:lnTo>
                <a:lnTo>
                  <a:pt x="115" y="116"/>
                </a:lnTo>
                <a:close/>
                <a:moveTo>
                  <a:pt x="114" y="112"/>
                </a:moveTo>
                <a:lnTo>
                  <a:pt x="115" y="113"/>
                </a:lnTo>
                <a:lnTo>
                  <a:pt x="114" y="112"/>
                </a:lnTo>
                <a:close/>
              </a:path>
            </a:pathLst>
          </a:custGeom>
          <a:solidFill>
            <a:srgbClr val="DAB866">
              <a:alpha val="100000"/>
            </a:srgbClr>
          </a:solidFill>
          <a:ln w="0" cap="flat">
            <a:noFill/>
            <a:prstDash val="solid"/>
            <a:miter lim="0"/>
          </a:ln>
        </p:spPr>
        <p:txBody>
          <a:bodyPr rtlCol="0"/>
          <a:lstStyle/>
          <a:p>
            <a:pPr algn="ctr"/>
            <a:endParaRPr lang="zh-CN" altLang="en-US"/>
          </a:p>
        </p:txBody>
      </p:sp>
      <p:sp>
        <p:nvSpPr>
          <p:cNvPr id="74" name="path 74"/>
          <p:cNvSpPr/>
          <p:nvPr/>
        </p:nvSpPr>
        <p:spPr>
          <a:xfrm>
            <a:off x="5507457" y="2898622"/>
            <a:ext cx="97192" cy="208448"/>
          </a:xfrm>
          <a:custGeom>
            <a:avLst/>
            <a:gdLst/>
            <a:ahLst/>
            <a:cxnLst/>
            <a:rect l="0" t="0" r="0" b="0"/>
            <a:pathLst>
              <a:path w="153" h="328">
                <a:moveTo>
                  <a:pt x="117" y="310"/>
                </a:moveTo>
                <a:cubicBezTo>
                  <a:pt x="117" y="311"/>
                  <a:pt x="119" y="311"/>
                  <a:pt x="121" y="311"/>
                </a:cubicBezTo>
                <a:lnTo>
                  <a:pt x="119" y="310"/>
                </a:lnTo>
                <a:cubicBezTo>
                  <a:pt x="118" y="310"/>
                  <a:pt x="118" y="310"/>
                  <a:pt x="117" y="310"/>
                </a:cubicBezTo>
                <a:moveTo>
                  <a:pt x="97" y="328"/>
                </a:moveTo>
                <a:lnTo>
                  <a:pt x="101" y="327"/>
                </a:lnTo>
                <a:cubicBezTo>
                  <a:pt x="105" y="327"/>
                  <a:pt x="111" y="325"/>
                  <a:pt x="115" y="322"/>
                </a:cubicBezTo>
                <a:cubicBezTo>
                  <a:pt x="122" y="316"/>
                  <a:pt x="118" y="315"/>
                  <a:pt x="124" y="313"/>
                </a:cubicBezTo>
                <a:cubicBezTo>
                  <a:pt x="126" y="312"/>
                  <a:pt x="126" y="313"/>
                  <a:pt x="128" y="313"/>
                </a:cubicBezTo>
                <a:cubicBezTo>
                  <a:pt x="134" y="315"/>
                  <a:pt x="140" y="316"/>
                  <a:pt x="146" y="317"/>
                </a:cubicBezTo>
                <a:cubicBezTo>
                  <a:pt x="147" y="317"/>
                  <a:pt x="150" y="317"/>
                  <a:pt x="150" y="317"/>
                </a:cubicBezTo>
                <a:cubicBezTo>
                  <a:pt x="153" y="317"/>
                  <a:pt x="152" y="314"/>
                  <a:pt x="148" y="313"/>
                </a:cubicBezTo>
                <a:cubicBezTo>
                  <a:pt x="141" y="313"/>
                  <a:pt x="133" y="311"/>
                  <a:pt x="126" y="309"/>
                </a:cubicBezTo>
                <a:cubicBezTo>
                  <a:pt x="123" y="307"/>
                  <a:pt x="123" y="309"/>
                  <a:pt x="122" y="304"/>
                </a:cubicBezTo>
                <a:cubicBezTo>
                  <a:pt x="121" y="301"/>
                  <a:pt x="123" y="293"/>
                  <a:pt x="117" y="282"/>
                </a:cubicBezTo>
                <a:cubicBezTo>
                  <a:pt x="115" y="279"/>
                  <a:pt x="113" y="276"/>
                  <a:pt x="111" y="274"/>
                </a:cubicBezTo>
                <a:cubicBezTo>
                  <a:pt x="109" y="271"/>
                  <a:pt x="108" y="270"/>
                  <a:pt x="105" y="268"/>
                </a:cubicBezTo>
                <a:cubicBezTo>
                  <a:pt x="103" y="266"/>
                  <a:pt x="99" y="263"/>
                  <a:pt x="95" y="263"/>
                </a:cubicBezTo>
                <a:cubicBezTo>
                  <a:pt x="96" y="265"/>
                  <a:pt x="96" y="268"/>
                  <a:pt x="97" y="270"/>
                </a:cubicBezTo>
                <a:cubicBezTo>
                  <a:pt x="99" y="278"/>
                  <a:pt x="101" y="292"/>
                  <a:pt x="107" y="298"/>
                </a:cubicBezTo>
                <a:cubicBezTo>
                  <a:pt x="109" y="300"/>
                  <a:pt x="111" y="302"/>
                  <a:pt x="114" y="303"/>
                </a:cubicBezTo>
                <a:cubicBezTo>
                  <a:pt x="116" y="305"/>
                  <a:pt x="117" y="305"/>
                  <a:pt x="120" y="305"/>
                </a:cubicBezTo>
                <a:cubicBezTo>
                  <a:pt x="120" y="306"/>
                  <a:pt x="120" y="306"/>
                  <a:pt x="121" y="307"/>
                </a:cubicBezTo>
                <a:cubicBezTo>
                  <a:pt x="115" y="306"/>
                  <a:pt x="98" y="296"/>
                  <a:pt x="93" y="292"/>
                </a:cubicBezTo>
                <a:cubicBezTo>
                  <a:pt x="88" y="288"/>
                  <a:pt x="87" y="289"/>
                  <a:pt x="87" y="283"/>
                </a:cubicBezTo>
                <a:cubicBezTo>
                  <a:pt x="87" y="281"/>
                  <a:pt x="87" y="281"/>
                  <a:pt x="88" y="279"/>
                </a:cubicBezTo>
                <a:cubicBezTo>
                  <a:pt x="91" y="265"/>
                  <a:pt x="87" y="247"/>
                  <a:pt x="77" y="237"/>
                </a:cubicBezTo>
                <a:cubicBezTo>
                  <a:pt x="76" y="235"/>
                  <a:pt x="74" y="233"/>
                  <a:pt x="72" y="233"/>
                </a:cubicBezTo>
                <a:cubicBezTo>
                  <a:pt x="73" y="239"/>
                  <a:pt x="71" y="248"/>
                  <a:pt x="72" y="255"/>
                </a:cubicBezTo>
                <a:cubicBezTo>
                  <a:pt x="72" y="264"/>
                  <a:pt x="73" y="271"/>
                  <a:pt x="78" y="278"/>
                </a:cubicBezTo>
                <a:cubicBezTo>
                  <a:pt x="79" y="279"/>
                  <a:pt x="79" y="279"/>
                  <a:pt x="80" y="280"/>
                </a:cubicBezTo>
                <a:cubicBezTo>
                  <a:pt x="82" y="282"/>
                  <a:pt x="83" y="282"/>
                  <a:pt x="85" y="283"/>
                </a:cubicBezTo>
                <a:lnTo>
                  <a:pt x="85" y="286"/>
                </a:lnTo>
                <a:cubicBezTo>
                  <a:pt x="83" y="285"/>
                  <a:pt x="80" y="281"/>
                  <a:pt x="78" y="280"/>
                </a:cubicBezTo>
                <a:lnTo>
                  <a:pt x="63" y="261"/>
                </a:lnTo>
                <a:cubicBezTo>
                  <a:pt x="60" y="256"/>
                  <a:pt x="61" y="259"/>
                  <a:pt x="61" y="253"/>
                </a:cubicBezTo>
                <a:cubicBezTo>
                  <a:pt x="61" y="251"/>
                  <a:pt x="63" y="248"/>
                  <a:pt x="65" y="244"/>
                </a:cubicBezTo>
                <a:cubicBezTo>
                  <a:pt x="69" y="234"/>
                  <a:pt x="68" y="222"/>
                  <a:pt x="66" y="212"/>
                </a:cubicBezTo>
                <a:cubicBezTo>
                  <a:pt x="65" y="209"/>
                  <a:pt x="64" y="207"/>
                  <a:pt x="63" y="205"/>
                </a:cubicBezTo>
                <a:cubicBezTo>
                  <a:pt x="62" y="203"/>
                  <a:pt x="61" y="200"/>
                  <a:pt x="60" y="199"/>
                </a:cubicBezTo>
                <a:lnTo>
                  <a:pt x="56" y="213"/>
                </a:lnTo>
                <a:cubicBezTo>
                  <a:pt x="54" y="220"/>
                  <a:pt x="52" y="226"/>
                  <a:pt x="52" y="234"/>
                </a:cubicBezTo>
                <a:cubicBezTo>
                  <a:pt x="52" y="237"/>
                  <a:pt x="52" y="239"/>
                  <a:pt x="53" y="242"/>
                </a:cubicBezTo>
                <a:cubicBezTo>
                  <a:pt x="54" y="245"/>
                  <a:pt x="54" y="246"/>
                  <a:pt x="56" y="248"/>
                </a:cubicBezTo>
                <a:cubicBezTo>
                  <a:pt x="57" y="252"/>
                  <a:pt x="59" y="251"/>
                  <a:pt x="59" y="254"/>
                </a:cubicBezTo>
                <a:lnTo>
                  <a:pt x="58" y="254"/>
                </a:lnTo>
                <a:cubicBezTo>
                  <a:pt x="57" y="251"/>
                  <a:pt x="54" y="247"/>
                  <a:pt x="52" y="244"/>
                </a:cubicBezTo>
                <a:cubicBezTo>
                  <a:pt x="51" y="241"/>
                  <a:pt x="50" y="240"/>
                  <a:pt x="49" y="238"/>
                </a:cubicBezTo>
                <a:cubicBezTo>
                  <a:pt x="46" y="232"/>
                  <a:pt x="44" y="226"/>
                  <a:pt x="42" y="220"/>
                </a:cubicBezTo>
                <a:cubicBezTo>
                  <a:pt x="40" y="216"/>
                  <a:pt x="41" y="216"/>
                  <a:pt x="42" y="212"/>
                </a:cubicBezTo>
                <a:cubicBezTo>
                  <a:pt x="42" y="211"/>
                  <a:pt x="42" y="211"/>
                  <a:pt x="43" y="211"/>
                </a:cubicBezTo>
                <a:cubicBezTo>
                  <a:pt x="44" y="208"/>
                  <a:pt x="52" y="205"/>
                  <a:pt x="57" y="185"/>
                </a:cubicBezTo>
                <a:cubicBezTo>
                  <a:pt x="57" y="184"/>
                  <a:pt x="57" y="183"/>
                  <a:pt x="58" y="182"/>
                </a:cubicBezTo>
                <a:cubicBezTo>
                  <a:pt x="58" y="179"/>
                  <a:pt x="58" y="177"/>
                  <a:pt x="58" y="174"/>
                </a:cubicBezTo>
                <a:cubicBezTo>
                  <a:pt x="58" y="171"/>
                  <a:pt x="57" y="162"/>
                  <a:pt x="56" y="160"/>
                </a:cubicBezTo>
                <a:cubicBezTo>
                  <a:pt x="54" y="161"/>
                  <a:pt x="50" y="168"/>
                  <a:pt x="48" y="171"/>
                </a:cubicBezTo>
                <a:cubicBezTo>
                  <a:pt x="47" y="173"/>
                  <a:pt x="46" y="174"/>
                  <a:pt x="45" y="176"/>
                </a:cubicBezTo>
                <a:cubicBezTo>
                  <a:pt x="44" y="178"/>
                  <a:pt x="43" y="180"/>
                  <a:pt x="42" y="182"/>
                </a:cubicBezTo>
                <a:cubicBezTo>
                  <a:pt x="40" y="186"/>
                  <a:pt x="38" y="190"/>
                  <a:pt x="37" y="195"/>
                </a:cubicBezTo>
                <a:cubicBezTo>
                  <a:pt x="37" y="197"/>
                  <a:pt x="37" y="201"/>
                  <a:pt x="38" y="204"/>
                </a:cubicBezTo>
                <a:cubicBezTo>
                  <a:pt x="38" y="205"/>
                  <a:pt x="39" y="206"/>
                  <a:pt x="39" y="207"/>
                </a:cubicBezTo>
                <a:cubicBezTo>
                  <a:pt x="39" y="208"/>
                  <a:pt x="40" y="209"/>
                  <a:pt x="41" y="210"/>
                </a:cubicBezTo>
                <a:cubicBezTo>
                  <a:pt x="40" y="211"/>
                  <a:pt x="40" y="212"/>
                  <a:pt x="40" y="213"/>
                </a:cubicBezTo>
                <a:cubicBezTo>
                  <a:pt x="39" y="212"/>
                  <a:pt x="39" y="211"/>
                  <a:pt x="39" y="210"/>
                </a:cubicBezTo>
                <a:cubicBezTo>
                  <a:pt x="37" y="203"/>
                  <a:pt x="35" y="194"/>
                  <a:pt x="34" y="187"/>
                </a:cubicBezTo>
                <a:cubicBezTo>
                  <a:pt x="34" y="185"/>
                  <a:pt x="33" y="185"/>
                  <a:pt x="33" y="183"/>
                </a:cubicBezTo>
                <a:cubicBezTo>
                  <a:pt x="33" y="181"/>
                  <a:pt x="32" y="174"/>
                  <a:pt x="33" y="172"/>
                </a:cubicBezTo>
                <a:lnTo>
                  <a:pt x="36" y="168"/>
                </a:lnTo>
                <a:lnTo>
                  <a:pt x="41" y="165"/>
                </a:lnTo>
                <a:cubicBezTo>
                  <a:pt x="44" y="163"/>
                  <a:pt x="48" y="159"/>
                  <a:pt x="50" y="155"/>
                </a:cubicBezTo>
                <a:lnTo>
                  <a:pt x="53" y="150"/>
                </a:lnTo>
                <a:cubicBezTo>
                  <a:pt x="55" y="146"/>
                  <a:pt x="56" y="141"/>
                  <a:pt x="57" y="137"/>
                </a:cubicBezTo>
                <a:cubicBezTo>
                  <a:pt x="58" y="132"/>
                  <a:pt x="58" y="129"/>
                  <a:pt x="58" y="123"/>
                </a:cubicBezTo>
                <a:cubicBezTo>
                  <a:pt x="56" y="124"/>
                  <a:pt x="56" y="124"/>
                  <a:pt x="55" y="125"/>
                </a:cubicBezTo>
                <a:cubicBezTo>
                  <a:pt x="52" y="128"/>
                  <a:pt x="44" y="135"/>
                  <a:pt x="41" y="138"/>
                </a:cubicBezTo>
                <a:lnTo>
                  <a:pt x="36" y="146"/>
                </a:lnTo>
                <a:cubicBezTo>
                  <a:pt x="34" y="150"/>
                  <a:pt x="32" y="154"/>
                  <a:pt x="33" y="159"/>
                </a:cubicBezTo>
                <a:cubicBezTo>
                  <a:pt x="33" y="163"/>
                  <a:pt x="33" y="165"/>
                  <a:pt x="34" y="167"/>
                </a:cubicBezTo>
                <a:lnTo>
                  <a:pt x="32" y="169"/>
                </a:lnTo>
                <a:cubicBezTo>
                  <a:pt x="32" y="162"/>
                  <a:pt x="31" y="153"/>
                  <a:pt x="32" y="147"/>
                </a:cubicBezTo>
                <a:cubicBezTo>
                  <a:pt x="33" y="144"/>
                  <a:pt x="33" y="140"/>
                  <a:pt x="33" y="136"/>
                </a:cubicBezTo>
                <a:cubicBezTo>
                  <a:pt x="33" y="133"/>
                  <a:pt x="34" y="130"/>
                  <a:pt x="34" y="127"/>
                </a:cubicBezTo>
                <a:cubicBezTo>
                  <a:pt x="35" y="126"/>
                  <a:pt x="35" y="126"/>
                  <a:pt x="36" y="125"/>
                </a:cubicBezTo>
                <a:cubicBezTo>
                  <a:pt x="37" y="124"/>
                  <a:pt x="37" y="124"/>
                  <a:pt x="38" y="123"/>
                </a:cubicBezTo>
                <a:lnTo>
                  <a:pt x="41" y="123"/>
                </a:lnTo>
                <a:cubicBezTo>
                  <a:pt x="48" y="122"/>
                  <a:pt x="53" y="118"/>
                  <a:pt x="57" y="114"/>
                </a:cubicBezTo>
                <a:cubicBezTo>
                  <a:pt x="58" y="113"/>
                  <a:pt x="59" y="112"/>
                  <a:pt x="59" y="112"/>
                </a:cubicBezTo>
                <a:cubicBezTo>
                  <a:pt x="60" y="110"/>
                  <a:pt x="60" y="110"/>
                  <a:pt x="61" y="109"/>
                </a:cubicBezTo>
                <a:cubicBezTo>
                  <a:pt x="64" y="105"/>
                  <a:pt x="69" y="94"/>
                  <a:pt x="69" y="89"/>
                </a:cubicBezTo>
                <a:cubicBezTo>
                  <a:pt x="66" y="90"/>
                  <a:pt x="53" y="97"/>
                  <a:pt x="50" y="98"/>
                </a:cubicBezTo>
                <a:cubicBezTo>
                  <a:pt x="47" y="100"/>
                  <a:pt x="44" y="103"/>
                  <a:pt x="41" y="106"/>
                </a:cubicBezTo>
                <a:cubicBezTo>
                  <a:pt x="40" y="108"/>
                  <a:pt x="39" y="110"/>
                  <a:pt x="38" y="112"/>
                </a:cubicBezTo>
                <a:cubicBezTo>
                  <a:pt x="38" y="109"/>
                  <a:pt x="39" y="107"/>
                  <a:pt x="39" y="105"/>
                </a:cubicBezTo>
                <a:lnTo>
                  <a:pt x="43" y="92"/>
                </a:lnTo>
                <a:cubicBezTo>
                  <a:pt x="44" y="91"/>
                  <a:pt x="44" y="90"/>
                  <a:pt x="45" y="89"/>
                </a:cubicBezTo>
                <a:cubicBezTo>
                  <a:pt x="45" y="88"/>
                  <a:pt x="45" y="87"/>
                  <a:pt x="46" y="86"/>
                </a:cubicBezTo>
                <a:cubicBezTo>
                  <a:pt x="49" y="86"/>
                  <a:pt x="48" y="84"/>
                  <a:pt x="51" y="84"/>
                </a:cubicBezTo>
                <a:cubicBezTo>
                  <a:pt x="53" y="85"/>
                  <a:pt x="52" y="85"/>
                  <a:pt x="54" y="85"/>
                </a:cubicBezTo>
                <a:cubicBezTo>
                  <a:pt x="55" y="85"/>
                  <a:pt x="56" y="85"/>
                  <a:pt x="58" y="85"/>
                </a:cubicBezTo>
                <a:cubicBezTo>
                  <a:pt x="68" y="84"/>
                  <a:pt x="76" y="77"/>
                  <a:pt x="81" y="70"/>
                </a:cubicBezTo>
                <a:cubicBezTo>
                  <a:pt x="86" y="62"/>
                  <a:pt x="86" y="63"/>
                  <a:pt x="81" y="63"/>
                </a:cubicBezTo>
                <a:cubicBezTo>
                  <a:pt x="75" y="64"/>
                  <a:pt x="66" y="65"/>
                  <a:pt x="61" y="67"/>
                </a:cubicBezTo>
                <a:cubicBezTo>
                  <a:pt x="56" y="69"/>
                  <a:pt x="51" y="73"/>
                  <a:pt x="50" y="79"/>
                </a:cubicBezTo>
                <a:cubicBezTo>
                  <a:pt x="49" y="82"/>
                  <a:pt x="50" y="83"/>
                  <a:pt x="47" y="83"/>
                </a:cubicBezTo>
                <a:cubicBezTo>
                  <a:pt x="47" y="81"/>
                  <a:pt x="49" y="78"/>
                  <a:pt x="50" y="76"/>
                </a:cubicBezTo>
                <a:lnTo>
                  <a:pt x="62" y="55"/>
                </a:lnTo>
                <a:cubicBezTo>
                  <a:pt x="63" y="55"/>
                  <a:pt x="65" y="54"/>
                  <a:pt x="66" y="53"/>
                </a:cubicBezTo>
                <a:cubicBezTo>
                  <a:pt x="84" y="63"/>
                  <a:pt x="102" y="45"/>
                  <a:pt x="102" y="40"/>
                </a:cubicBezTo>
                <a:cubicBezTo>
                  <a:pt x="101" y="40"/>
                  <a:pt x="99" y="40"/>
                  <a:pt x="97" y="40"/>
                </a:cubicBezTo>
                <a:cubicBezTo>
                  <a:pt x="95" y="39"/>
                  <a:pt x="93" y="39"/>
                  <a:pt x="91" y="39"/>
                </a:cubicBezTo>
                <a:cubicBezTo>
                  <a:pt x="84" y="38"/>
                  <a:pt x="75" y="39"/>
                  <a:pt x="70" y="44"/>
                </a:cubicBezTo>
                <a:cubicBezTo>
                  <a:pt x="68" y="47"/>
                  <a:pt x="67" y="49"/>
                  <a:pt x="66" y="52"/>
                </a:cubicBezTo>
                <a:lnTo>
                  <a:pt x="64" y="52"/>
                </a:lnTo>
                <a:lnTo>
                  <a:pt x="73" y="40"/>
                </a:lnTo>
                <a:cubicBezTo>
                  <a:pt x="73" y="39"/>
                  <a:pt x="73" y="40"/>
                  <a:pt x="74" y="39"/>
                </a:cubicBezTo>
                <a:cubicBezTo>
                  <a:pt x="74" y="38"/>
                  <a:pt x="74" y="39"/>
                  <a:pt x="74" y="38"/>
                </a:cubicBezTo>
                <a:lnTo>
                  <a:pt x="77" y="35"/>
                </a:lnTo>
                <a:cubicBezTo>
                  <a:pt x="81" y="30"/>
                  <a:pt x="81" y="31"/>
                  <a:pt x="85" y="30"/>
                </a:cubicBezTo>
                <a:cubicBezTo>
                  <a:pt x="91" y="29"/>
                  <a:pt x="98" y="25"/>
                  <a:pt x="101" y="20"/>
                </a:cubicBezTo>
                <a:cubicBezTo>
                  <a:pt x="104" y="16"/>
                  <a:pt x="105" y="17"/>
                  <a:pt x="108" y="9"/>
                </a:cubicBezTo>
                <a:cubicBezTo>
                  <a:pt x="109" y="7"/>
                  <a:pt x="110" y="2"/>
                  <a:pt x="110" y="0"/>
                </a:cubicBezTo>
                <a:cubicBezTo>
                  <a:pt x="108" y="0"/>
                  <a:pt x="106" y="1"/>
                  <a:pt x="104" y="2"/>
                </a:cubicBezTo>
                <a:cubicBezTo>
                  <a:pt x="97" y="5"/>
                  <a:pt x="90" y="8"/>
                  <a:pt x="85" y="14"/>
                </a:cubicBezTo>
                <a:cubicBezTo>
                  <a:pt x="84" y="16"/>
                  <a:pt x="82" y="18"/>
                  <a:pt x="81" y="20"/>
                </a:cubicBezTo>
                <a:cubicBezTo>
                  <a:pt x="81" y="21"/>
                  <a:pt x="80" y="22"/>
                  <a:pt x="80" y="23"/>
                </a:cubicBezTo>
                <a:cubicBezTo>
                  <a:pt x="80" y="25"/>
                  <a:pt x="79" y="28"/>
                  <a:pt x="80" y="29"/>
                </a:cubicBezTo>
                <a:lnTo>
                  <a:pt x="62" y="52"/>
                </a:lnTo>
                <a:cubicBezTo>
                  <a:pt x="61" y="53"/>
                  <a:pt x="61" y="53"/>
                  <a:pt x="61" y="53"/>
                </a:cubicBezTo>
                <a:cubicBezTo>
                  <a:pt x="60" y="55"/>
                  <a:pt x="59" y="56"/>
                  <a:pt x="58" y="57"/>
                </a:cubicBezTo>
                <a:cubicBezTo>
                  <a:pt x="58" y="54"/>
                  <a:pt x="58" y="55"/>
                  <a:pt x="59" y="54"/>
                </a:cubicBezTo>
                <a:lnTo>
                  <a:pt x="62" y="49"/>
                </a:lnTo>
                <a:cubicBezTo>
                  <a:pt x="64" y="46"/>
                  <a:pt x="65" y="44"/>
                  <a:pt x="66" y="41"/>
                </a:cubicBezTo>
                <a:cubicBezTo>
                  <a:pt x="67" y="38"/>
                  <a:pt x="67" y="37"/>
                  <a:pt x="68" y="34"/>
                </a:cubicBezTo>
                <a:cubicBezTo>
                  <a:pt x="70" y="25"/>
                  <a:pt x="70" y="13"/>
                  <a:pt x="67" y="5"/>
                </a:cubicBezTo>
                <a:cubicBezTo>
                  <a:pt x="65" y="5"/>
                  <a:pt x="66" y="6"/>
                  <a:pt x="65" y="7"/>
                </a:cubicBezTo>
                <a:cubicBezTo>
                  <a:pt x="62" y="9"/>
                  <a:pt x="60" y="12"/>
                  <a:pt x="59" y="14"/>
                </a:cubicBezTo>
                <a:cubicBezTo>
                  <a:pt x="53" y="25"/>
                  <a:pt x="48" y="38"/>
                  <a:pt x="53" y="50"/>
                </a:cubicBezTo>
                <a:cubicBezTo>
                  <a:pt x="53" y="51"/>
                  <a:pt x="53" y="51"/>
                  <a:pt x="54" y="53"/>
                </a:cubicBezTo>
                <a:cubicBezTo>
                  <a:pt x="55" y="54"/>
                  <a:pt x="55" y="54"/>
                  <a:pt x="56" y="55"/>
                </a:cubicBezTo>
                <a:cubicBezTo>
                  <a:pt x="56" y="57"/>
                  <a:pt x="56" y="60"/>
                  <a:pt x="56" y="61"/>
                </a:cubicBezTo>
                <a:lnTo>
                  <a:pt x="53" y="66"/>
                </a:lnTo>
                <a:cubicBezTo>
                  <a:pt x="52" y="67"/>
                  <a:pt x="52" y="68"/>
                  <a:pt x="51" y="70"/>
                </a:cubicBezTo>
                <a:lnTo>
                  <a:pt x="42" y="89"/>
                </a:lnTo>
                <a:cubicBezTo>
                  <a:pt x="41" y="90"/>
                  <a:pt x="41" y="92"/>
                  <a:pt x="40" y="93"/>
                </a:cubicBezTo>
                <a:cubicBezTo>
                  <a:pt x="40" y="89"/>
                  <a:pt x="46" y="81"/>
                  <a:pt x="45" y="66"/>
                </a:cubicBezTo>
                <a:cubicBezTo>
                  <a:pt x="45" y="58"/>
                  <a:pt x="44" y="51"/>
                  <a:pt x="40" y="44"/>
                </a:cubicBezTo>
                <a:cubicBezTo>
                  <a:pt x="39" y="43"/>
                  <a:pt x="38" y="40"/>
                  <a:pt x="37" y="39"/>
                </a:cubicBezTo>
                <a:cubicBezTo>
                  <a:pt x="36" y="40"/>
                  <a:pt x="36" y="40"/>
                  <a:pt x="35" y="42"/>
                </a:cubicBezTo>
                <a:cubicBezTo>
                  <a:pt x="30" y="53"/>
                  <a:pt x="28" y="71"/>
                  <a:pt x="30" y="82"/>
                </a:cubicBezTo>
                <a:cubicBezTo>
                  <a:pt x="31" y="85"/>
                  <a:pt x="35" y="92"/>
                  <a:pt x="38" y="93"/>
                </a:cubicBezTo>
                <a:cubicBezTo>
                  <a:pt x="38" y="94"/>
                  <a:pt x="38" y="97"/>
                  <a:pt x="38" y="99"/>
                </a:cubicBezTo>
                <a:cubicBezTo>
                  <a:pt x="38" y="101"/>
                  <a:pt x="35" y="109"/>
                  <a:pt x="34" y="113"/>
                </a:cubicBezTo>
                <a:cubicBezTo>
                  <a:pt x="34" y="114"/>
                  <a:pt x="34" y="116"/>
                  <a:pt x="33" y="117"/>
                </a:cubicBezTo>
                <a:cubicBezTo>
                  <a:pt x="32" y="122"/>
                  <a:pt x="31" y="128"/>
                  <a:pt x="31" y="133"/>
                </a:cubicBezTo>
                <a:lnTo>
                  <a:pt x="30" y="133"/>
                </a:lnTo>
                <a:cubicBezTo>
                  <a:pt x="30" y="130"/>
                  <a:pt x="31" y="128"/>
                  <a:pt x="31" y="125"/>
                </a:cubicBezTo>
                <a:cubicBezTo>
                  <a:pt x="32" y="118"/>
                  <a:pt x="32" y="109"/>
                  <a:pt x="30" y="102"/>
                </a:cubicBezTo>
                <a:lnTo>
                  <a:pt x="26" y="92"/>
                </a:lnTo>
                <a:cubicBezTo>
                  <a:pt x="24" y="88"/>
                  <a:pt x="22" y="85"/>
                  <a:pt x="19" y="82"/>
                </a:cubicBezTo>
                <a:cubicBezTo>
                  <a:pt x="18" y="81"/>
                  <a:pt x="18" y="81"/>
                  <a:pt x="17" y="80"/>
                </a:cubicBezTo>
                <a:lnTo>
                  <a:pt x="16" y="80"/>
                </a:lnTo>
                <a:cubicBezTo>
                  <a:pt x="16" y="82"/>
                  <a:pt x="15" y="84"/>
                  <a:pt x="15" y="86"/>
                </a:cubicBezTo>
                <a:cubicBezTo>
                  <a:pt x="14" y="90"/>
                  <a:pt x="14" y="102"/>
                  <a:pt x="14" y="106"/>
                </a:cubicBezTo>
                <a:cubicBezTo>
                  <a:pt x="16" y="115"/>
                  <a:pt x="17" y="127"/>
                  <a:pt x="26" y="131"/>
                </a:cubicBezTo>
                <a:cubicBezTo>
                  <a:pt x="29" y="133"/>
                  <a:pt x="28" y="133"/>
                  <a:pt x="29" y="137"/>
                </a:cubicBezTo>
                <a:lnTo>
                  <a:pt x="30" y="137"/>
                </a:lnTo>
                <a:cubicBezTo>
                  <a:pt x="30" y="138"/>
                  <a:pt x="30" y="140"/>
                  <a:pt x="30" y="142"/>
                </a:cubicBezTo>
                <a:cubicBezTo>
                  <a:pt x="30" y="144"/>
                  <a:pt x="30" y="146"/>
                  <a:pt x="30" y="148"/>
                </a:cubicBezTo>
                <a:lnTo>
                  <a:pt x="29" y="154"/>
                </a:lnTo>
                <a:cubicBezTo>
                  <a:pt x="29" y="159"/>
                  <a:pt x="29" y="163"/>
                  <a:pt x="30" y="168"/>
                </a:cubicBezTo>
                <a:cubicBezTo>
                  <a:pt x="30" y="170"/>
                  <a:pt x="29" y="170"/>
                  <a:pt x="29" y="171"/>
                </a:cubicBezTo>
                <a:cubicBezTo>
                  <a:pt x="29" y="173"/>
                  <a:pt x="30" y="174"/>
                  <a:pt x="30" y="175"/>
                </a:cubicBezTo>
                <a:cubicBezTo>
                  <a:pt x="29" y="174"/>
                  <a:pt x="29" y="175"/>
                  <a:pt x="29" y="174"/>
                </a:cubicBezTo>
                <a:cubicBezTo>
                  <a:pt x="29" y="173"/>
                  <a:pt x="29" y="173"/>
                  <a:pt x="29" y="171"/>
                </a:cubicBezTo>
                <a:cubicBezTo>
                  <a:pt x="29" y="170"/>
                  <a:pt x="29" y="168"/>
                  <a:pt x="29" y="167"/>
                </a:cubicBezTo>
                <a:cubicBezTo>
                  <a:pt x="28" y="162"/>
                  <a:pt x="28" y="158"/>
                  <a:pt x="26" y="154"/>
                </a:cubicBezTo>
                <a:cubicBezTo>
                  <a:pt x="26" y="153"/>
                  <a:pt x="25" y="152"/>
                  <a:pt x="25" y="151"/>
                </a:cubicBezTo>
                <a:cubicBezTo>
                  <a:pt x="24" y="147"/>
                  <a:pt x="22" y="145"/>
                  <a:pt x="20" y="141"/>
                </a:cubicBezTo>
                <a:cubicBezTo>
                  <a:pt x="18" y="139"/>
                  <a:pt x="16" y="136"/>
                  <a:pt x="14" y="134"/>
                </a:cubicBezTo>
                <a:cubicBezTo>
                  <a:pt x="13" y="133"/>
                  <a:pt x="10" y="131"/>
                  <a:pt x="9" y="130"/>
                </a:cubicBezTo>
                <a:cubicBezTo>
                  <a:pt x="8" y="129"/>
                  <a:pt x="7" y="128"/>
                  <a:pt x="6" y="128"/>
                </a:cubicBezTo>
                <a:cubicBezTo>
                  <a:pt x="5" y="127"/>
                  <a:pt x="5" y="126"/>
                  <a:pt x="3" y="126"/>
                </a:cubicBezTo>
                <a:cubicBezTo>
                  <a:pt x="1" y="133"/>
                  <a:pt x="6" y="151"/>
                  <a:pt x="9" y="157"/>
                </a:cubicBezTo>
                <a:cubicBezTo>
                  <a:pt x="11" y="161"/>
                  <a:pt x="13" y="166"/>
                  <a:pt x="16" y="169"/>
                </a:cubicBezTo>
                <a:cubicBezTo>
                  <a:pt x="17" y="170"/>
                  <a:pt x="19" y="172"/>
                  <a:pt x="21" y="173"/>
                </a:cubicBezTo>
                <a:cubicBezTo>
                  <a:pt x="22" y="174"/>
                  <a:pt x="26" y="175"/>
                  <a:pt x="28" y="175"/>
                </a:cubicBezTo>
                <a:cubicBezTo>
                  <a:pt x="28" y="176"/>
                  <a:pt x="29" y="178"/>
                  <a:pt x="29" y="179"/>
                </a:cubicBezTo>
                <a:cubicBezTo>
                  <a:pt x="31" y="181"/>
                  <a:pt x="30" y="181"/>
                  <a:pt x="30" y="183"/>
                </a:cubicBezTo>
                <a:cubicBezTo>
                  <a:pt x="31" y="186"/>
                  <a:pt x="31" y="190"/>
                  <a:pt x="32" y="192"/>
                </a:cubicBezTo>
                <a:cubicBezTo>
                  <a:pt x="32" y="194"/>
                  <a:pt x="32" y="196"/>
                  <a:pt x="33" y="197"/>
                </a:cubicBezTo>
                <a:lnTo>
                  <a:pt x="35" y="211"/>
                </a:lnTo>
                <a:cubicBezTo>
                  <a:pt x="35" y="210"/>
                  <a:pt x="33" y="205"/>
                  <a:pt x="33" y="204"/>
                </a:cubicBezTo>
                <a:cubicBezTo>
                  <a:pt x="32" y="203"/>
                  <a:pt x="32" y="203"/>
                  <a:pt x="31" y="202"/>
                </a:cubicBezTo>
                <a:lnTo>
                  <a:pt x="28" y="197"/>
                </a:lnTo>
                <a:cubicBezTo>
                  <a:pt x="26" y="194"/>
                  <a:pt x="24" y="193"/>
                  <a:pt x="22" y="190"/>
                </a:cubicBezTo>
                <a:cubicBezTo>
                  <a:pt x="19" y="187"/>
                  <a:pt x="11" y="183"/>
                  <a:pt x="7" y="181"/>
                </a:cubicBezTo>
                <a:cubicBezTo>
                  <a:pt x="5" y="180"/>
                  <a:pt x="3" y="179"/>
                  <a:pt x="1" y="179"/>
                </a:cubicBezTo>
                <a:cubicBezTo>
                  <a:pt x="0" y="188"/>
                  <a:pt x="11" y="204"/>
                  <a:pt x="17" y="211"/>
                </a:cubicBezTo>
                <a:cubicBezTo>
                  <a:pt x="20" y="214"/>
                  <a:pt x="23" y="217"/>
                  <a:pt x="28" y="218"/>
                </a:cubicBezTo>
                <a:cubicBezTo>
                  <a:pt x="31" y="219"/>
                  <a:pt x="33" y="219"/>
                  <a:pt x="36" y="219"/>
                </a:cubicBezTo>
                <a:cubicBezTo>
                  <a:pt x="39" y="223"/>
                  <a:pt x="39" y="221"/>
                  <a:pt x="41" y="226"/>
                </a:cubicBezTo>
                <a:cubicBezTo>
                  <a:pt x="44" y="233"/>
                  <a:pt x="47" y="241"/>
                  <a:pt x="51" y="248"/>
                </a:cubicBezTo>
                <a:cubicBezTo>
                  <a:pt x="52" y="249"/>
                  <a:pt x="52" y="249"/>
                  <a:pt x="52" y="250"/>
                </a:cubicBezTo>
                <a:cubicBezTo>
                  <a:pt x="53" y="252"/>
                  <a:pt x="54" y="253"/>
                  <a:pt x="55" y="255"/>
                </a:cubicBezTo>
                <a:cubicBezTo>
                  <a:pt x="56" y="256"/>
                  <a:pt x="58" y="258"/>
                  <a:pt x="58" y="260"/>
                </a:cubicBezTo>
                <a:cubicBezTo>
                  <a:pt x="56" y="259"/>
                  <a:pt x="56" y="256"/>
                  <a:pt x="54" y="255"/>
                </a:cubicBezTo>
                <a:cubicBezTo>
                  <a:pt x="53" y="253"/>
                  <a:pt x="52" y="251"/>
                  <a:pt x="50" y="249"/>
                </a:cubicBezTo>
                <a:cubicBezTo>
                  <a:pt x="46" y="244"/>
                  <a:pt x="38" y="239"/>
                  <a:pt x="31" y="237"/>
                </a:cubicBezTo>
                <a:cubicBezTo>
                  <a:pt x="26" y="236"/>
                  <a:pt x="27" y="235"/>
                  <a:pt x="20" y="235"/>
                </a:cubicBezTo>
                <a:cubicBezTo>
                  <a:pt x="15" y="235"/>
                  <a:pt x="14" y="235"/>
                  <a:pt x="14" y="238"/>
                </a:cubicBezTo>
                <a:cubicBezTo>
                  <a:pt x="16" y="242"/>
                  <a:pt x="19" y="246"/>
                  <a:pt x="21" y="249"/>
                </a:cubicBezTo>
                <a:cubicBezTo>
                  <a:pt x="22" y="250"/>
                  <a:pt x="23" y="251"/>
                  <a:pt x="24" y="251"/>
                </a:cubicBezTo>
                <a:cubicBezTo>
                  <a:pt x="24" y="252"/>
                  <a:pt x="24" y="252"/>
                  <a:pt x="25" y="253"/>
                </a:cubicBezTo>
                <a:lnTo>
                  <a:pt x="28" y="256"/>
                </a:lnTo>
                <a:cubicBezTo>
                  <a:pt x="29" y="257"/>
                  <a:pt x="29" y="256"/>
                  <a:pt x="30" y="257"/>
                </a:cubicBezTo>
                <a:cubicBezTo>
                  <a:pt x="30" y="257"/>
                  <a:pt x="30" y="258"/>
                  <a:pt x="31" y="258"/>
                </a:cubicBezTo>
                <a:cubicBezTo>
                  <a:pt x="32" y="259"/>
                  <a:pt x="32" y="259"/>
                  <a:pt x="33" y="260"/>
                </a:cubicBezTo>
                <a:cubicBezTo>
                  <a:pt x="34" y="260"/>
                  <a:pt x="35" y="261"/>
                  <a:pt x="36" y="262"/>
                </a:cubicBezTo>
                <a:cubicBezTo>
                  <a:pt x="38" y="262"/>
                  <a:pt x="40" y="263"/>
                  <a:pt x="42" y="264"/>
                </a:cubicBezTo>
                <a:cubicBezTo>
                  <a:pt x="52" y="266"/>
                  <a:pt x="52" y="264"/>
                  <a:pt x="57" y="262"/>
                </a:cubicBezTo>
                <a:cubicBezTo>
                  <a:pt x="64" y="266"/>
                  <a:pt x="60" y="263"/>
                  <a:pt x="65" y="269"/>
                </a:cubicBezTo>
                <a:cubicBezTo>
                  <a:pt x="68" y="272"/>
                  <a:pt x="74" y="280"/>
                  <a:pt x="77" y="283"/>
                </a:cubicBezTo>
                <a:lnTo>
                  <a:pt x="86" y="291"/>
                </a:lnTo>
                <a:cubicBezTo>
                  <a:pt x="85" y="291"/>
                  <a:pt x="84" y="290"/>
                  <a:pt x="81" y="288"/>
                </a:cubicBezTo>
                <a:cubicBezTo>
                  <a:pt x="70" y="278"/>
                  <a:pt x="54" y="277"/>
                  <a:pt x="40" y="283"/>
                </a:cubicBezTo>
                <a:cubicBezTo>
                  <a:pt x="39" y="284"/>
                  <a:pt x="38" y="284"/>
                  <a:pt x="37" y="285"/>
                </a:cubicBezTo>
                <a:cubicBezTo>
                  <a:pt x="38" y="287"/>
                  <a:pt x="39" y="289"/>
                  <a:pt x="41" y="290"/>
                </a:cubicBezTo>
                <a:cubicBezTo>
                  <a:pt x="50" y="297"/>
                  <a:pt x="70" y="305"/>
                  <a:pt x="81" y="298"/>
                </a:cubicBezTo>
                <a:cubicBezTo>
                  <a:pt x="88" y="294"/>
                  <a:pt x="81" y="294"/>
                  <a:pt x="90" y="294"/>
                </a:cubicBezTo>
                <a:cubicBezTo>
                  <a:pt x="92" y="296"/>
                  <a:pt x="97" y="299"/>
                  <a:pt x="99" y="300"/>
                </a:cubicBezTo>
                <a:cubicBezTo>
                  <a:pt x="104" y="303"/>
                  <a:pt x="114" y="308"/>
                  <a:pt x="115" y="309"/>
                </a:cubicBezTo>
                <a:cubicBezTo>
                  <a:pt x="111" y="309"/>
                  <a:pt x="105" y="304"/>
                  <a:pt x="90" y="309"/>
                </a:cubicBezTo>
                <a:cubicBezTo>
                  <a:pt x="84" y="311"/>
                  <a:pt x="74" y="317"/>
                  <a:pt x="72" y="321"/>
                </a:cubicBezTo>
                <a:cubicBezTo>
                  <a:pt x="73" y="326"/>
                  <a:pt x="89" y="328"/>
                  <a:pt x="97" y="328"/>
                </a:cubicBezTo>
                <a:moveTo>
                  <a:pt x="116" y="309"/>
                </a:moveTo>
                <a:lnTo>
                  <a:pt x="117" y="310"/>
                </a:lnTo>
                <a:lnTo>
                  <a:pt x="116" y="309"/>
                </a:lnTo>
                <a:close/>
                <a:moveTo>
                  <a:pt x="115" y="309"/>
                </a:moveTo>
                <a:lnTo>
                  <a:pt x="116" y="309"/>
                </a:lnTo>
                <a:lnTo>
                  <a:pt x="115" y="309"/>
                </a:lnTo>
                <a:close/>
                <a:moveTo>
                  <a:pt x="58" y="260"/>
                </a:moveTo>
                <a:lnTo>
                  <a:pt x="58" y="260"/>
                </a:lnTo>
                <a:lnTo>
                  <a:pt x="59" y="260"/>
                </a:lnTo>
                <a:lnTo>
                  <a:pt x="58" y="260"/>
                </a:lnTo>
                <a:close/>
                <a:moveTo>
                  <a:pt x="37" y="216"/>
                </a:moveTo>
                <a:lnTo>
                  <a:pt x="37" y="217"/>
                </a:lnTo>
                <a:lnTo>
                  <a:pt x="37" y="216"/>
                </a:lnTo>
                <a:lnTo>
                  <a:pt x="37" y="216"/>
                </a:lnTo>
                <a:close/>
                <a:moveTo>
                  <a:pt x="37" y="216"/>
                </a:moveTo>
                <a:lnTo>
                  <a:pt x="37" y="215"/>
                </a:lnTo>
                <a:lnTo>
                  <a:pt x="37" y="216"/>
                </a:lnTo>
                <a:close/>
                <a:moveTo>
                  <a:pt x="36" y="214"/>
                </a:moveTo>
                <a:lnTo>
                  <a:pt x="37" y="215"/>
                </a:lnTo>
                <a:lnTo>
                  <a:pt x="36" y="214"/>
                </a:lnTo>
                <a:close/>
                <a:moveTo>
                  <a:pt x="36" y="214"/>
                </a:moveTo>
                <a:lnTo>
                  <a:pt x="36" y="213"/>
                </a:lnTo>
                <a:lnTo>
                  <a:pt x="36" y="213"/>
                </a:lnTo>
                <a:cubicBezTo>
                  <a:pt x="36" y="215"/>
                  <a:pt x="36" y="214"/>
                  <a:pt x="36" y="214"/>
                </a:cubicBezTo>
                <a:moveTo>
                  <a:pt x="36" y="211"/>
                </a:moveTo>
                <a:lnTo>
                  <a:pt x="35" y="211"/>
                </a:lnTo>
                <a:lnTo>
                  <a:pt x="35" y="212"/>
                </a:lnTo>
                <a:lnTo>
                  <a:pt x="36" y="212"/>
                </a:lnTo>
                <a:lnTo>
                  <a:pt x="36" y="211"/>
                </a:lnTo>
                <a:close/>
                <a:moveTo>
                  <a:pt x="37" y="116"/>
                </a:moveTo>
                <a:lnTo>
                  <a:pt x="36" y="117"/>
                </a:lnTo>
                <a:cubicBezTo>
                  <a:pt x="36" y="118"/>
                  <a:pt x="36" y="119"/>
                  <a:pt x="36" y="119"/>
                </a:cubicBezTo>
                <a:cubicBezTo>
                  <a:pt x="35" y="121"/>
                  <a:pt x="35" y="122"/>
                  <a:pt x="35" y="123"/>
                </a:cubicBezTo>
                <a:cubicBezTo>
                  <a:pt x="37" y="123"/>
                  <a:pt x="37" y="122"/>
                  <a:pt x="37" y="120"/>
                </a:cubicBezTo>
                <a:cubicBezTo>
                  <a:pt x="37" y="118"/>
                  <a:pt x="37" y="118"/>
                  <a:pt x="37" y="116"/>
                </a:cubicBezTo>
                <a:moveTo>
                  <a:pt x="37" y="116"/>
                </a:moveTo>
                <a:cubicBezTo>
                  <a:pt x="37" y="115"/>
                  <a:pt x="37" y="117"/>
                  <a:pt x="37" y="115"/>
                </a:cubicBezTo>
                <a:lnTo>
                  <a:pt x="37" y="115"/>
                </a:lnTo>
                <a:lnTo>
                  <a:pt x="37" y="116"/>
                </a:lnTo>
                <a:close/>
                <a:moveTo>
                  <a:pt x="38" y="112"/>
                </a:moveTo>
                <a:lnTo>
                  <a:pt x="37" y="113"/>
                </a:lnTo>
                <a:lnTo>
                  <a:pt x="38" y="112"/>
                </a:lnTo>
                <a:close/>
              </a:path>
            </a:pathLst>
          </a:custGeom>
          <a:solidFill>
            <a:srgbClr val="DAB866">
              <a:alpha val="100000"/>
            </a:srgbClr>
          </a:solidFill>
          <a:ln w="0" cap="flat">
            <a:noFill/>
            <a:prstDash val="solid"/>
            <a:miter lim="0"/>
          </a:ln>
        </p:spPr>
        <p:txBody>
          <a:bodyPr rtlCol="0"/>
          <a:lstStyle/>
          <a:p>
            <a:pPr algn="ctr"/>
            <a:endParaRPr lang="zh-CN" altLang="en-US"/>
          </a:p>
        </p:txBody>
      </p:sp>
      <p:sp>
        <p:nvSpPr>
          <p:cNvPr id="76" name="path 76"/>
          <p:cNvSpPr/>
          <p:nvPr/>
        </p:nvSpPr>
        <p:spPr>
          <a:xfrm>
            <a:off x="4277398" y="2898622"/>
            <a:ext cx="97189" cy="208448"/>
          </a:xfrm>
          <a:custGeom>
            <a:avLst/>
            <a:gdLst/>
            <a:ahLst/>
            <a:cxnLst/>
            <a:rect l="0" t="0" r="0" b="0"/>
            <a:pathLst>
              <a:path w="153" h="328">
                <a:moveTo>
                  <a:pt x="35" y="310"/>
                </a:moveTo>
                <a:cubicBezTo>
                  <a:pt x="35" y="311"/>
                  <a:pt x="33" y="311"/>
                  <a:pt x="31" y="311"/>
                </a:cubicBezTo>
                <a:lnTo>
                  <a:pt x="33" y="310"/>
                </a:lnTo>
                <a:cubicBezTo>
                  <a:pt x="34" y="310"/>
                  <a:pt x="34" y="310"/>
                  <a:pt x="35" y="310"/>
                </a:cubicBezTo>
                <a:moveTo>
                  <a:pt x="55" y="328"/>
                </a:moveTo>
                <a:lnTo>
                  <a:pt x="51" y="327"/>
                </a:lnTo>
                <a:cubicBezTo>
                  <a:pt x="47" y="327"/>
                  <a:pt x="41" y="325"/>
                  <a:pt x="37" y="322"/>
                </a:cubicBezTo>
                <a:cubicBezTo>
                  <a:pt x="30" y="316"/>
                  <a:pt x="35" y="315"/>
                  <a:pt x="28" y="313"/>
                </a:cubicBezTo>
                <a:cubicBezTo>
                  <a:pt x="26" y="312"/>
                  <a:pt x="26" y="313"/>
                  <a:pt x="24" y="313"/>
                </a:cubicBezTo>
                <a:cubicBezTo>
                  <a:pt x="18" y="315"/>
                  <a:pt x="12" y="316"/>
                  <a:pt x="6" y="317"/>
                </a:cubicBezTo>
                <a:cubicBezTo>
                  <a:pt x="5" y="317"/>
                  <a:pt x="2" y="317"/>
                  <a:pt x="2" y="317"/>
                </a:cubicBezTo>
                <a:cubicBezTo>
                  <a:pt x="0" y="317"/>
                  <a:pt x="0" y="314"/>
                  <a:pt x="4" y="313"/>
                </a:cubicBezTo>
                <a:cubicBezTo>
                  <a:pt x="11" y="313"/>
                  <a:pt x="19" y="311"/>
                  <a:pt x="26" y="309"/>
                </a:cubicBezTo>
                <a:cubicBezTo>
                  <a:pt x="29" y="307"/>
                  <a:pt x="29" y="309"/>
                  <a:pt x="30" y="304"/>
                </a:cubicBezTo>
                <a:cubicBezTo>
                  <a:pt x="31" y="301"/>
                  <a:pt x="29" y="293"/>
                  <a:pt x="35" y="282"/>
                </a:cubicBezTo>
                <a:cubicBezTo>
                  <a:pt x="37" y="279"/>
                  <a:pt x="39" y="276"/>
                  <a:pt x="41" y="274"/>
                </a:cubicBezTo>
                <a:cubicBezTo>
                  <a:pt x="43" y="271"/>
                  <a:pt x="45" y="270"/>
                  <a:pt x="47" y="268"/>
                </a:cubicBezTo>
                <a:cubicBezTo>
                  <a:pt x="49" y="266"/>
                  <a:pt x="53" y="263"/>
                  <a:pt x="57" y="263"/>
                </a:cubicBezTo>
                <a:cubicBezTo>
                  <a:pt x="57" y="265"/>
                  <a:pt x="56" y="268"/>
                  <a:pt x="55" y="270"/>
                </a:cubicBezTo>
                <a:cubicBezTo>
                  <a:pt x="53" y="278"/>
                  <a:pt x="51" y="292"/>
                  <a:pt x="45" y="298"/>
                </a:cubicBezTo>
                <a:cubicBezTo>
                  <a:pt x="43" y="300"/>
                  <a:pt x="41" y="302"/>
                  <a:pt x="38" y="303"/>
                </a:cubicBezTo>
                <a:cubicBezTo>
                  <a:pt x="36" y="305"/>
                  <a:pt x="35" y="305"/>
                  <a:pt x="32" y="305"/>
                </a:cubicBezTo>
                <a:cubicBezTo>
                  <a:pt x="32" y="306"/>
                  <a:pt x="32" y="306"/>
                  <a:pt x="32" y="307"/>
                </a:cubicBezTo>
                <a:cubicBezTo>
                  <a:pt x="38" y="306"/>
                  <a:pt x="54" y="296"/>
                  <a:pt x="59" y="292"/>
                </a:cubicBezTo>
                <a:cubicBezTo>
                  <a:pt x="64" y="288"/>
                  <a:pt x="65" y="289"/>
                  <a:pt x="65" y="283"/>
                </a:cubicBezTo>
                <a:cubicBezTo>
                  <a:pt x="65" y="281"/>
                  <a:pt x="65" y="281"/>
                  <a:pt x="64" y="279"/>
                </a:cubicBezTo>
                <a:cubicBezTo>
                  <a:pt x="61" y="265"/>
                  <a:pt x="65" y="247"/>
                  <a:pt x="75" y="237"/>
                </a:cubicBezTo>
                <a:cubicBezTo>
                  <a:pt x="76" y="235"/>
                  <a:pt x="78" y="233"/>
                  <a:pt x="80" y="233"/>
                </a:cubicBezTo>
                <a:cubicBezTo>
                  <a:pt x="79" y="239"/>
                  <a:pt x="81" y="248"/>
                  <a:pt x="80" y="255"/>
                </a:cubicBezTo>
                <a:cubicBezTo>
                  <a:pt x="80" y="264"/>
                  <a:pt x="79" y="271"/>
                  <a:pt x="74" y="278"/>
                </a:cubicBezTo>
                <a:cubicBezTo>
                  <a:pt x="73" y="279"/>
                  <a:pt x="73" y="279"/>
                  <a:pt x="72" y="280"/>
                </a:cubicBezTo>
                <a:cubicBezTo>
                  <a:pt x="70" y="282"/>
                  <a:pt x="69" y="282"/>
                  <a:pt x="67" y="283"/>
                </a:cubicBezTo>
                <a:lnTo>
                  <a:pt x="67" y="286"/>
                </a:lnTo>
                <a:cubicBezTo>
                  <a:pt x="69" y="285"/>
                  <a:pt x="72" y="281"/>
                  <a:pt x="74" y="280"/>
                </a:cubicBezTo>
                <a:lnTo>
                  <a:pt x="89" y="261"/>
                </a:lnTo>
                <a:cubicBezTo>
                  <a:pt x="93" y="256"/>
                  <a:pt x="91" y="259"/>
                  <a:pt x="91" y="253"/>
                </a:cubicBezTo>
                <a:cubicBezTo>
                  <a:pt x="91" y="251"/>
                  <a:pt x="89" y="248"/>
                  <a:pt x="87" y="244"/>
                </a:cubicBezTo>
                <a:cubicBezTo>
                  <a:pt x="83" y="234"/>
                  <a:pt x="84" y="222"/>
                  <a:pt x="86" y="212"/>
                </a:cubicBezTo>
                <a:cubicBezTo>
                  <a:pt x="87" y="209"/>
                  <a:pt x="88" y="207"/>
                  <a:pt x="89" y="205"/>
                </a:cubicBezTo>
                <a:cubicBezTo>
                  <a:pt x="90" y="203"/>
                  <a:pt x="91" y="200"/>
                  <a:pt x="92" y="199"/>
                </a:cubicBezTo>
                <a:lnTo>
                  <a:pt x="97" y="213"/>
                </a:lnTo>
                <a:cubicBezTo>
                  <a:pt x="98" y="220"/>
                  <a:pt x="100" y="226"/>
                  <a:pt x="101" y="234"/>
                </a:cubicBezTo>
                <a:cubicBezTo>
                  <a:pt x="101" y="237"/>
                  <a:pt x="100" y="239"/>
                  <a:pt x="99" y="242"/>
                </a:cubicBezTo>
                <a:cubicBezTo>
                  <a:pt x="98" y="245"/>
                  <a:pt x="98" y="246"/>
                  <a:pt x="97" y="248"/>
                </a:cubicBezTo>
                <a:cubicBezTo>
                  <a:pt x="95" y="252"/>
                  <a:pt x="93" y="251"/>
                  <a:pt x="93" y="254"/>
                </a:cubicBezTo>
                <a:lnTo>
                  <a:pt x="94" y="254"/>
                </a:lnTo>
                <a:cubicBezTo>
                  <a:pt x="95" y="251"/>
                  <a:pt x="98" y="247"/>
                  <a:pt x="100" y="244"/>
                </a:cubicBezTo>
                <a:cubicBezTo>
                  <a:pt x="101" y="241"/>
                  <a:pt x="102" y="240"/>
                  <a:pt x="103" y="238"/>
                </a:cubicBezTo>
                <a:cubicBezTo>
                  <a:pt x="106" y="232"/>
                  <a:pt x="108" y="226"/>
                  <a:pt x="110" y="220"/>
                </a:cubicBezTo>
                <a:cubicBezTo>
                  <a:pt x="112" y="216"/>
                  <a:pt x="111" y="216"/>
                  <a:pt x="110" y="212"/>
                </a:cubicBezTo>
                <a:cubicBezTo>
                  <a:pt x="110" y="211"/>
                  <a:pt x="110" y="211"/>
                  <a:pt x="109" y="211"/>
                </a:cubicBezTo>
                <a:cubicBezTo>
                  <a:pt x="108" y="208"/>
                  <a:pt x="100" y="205"/>
                  <a:pt x="95" y="185"/>
                </a:cubicBezTo>
                <a:cubicBezTo>
                  <a:pt x="95" y="184"/>
                  <a:pt x="95" y="183"/>
                  <a:pt x="94" y="182"/>
                </a:cubicBezTo>
                <a:cubicBezTo>
                  <a:pt x="94" y="179"/>
                  <a:pt x="95" y="177"/>
                  <a:pt x="94" y="174"/>
                </a:cubicBezTo>
                <a:cubicBezTo>
                  <a:pt x="94" y="171"/>
                  <a:pt x="95" y="162"/>
                  <a:pt x="96" y="160"/>
                </a:cubicBezTo>
                <a:cubicBezTo>
                  <a:pt x="98" y="161"/>
                  <a:pt x="102" y="168"/>
                  <a:pt x="104" y="171"/>
                </a:cubicBezTo>
                <a:cubicBezTo>
                  <a:pt x="105" y="173"/>
                  <a:pt x="106" y="174"/>
                  <a:pt x="107" y="176"/>
                </a:cubicBezTo>
                <a:cubicBezTo>
                  <a:pt x="108" y="178"/>
                  <a:pt x="109" y="180"/>
                  <a:pt x="110" y="182"/>
                </a:cubicBezTo>
                <a:cubicBezTo>
                  <a:pt x="112" y="186"/>
                  <a:pt x="114" y="190"/>
                  <a:pt x="115" y="195"/>
                </a:cubicBezTo>
                <a:cubicBezTo>
                  <a:pt x="115" y="197"/>
                  <a:pt x="115" y="201"/>
                  <a:pt x="114" y="204"/>
                </a:cubicBezTo>
                <a:cubicBezTo>
                  <a:pt x="114" y="205"/>
                  <a:pt x="114" y="206"/>
                  <a:pt x="113" y="207"/>
                </a:cubicBezTo>
                <a:cubicBezTo>
                  <a:pt x="113" y="208"/>
                  <a:pt x="112" y="209"/>
                  <a:pt x="111" y="210"/>
                </a:cubicBezTo>
                <a:cubicBezTo>
                  <a:pt x="112" y="211"/>
                  <a:pt x="112" y="212"/>
                  <a:pt x="112" y="213"/>
                </a:cubicBezTo>
                <a:cubicBezTo>
                  <a:pt x="113" y="212"/>
                  <a:pt x="113" y="211"/>
                  <a:pt x="113" y="210"/>
                </a:cubicBezTo>
                <a:cubicBezTo>
                  <a:pt x="115" y="203"/>
                  <a:pt x="117" y="194"/>
                  <a:pt x="118" y="187"/>
                </a:cubicBezTo>
                <a:cubicBezTo>
                  <a:pt x="118" y="185"/>
                  <a:pt x="119" y="185"/>
                  <a:pt x="119" y="183"/>
                </a:cubicBezTo>
                <a:cubicBezTo>
                  <a:pt x="119" y="181"/>
                  <a:pt x="120" y="174"/>
                  <a:pt x="119" y="172"/>
                </a:cubicBezTo>
                <a:lnTo>
                  <a:pt x="116" y="168"/>
                </a:lnTo>
                <a:lnTo>
                  <a:pt x="111" y="165"/>
                </a:lnTo>
                <a:cubicBezTo>
                  <a:pt x="108" y="163"/>
                  <a:pt x="104" y="159"/>
                  <a:pt x="102" y="155"/>
                </a:cubicBezTo>
                <a:lnTo>
                  <a:pt x="99" y="150"/>
                </a:lnTo>
                <a:cubicBezTo>
                  <a:pt x="97" y="146"/>
                  <a:pt x="96" y="141"/>
                  <a:pt x="95" y="137"/>
                </a:cubicBezTo>
                <a:cubicBezTo>
                  <a:pt x="94" y="132"/>
                  <a:pt x="94" y="129"/>
                  <a:pt x="94" y="123"/>
                </a:cubicBezTo>
                <a:cubicBezTo>
                  <a:pt x="96" y="124"/>
                  <a:pt x="96" y="124"/>
                  <a:pt x="97" y="125"/>
                </a:cubicBezTo>
                <a:cubicBezTo>
                  <a:pt x="101" y="128"/>
                  <a:pt x="108" y="135"/>
                  <a:pt x="111" y="138"/>
                </a:cubicBezTo>
                <a:lnTo>
                  <a:pt x="116" y="146"/>
                </a:lnTo>
                <a:cubicBezTo>
                  <a:pt x="118" y="150"/>
                  <a:pt x="120" y="154"/>
                  <a:pt x="119" y="159"/>
                </a:cubicBezTo>
                <a:cubicBezTo>
                  <a:pt x="119" y="163"/>
                  <a:pt x="119" y="165"/>
                  <a:pt x="118" y="167"/>
                </a:cubicBezTo>
                <a:lnTo>
                  <a:pt x="120" y="169"/>
                </a:lnTo>
                <a:cubicBezTo>
                  <a:pt x="120" y="162"/>
                  <a:pt x="121" y="153"/>
                  <a:pt x="120" y="147"/>
                </a:cubicBezTo>
                <a:cubicBezTo>
                  <a:pt x="119" y="144"/>
                  <a:pt x="119" y="140"/>
                  <a:pt x="119" y="136"/>
                </a:cubicBezTo>
                <a:cubicBezTo>
                  <a:pt x="119" y="133"/>
                  <a:pt x="118" y="130"/>
                  <a:pt x="118" y="127"/>
                </a:cubicBezTo>
                <a:cubicBezTo>
                  <a:pt x="117" y="126"/>
                  <a:pt x="117" y="126"/>
                  <a:pt x="116" y="125"/>
                </a:cubicBezTo>
                <a:cubicBezTo>
                  <a:pt x="115" y="124"/>
                  <a:pt x="115" y="124"/>
                  <a:pt x="114" y="123"/>
                </a:cubicBezTo>
                <a:lnTo>
                  <a:pt x="111" y="123"/>
                </a:lnTo>
                <a:cubicBezTo>
                  <a:pt x="104" y="122"/>
                  <a:pt x="99" y="118"/>
                  <a:pt x="95" y="114"/>
                </a:cubicBezTo>
                <a:cubicBezTo>
                  <a:pt x="94" y="113"/>
                  <a:pt x="93" y="112"/>
                  <a:pt x="93" y="112"/>
                </a:cubicBezTo>
                <a:cubicBezTo>
                  <a:pt x="92" y="110"/>
                  <a:pt x="92" y="110"/>
                  <a:pt x="91" y="109"/>
                </a:cubicBezTo>
                <a:cubicBezTo>
                  <a:pt x="88" y="105"/>
                  <a:pt x="83" y="94"/>
                  <a:pt x="83" y="89"/>
                </a:cubicBezTo>
                <a:cubicBezTo>
                  <a:pt x="86" y="90"/>
                  <a:pt x="99" y="97"/>
                  <a:pt x="102" y="98"/>
                </a:cubicBezTo>
                <a:cubicBezTo>
                  <a:pt x="105" y="100"/>
                  <a:pt x="108" y="103"/>
                  <a:pt x="111" y="106"/>
                </a:cubicBezTo>
                <a:cubicBezTo>
                  <a:pt x="112" y="108"/>
                  <a:pt x="113" y="110"/>
                  <a:pt x="114" y="112"/>
                </a:cubicBezTo>
                <a:cubicBezTo>
                  <a:pt x="115" y="109"/>
                  <a:pt x="113" y="107"/>
                  <a:pt x="113" y="105"/>
                </a:cubicBezTo>
                <a:lnTo>
                  <a:pt x="109" y="92"/>
                </a:lnTo>
                <a:cubicBezTo>
                  <a:pt x="108" y="91"/>
                  <a:pt x="108" y="90"/>
                  <a:pt x="108" y="89"/>
                </a:cubicBezTo>
                <a:cubicBezTo>
                  <a:pt x="107" y="88"/>
                  <a:pt x="107" y="87"/>
                  <a:pt x="107" y="86"/>
                </a:cubicBezTo>
                <a:cubicBezTo>
                  <a:pt x="103" y="86"/>
                  <a:pt x="104" y="84"/>
                  <a:pt x="101" y="84"/>
                </a:cubicBezTo>
                <a:cubicBezTo>
                  <a:pt x="99" y="85"/>
                  <a:pt x="100" y="85"/>
                  <a:pt x="98" y="85"/>
                </a:cubicBezTo>
                <a:cubicBezTo>
                  <a:pt x="97" y="85"/>
                  <a:pt x="96" y="85"/>
                  <a:pt x="94" y="85"/>
                </a:cubicBezTo>
                <a:cubicBezTo>
                  <a:pt x="85" y="84"/>
                  <a:pt x="76" y="77"/>
                  <a:pt x="71" y="70"/>
                </a:cubicBezTo>
                <a:cubicBezTo>
                  <a:pt x="66" y="62"/>
                  <a:pt x="66" y="63"/>
                  <a:pt x="71" y="63"/>
                </a:cubicBezTo>
                <a:cubicBezTo>
                  <a:pt x="77" y="64"/>
                  <a:pt x="86" y="65"/>
                  <a:pt x="91" y="67"/>
                </a:cubicBezTo>
                <a:cubicBezTo>
                  <a:pt x="96" y="69"/>
                  <a:pt x="101" y="73"/>
                  <a:pt x="102" y="79"/>
                </a:cubicBezTo>
                <a:cubicBezTo>
                  <a:pt x="103" y="82"/>
                  <a:pt x="102" y="83"/>
                  <a:pt x="105" y="83"/>
                </a:cubicBezTo>
                <a:cubicBezTo>
                  <a:pt x="105" y="81"/>
                  <a:pt x="103" y="78"/>
                  <a:pt x="102" y="76"/>
                </a:cubicBezTo>
                <a:lnTo>
                  <a:pt x="90" y="55"/>
                </a:lnTo>
                <a:cubicBezTo>
                  <a:pt x="89" y="55"/>
                  <a:pt x="87" y="54"/>
                  <a:pt x="86" y="53"/>
                </a:cubicBezTo>
                <a:cubicBezTo>
                  <a:pt x="69" y="63"/>
                  <a:pt x="50" y="45"/>
                  <a:pt x="50" y="40"/>
                </a:cubicBezTo>
                <a:cubicBezTo>
                  <a:pt x="51" y="40"/>
                  <a:pt x="54" y="40"/>
                  <a:pt x="55" y="40"/>
                </a:cubicBezTo>
                <a:cubicBezTo>
                  <a:pt x="57" y="39"/>
                  <a:pt x="59" y="39"/>
                  <a:pt x="61" y="39"/>
                </a:cubicBezTo>
                <a:cubicBezTo>
                  <a:pt x="68" y="38"/>
                  <a:pt x="77" y="39"/>
                  <a:pt x="82" y="44"/>
                </a:cubicBezTo>
                <a:cubicBezTo>
                  <a:pt x="84" y="47"/>
                  <a:pt x="85" y="49"/>
                  <a:pt x="86" y="52"/>
                </a:cubicBezTo>
                <a:lnTo>
                  <a:pt x="89" y="52"/>
                </a:lnTo>
                <a:lnTo>
                  <a:pt x="79" y="40"/>
                </a:lnTo>
                <a:cubicBezTo>
                  <a:pt x="79" y="39"/>
                  <a:pt x="79" y="40"/>
                  <a:pt x="78" y="39"/>
                </a:cubicBezTo>
                <a:cubicBezTo>
                  <a:pt x="78" y="38"/>
                  <a:pt x="78" y="39"/>
                  <a:pt x="78" y="38"/>
                </a:cubicBezTo>
                <a:lnTo>
                  <a:pt x="75" y="35"/>
                </a:lnTo>
                <a:cubicBezTo>
                  <a:pt x="71" y="30"/>
                  <a:pt x="71" y="31"/>
                  <a:pt x="67" y="30"/>
                </a:cubicBezTo>
                <a:cubicBezTo>
                  <a:pt x="61" y="29"/>
                  <a:pt x="54" y="25"/>
                  <a:pt x="51" y="20"/>
                </a:cubicBezTo>
                <a:cubicBezTo>
                  <a:pt x="48" y="16"/>
                  <a:pt x="47" y="17"/>
                  <a:pt x="44" y="9"/>
                </a:cubicBezTo>
                <a:cubicBezTo>
                  <a:pt x="43" y="7"/>
                  <a:pt x="42" y="2"/>
                  <a:pt x="42" y="0"/>
                </a:cubicBezTo>
                <a:cubicBezTo>
                  <a:pt x="44" y="0"/>
                  <a:pt x="46" y="1"/>
                  <a:pt x="48" y="2"/>
                </a:cubicBezTo>
                <a:cubicBezTo>
                  <a:pt x="55" y="5"/>
                  <a:pt x="62" y="8"/>
                  <a:pt x="67" y="14"/>
                </a:cubicBezTo>
                <a:cubicBezTo>
                  <a:pt x="68" y="16"/>
                  <a:pt x="70" y="18"/>
                  <a:pt x="71" y="20"/>
                </a:cubicBezTo>
                <a:cubicBezTo>
                  <a:pt x="71" y="21"/>
                  <a:pt x="72" y="22"/>
                  <a:pt x="72" y="23"/>
                </a:cubicBezTo>
                <a:cubicBezTo>
                  <a:pt x="72" y="25"/>
                  <a:pt x="73" y="28"/>
                  <a:pt x="72" y="29"/>
                </a:cubicBezTo>
                <a:lnTo>
                  <a:pt x="90" y="52"/>
                </a:lnTo>
                <a:cubicBezTo>
                  <a:pt x="91" y="53"/>
                  <a:pt x="91" y="53"/>
                  <a:pt x="91" y="53"/>
                </a:cubicBezTo>
                <a:cubicBezTo>
                  <a:pt x="92" y="55"/>
                  <a:pt x="93" y="56"/>
                  <a:pt x="94" y="57"/>
                </a:cubicBezTo>
                <a:cubicBezTo>
                  <a:pt x="94" y="54"/>
                  <a:pt x="94" y="55"/>
                  <a:pt x="93" y="54"/>
                </a:cubicBezTo>
                <a:lnTo>
                  <a:pt x="90" y="49"/>
                </a:lnTo>
                <a:cubicBezTo>
                  <a:pt x="88" y="46"/>
                  <a:pt x="87" y="44"/>
                  <a:pt x="86" y="41"/>
                </a:cubicBezTo>
                <a:cubicBezTo>
                  <a:pt x="85" y="38"/>
                  <a:pt x="85" y="37"/>
                  <a:pt x="84" y="34"/>
                </a:cubicBezTo>
                <a:cubicBezTo>
                  <a:pt x="82" y="25"/>
                  <a:pt x="82" y="13"/>
                  <a:pt x="85" y="5"/>
                </a:cubicBezTo>
                <a:cubicBezTo>
                  <a:pt x="87" y="5"/>
                  <a:pt x="86" y="6"/>
                  <a:pt x="88" y="7"/>
                </a:cubicBezTo>
                <a:cubicBezTo>
                  <a:pt x="90" y="9"/>
                  <a:pt x="92" y="12"/>
                  <a:pt x="93" y="14"/>
                </a:cubicBezTo>
                <a:cubicBezTo>
                  <a:pt x="99" y="25"/>
                  <a:pt x="104" y="38"/>
                  <a:pt x="99" y="50"/>
                </a:cubicBezTo>
                <a:cubicBezTo>
                  <a:pt x="99" y="51"/>
                  <a:pt x="99" y="51"/>
                  <a:pt x="98" y="53"/>
                </a:cubicBezTo>
                <a:cubicBezTo>
                  <a:pt x="97" y="54"/>
                  <a:pt x="97" y="54"/>
                  <a:pt x="96" y="55"/>
                </a:cubicBezTo>
                <a:cubicBezTo>
                  <a:pt x="96" y="57"/>
                  <a:pt x="96" y="60"/>
                  <a:pt x="96" y="61"/>
                </a:cubicBezTo>
                <a:lnTo>
                  <a:pt x="99" y="66"/>
                </a:lnTo>
                <a:cubicBezTo>
                  <a:pt x="100" y="67"/>
                  <a:pt x="100" y="68"/>
                  <a:pt x="101" y="70"/>
                </a:cubicBezTo>
                <a:lnTo>
                  <a:pt x="110" y="89"/>
                </a:lnTo>
                <a:cubicBezTo>
                  <a:pt x="111" y="90"/>
                  <a:pt x="111" y="92"/>
                  <a:pt x="112" y="93"/>
                </a:cubicBezTo>
                <a:cubicBezTo>
                  <a:pt x="112" y="89"/>
                  <a:pt x="106" y="81"/>
                  <a:pt x="107" y="66"/>
                </a:cubicBezTo>
                <a:cubicBezTo>
                  <a:pt x="107" y="58"/>
                  <a:pt x="108" y="51"/>
                  <a:pt x="112" y="44"/>
                </a:cubicBezTo>
                <a:cubicBezTo>
                  <a:pt x="113" y="43"/>
                  <a:pt x="114" y="40"/>
                  <a:pt x="115" y="39"/>
                </a:cubicBezTo>
                <a:cubicBezTo>
                  <a:pt x="116" y="40"/>
                  <a:pt x="116" y="40"/>
                  <a:pt x="117" y="42"/>
                </a:cubicBezTo>
                <a:cubicBezTo>
                  <a:pt x="122" y="53"/>
                  <a:pt x="125" y="71"/>
                  <a:pt x="122" y="82"/>
                </a:cubicBezTo>
                <a:cubicBezTo>
                  <a:pt x="121" y="85"/>
                  <a:pt x="117" y="92"/>
                  <a:pt x="114" y="93"/>
                </a:cubicBezTo>
                <a:cubicBezTo>
                  <a:pt x="114" y="94"/>
                  <a:pt x="114" y="97"/>
                  <a:pt x="114" y="99"/>
                </a:cubicBezTo>
                <a:cubicBezTo>
                  <a:pt x="114" y="101"/>
                  <a:pt x="117" y="109"/>
                  <a:pt x="118" y="113"/>
                </a:cubicBezTo>
                <a:cubicBezTo>
                  <a:pt x="118" y="114"/>
                  <a:pt x="118" y="116"/>
                  <a:pt x="119" y="117"/>
                </a:cubicBezTo>
                <a:cubicBezTo>
                  <a:pt x="120" y="122"/>
                  <a:pt x="121" y="128"/>
                  <a:pt x="121" y="133"/>
                </a:cubicBezTo>
                <a:lnTo>
                  <a:pt x="122" y="133"/>
                </a:lnTo>
                <a:cubicBezTo>
                  <a:pt x="122" y="130"/>
                  <a:pt x="121" y="128"/>
                  <a:pt x="121" y="125"/>
                </a:cubicBezTo>
                <a:cubicBezTo>
                  <a:pt x="120" y="118"/>
                  <a:pt x="120" y="109"/>
                  <a:pt x="122" y="102"/>
                </a:cubicBezTo>
                <a:lnTo>
                  <a:pt x="126" y="92"/>
                </a:lnTo>
                <a:cubicBezTo>
                  <a:pt x="128" y="88"/>
                  <a:pt x="130" y="85"/>
                  <a:pt x="133" y="82"/>
                </a:cubicBezTo>
                <a:cubicBezTo>
                  <a:pt x="134" y="81"/>
                  <a:pt x="134" y="81"/>
                  <a:pt x="135" y="80"/>
                </a:cubicBezTo>
                <a:lnTo>
                  <a:pt x="136" y="80"/>
                </a:lnTo>
                <a:cubicBezTo>
                  <a:pt x="137" y="82"/>
                  <a:pt x="137" y="84"/>
                  <a:pt x="137" y="86"/>
                </a:cubicBezTo>
                <a:cubicBezTo>
                  <a:pt x="138" y="90"/>
                  <a:pt x="139" y="102"/>
                  <a:pt x="138" y="106"/>
                </a:cubicBezTo>
                <a:cubicBezTo>
                  <a:pt x="137" y="115"/>
                  <a:pt x="135" y="127"/>
                  <a:pt x="126" y="131"/>
                </a:cubicBezTo>
                <a:cubicBezTo>
                  <a:pt x="123" y="133"/>
                  <a:pt x="124" y="133"/>
                  <a:pt x="123" y="137"/>
                </a:cubicBezTo>
                <a:lnTo>
                  <a:pt x="122" y="137"/>
                </a:lnTo>
                <a:cubicBezTo>
                  <a:pt x="122" y="138"/>
                  <a:pt x="122" y="140"/>
                  <a:pt x="122" y="142"/>
                </a:cubicBezTo>
                <a:cubicBezTo>
                  <a:pt x="122" y="144"/>
                  <a:pt x="122" y="146"/>
                  <a:pt x="123" y="148"/>
                </a:cubicBezTo>
                <a:lnTo>
                  <a:pt x="123" y="154"/>
                </a:lnTo>
                <a:cubicBezTo>
                  <a:pt x="123" y="159"/>
                  <a:pt x="123" y="163"/>
                  <a:pt x="122" y="168"/>
                </a:cubicBezTo>
                <a:cubicBezTo>
                  <a:pt x="122" y="170"/>
                  <a:pt x="123" y="170"/>
                  <a:pt x="123" y="171"/>
                </a:cubicBezTo>
                <a:cubicBezTo>
                  <a:pt x="123" y="173"/>
                  <a:pt x="122" y="174"/>
                  <a:pt x="122" y="175"/>
                </a:cubicBezTo>
                <a:cubicBezTo>
                  <a:pt x="123" y="174"/>
                  <a:pt x="123" y="175"/>
                  <a:pt x="123" y="174"/>
                </a:cubicBezTo>
                <a:cubicBezTo>
                  <a:pt x="123" y="173"/>
                  <a:pt x="123" y="173"/>
                  <a:pt x="123" y="171"/>
                </a:cubicBezTo>
                <a:cubicBezTo>
                  <a:pt x="123" y="170"/>
                  <a:pt x="123" y="168"/>
                  <a:pt x="123" y="167"/>
                </a:cubicBezTo>
                <a:cubicBezTo>
                  <a:pt x="124" y="162"/>
                  <a:pt x="124" y="158"/>
                  <a:pt x="126" y="154"/>
                </a:cubicBezTo>
                <a:cubicBezTo>
                  <a:pt x="126" y="153"/>
                  <a:pt x="127" y="152"/>
                  <a:pt x="127" y="151"/>
                </a:cubicBezTo>
                <a:cubicBezTo>
                  <a:pt x="129" y="147"/>
                  <a:pt x="130" y="145"/>
                  <a:pt x="132" y="141"/>
                </a:cubicBezTo>
                <a:cubicBezTo>
                  <a:pt x="134" y="139"/>
                  <a:pt x="136" y="136"/>
                  <a:pt x="138" y="134"/>
                </a:cubicBezTo>
                <a:cubicBezTo>
                  <a:pt x="139" y="133"/>
                  <a:pt x="142" y="131"/>
                  <a:pt x="143" y="130"/>
                </a:cubicBezTo>
                <a:cubicBezTo>
                  <a:pt x="144" y="129"/>
                  <a:pt x="145" y="128"/>
                  <a:pt x="146" y="128"/>
                </a:cubicBezTo>
                <a:cubicBezTo>
                  <a:pt x="147" y="127"/>
                  <a:pt x="148" y="126"/>
                  <a:pt x="149" y="126"/>
                </a:cubicBezTo>
                <a:cubicBezTo>
                  <a:pt x="151" y="133"/>
                  <a:pt x="146" y="151"/>
                  <a:pt x="143" y="157"/>
                </a:cubicBezTo>
                <a:cubicBezTo>
                  <a:pt x="141" y="161"/>
                  <a:pt x="139" y="166"/>
                  <a:pt x="136" y="169"/>
                </a:cubicBezTo>
                <a:cubicBezTo>
                  <a:pt x="135" y="170"/>
                  <a:pt x="133" y="172"/>
                  <a:pt x="131" y="173"/>
                </a:cubicBezTo>
                <a:cubicBezTo>
                  <a:pt x="130" y="174"/>
                  <a:pt x="126" y="175"/>
                  <a:pt x="124" y="175"/>
                </a:cubicBezTo>
                <a:cubicBezTo>
                  <a:pt x="124" y="176"/>
                  <a:pt x="123" y="178"/>
                  <a:pt x="123" y="179"/>
                </a:cubicBezTo>
                <a:cubicBezTo>
                  <a:pt x="121" y="181"/>
                  <a:pt x="122" y="181"/>
                  <a:pt x="122" y="183"/>
                </a:cubicBezTo>
                <a:cubicBezTo>
                  <a:pt x="121" y="186"/>
                  <a:pt x="121" y="190"/>
                  <a:pt x="120" y="192"/>
                </a:cubicBezTo>
                <a:cubicBezTo>
                  <a:pt x="120" y="194"/>
                  <a:pt x="120" y="196"/>
                  <a:pt x="120" y="197"/>
                </a:cubicBezTo>
                <a:lnTo>
                  <a:pt x="117" y="211"/>
                </a:lnTo>
                <a:cubicBezTo>
                  <a:pt x="117" y="210"/>
                  <a:pt x="119" y="205"/>
                  <a:pt x="120" y="204"/>
                </a:cubicBezTo>
                <a:cubicBezTo>
                  <a:pt x="120" y="203"/>
                  <a:pt x="121" y="203"/>
                  <a:pt x="121" y="202"/>
                </a:cubicBezTo>
                <a:lnTo>
                  <a:pt x="124" y="197"/>
                </a:lnTo>
                <a:cubicBezTo>
                  <a:pt x="126" y="194"/>
                  <a:pt x="128" y="193"/>
                  <a:pt x="130" y="190"/>
                </a:cubicBezTo>
                <a:cubicBezTo>
                  <a:pt x="133" y="187"/>
                  <a:pt x="141" y="183"/>
                  <a:pt x="145" y="181"/>
                </a:cubicBezTo>
                <a:cubicBezTo>
                  <a:pt x="147" y="180"/>
                  <a:pt x="149" y="179"/>
                  <a:pt x="151" y="179"/>
                </a:cubicBezTo>
                <a:cubicBezTo>
                  <a:pt x="153" y="188"/>
                  <a:pt x="141" y="204"/>
                  <a:pt x="135" y="211"/>
                </a:cubicBezTo>
                <a:cubicBezTo>
                  <a:pt x="132" y="214"/>
                  <a:pt x="129" y="217"/>
                  <a:pt x="124" y="218"/>
                </a:cubicBezTo>
                <a:cubicBezTo>
                  <a:pt x="121" y="219"/>
                  <a:pt x="120" y="219"/>
                  <a:pt x="116" y="219"/>
                </a:cubicBezTo>
                <a:cubicBezTo>
                  <a:pt x="113" y="223"/>
                  <a:pt x="113" y="221"/>
                  <a:pt x="111" y="226"/>
                </a:cubicBezTo>
                <a:cubicBezTo>
                  <a:pt x="108" y="233"/>
                  <a:pt x="105" y="241"/>
                  <a:pt x="101" y="248"/>
                </a:cubicBezTo>
                <a:cubicBezTo>
                  <a:pt x="101" y="249"/>
                  <a:pt x="100" y="249"/>
                  <a:pt x="100" y="250"/>
                </a:cubicBezTo>
                <a:cubicBezTo>
                  <a:pt x="99" y="252"/>
                  <a:pt x="98" y="253"/>
                  <a:pt x="97" y="255"/>
                </a:cubicBezTo>
                <a:cubicBezTo>
                  <a:pt x="96" y="256"/>
                  <a:pt x="95" y="258"/>
                  <a:pt x="94" y="260"/>
                </a:cubicBezTo>
                <a:cubicBezTo>
                  <a:pt x="96" y="259"/>
                  <a:pt x="97" y="256"/>
                  <a:pt x="98" y="255"/>
                </a:cubicBezTo>
                <a:cubicBezTo>
                  <a:pt x="99" y="253"/>
                  <a:pt x="100" y="251"/>
                  <a:pt x="102" y="249"/>
                </a:cubicBezTo>
                <a:cubicBezTo>
                  <a:pt x="106" y="244"/>
                  <a:pt x="114" y="239"/>
                  <a:pt x="121" y="237"/>
                </a:cubicBezTo>
                <a:cubicBezTo>
                  <a:pt x="126" y="236"/>
                  <a:pt x="125" y="235"/>
                  <a:pt x="132" y="235"/>
                </a:cubicBezTo>
                <a:cubicBezTo>
                  <a:pt x="137" y="235"/>
                  <a:pt x="139" y="235"/>
                  <a:pt x="138" y="238"/>
                </a:cubicBezTo>
                <a:cubicBezTo>
                  <a:pt x="136" y="242"/>
                  <a:pt x="133" y="246"/>
                  <a:pt x="131" y="249"/>
                </a:cubicBezTo>
                <a:cubicBezTo>
                  <a:pt x="130" y="250"/>
                  <a:pt x="129" y="251"/>
                  <a:pt x="128" y="251"/>
                </a:cubicBezTo>
                <a:cubicBezTo>
                  <a:pt x="128" y="252"/>
                  <a:pt x="128" y="252"/>
                  <a:pt x="127" y="253"/>
                </a:cubicBezTo>
                <a:lnTo>
                  <a:pt x="124" y="256"/>
                </a:lnTo>
                <a:cubicBezTo>
                  <a:pt x="123" y="257"/>
                  <a:pt x="123" y="256"/>
                  <a:pt x="122" y="257"/>
                </a:cubicBezTo>
                <a:cubicBezTo>
                  <a:pt x="122" y="257"/>
                  <a:pt x="122" y="258"/>
                  <a:pt x="121" y="258"/>
                </a:cubicBezTo>
                <a:cubicBezTo>
                  <a:pt x="120" y="259"/>
                  <a:pt x="120" y="259"/>
                  <a:pt x="119" y="260"/>
                </a:cubicBezTo>
                <a:cubicBezTo>
                  <a:pt x="118" y="260"/>
                  <a:pt x="117" y="261"/>
                  <a:pt x="116" y="262"/>
                </a:cubicBezTo>
                <a:cubicBezTo>
                  <a:pt x="114" y="262"/>
                  <a:pt x="112" y="263"/>
                  <a:pt x="110" y="264"/>
                </a:cubicBezTo>
                <a:cubicBezTo>
                  <a:pt x="100" y="266"/>
                  <a:pt x="101" y="264"/>
                  <a:pt x="95" y="262"/>
                </a:cubicBezTo>
                <a:cubicBezTo>
                  <a:pt x="88" y="266"/>
                  <a:pt x="92" y="263"/>
                  <a:pt x="87" y="269"/>
                </a:cubicBezTo>
                <a:cubicBezTo>
                  <a:pt x="84" y="272"/>
                  <a:pt x="78" y="280"/>
                  <a:pt x="75" y="283"/>
                </a:cubicBezTo>
                <a:lnTo>
                  <a:pt x="66" y="291"/>
                </a:lnTo>
                <a:cubicBezTo>
                  <a:pt x="67" y="291"/>
                  <a:pt x="68" y="290"/>
                  <a:pt x="71" y="288"/>
                </a:cubicBezTo>
                <a:cubicBezTo>
                  <a:pt x="82" y="278"/>
                  <a:pt x="98" y="277"/>
                  <a:pt x="112" y="283"/>
                </a:cubicBezTo>
                <a:cubicBezTo>
                  <a:pt x="113" y="284"/>
                  <a:pt x="114" y="284"/>
                  <a:pt x="115" y="285"/>
                </a:cubicBezTo>
                <a:cubicBezTo>
                  <a:pt x="115" y="287"/>
                  <a:pt x="113" y="289"/>
                  <a:pt x="111" y="290"/>
                </a:cubicBezTo>
                <a:cubicBezTo>
                  <a:pt x="102" y="297"/>
                  <a:pt x="83" y="305"/>
                  <a:pt x="71" y="298"/>
                </a:cubicBezTo>
                <a:cubicBezTo>
                  <a:pt x="64" y="294"/>
                  <a:pt x="71" y="294"/>
                  <a:pt x="62" y="294"/>
                </a:cubicBezTo>
                <a:cubicBezTo>
                  <a:pt x="60" y="296"/>
                  <a:pt x="55" y="299"/>
                  <a:pt x="53" y="300"/>
                </a:cubicBezTo>
                <a:cubicBezTo>
                  <a:pt x="48" y="303"/>
                  <a:pt x="38" y="308"/>
                  <a:pt x="37" y="309"/>
                </a:cubicBezTo>
                <a:cubicBezTo>
                  <a:pt x="41" y="309"/>
                  <a:pt x="47" y="304"/>
                  <a:pt x="62" y="309"/>
                </a:cubicBezTo>
                <a:cubicBezTo>
                  <a:pt x="68" y="311"/>
                  <a:pt x="78" y="317"/>
                  <a:pt x="80" y="321"/>
                </a:cubicBezTo>
                <a:cubicBezTo>
                  <a:pt x="79" y="326"/>
                  <a:pt x="63" y="328"/>
                  <a:pt x="55" y="328"/>
                </a:cubicBezTo>
                <a:moveTo>
                  <a:pt x="36" y="309"/>
                </a:moveTo>
                <a:lnTo>
                  <a:pt x="35" y="310"/>
                </a:lnTo>
                <a:lnTo>
                  <a:pt x="36" y="309"/>
                </a:lnTo>
                <a:close/>
                <a:moveTo>
                  <a:pt x="37" y="309"/>
                </a:moveTo>
                <a:lnTo>
                  <a:pt x="36" y="309"/>
                </a:lnTo>
                <a:lnTo>
                  <a:pt x="37" y="309"/>
                </a:lnTo>
                <a:close/>
                <a:moveTo>
                  <a:pt x="94" y="260"/>
                </a:moveTo>
                <a:lnTo>
                  <a:pt x="94" y="260"/>
                </a:lnTo>
                <a:lnTo>
                  <a:pt x="94" y="260"/>
                </a:lnTo>
                <a:lnTo>
                  <a:pt x="94" y="260"/>
                </a:lnTo>
                <a:close/>
                <a:moveTo>
                  <a:pt x="115" y="216"/>
                </a:moveTo>
                <a:lnTo>
                  <a:pt x="115" y="217"/>
                </a:lnTo>
                <a:lnTo>
                  <a:pt x="115" y="216"/>
                </a:lnTo>
                <a:lnTo>
                  <a:pt x="115" y="216"/>
                </a:lnTo>
                <a:close/>
                <a:moveTo>
                  <a:pt x="115" y="216"/>
                </a:moveTo>
                <a:lnTo>
                  <a:pt x="115" y="215"/>
                </a:lnTo>
                <a:lnTo>
                  <a:pt x="115" y="216"/>
                </a:lnTo>
                <a:close/>
                <a:moveTo>
                  <a:pt x="116" y="214"/>
                </a:moveTo>
                <a:lnTo>
                  <a:pt x="115" y="215"/>
                </a:lnTo>
                <a:lnTo>
                  <a:pt x="116" y="214"/>
                </a:lnTo>
                <a:close/>
                <a:moveTo>
                  <a:pt x="116" y="214"/>
                </a:moveTo>
                <a:lnTo>
                  <a:pt x="116" y="213"/>
                </a:lnTo>
                <a:lnTo>
                  <a:pt x="116" y="213"/>
                </a:lnTo>
                <a:cubicBezTo>
                  <a:pt x="116" y="215"/>
                  <a:pt x="116" y="214"/>
                  <a:pt x="116" y="214"/>
                </a:cubicBezTo>
                <a:moveTo>
                  <a:pt x="116" y="211"/>
                </a:moveTo>
                <a:lnTo>
                  <a:pt x="117" y="211"/>
                </a:lnTo>
                <a:lnTo>
                  <a:pt x="117" y="212"/>
                </a:lnTo>
                <a:lnTo>
                  <a:pt x="116" y="212"/>
                </a:lnTo>
                <a:lnTo>
                  <a:pt x="116" y="211"/>
                </a:lnTo>
                <a:close/>
                <a:moveTo>
                  <a:pt x="115" y="116"/>
                </a:moveTo>
                <a:lnTo>
                  <a:pt x="116" y="117"/>
                </a:lnTo>
                <a:cubicBezTo>
                  <a:pt x="116" y="118"/>
                  <a:pt x="116" y="119"/>
                  <a:pt x="116" y="119"/>
                </a:cubicBezTo>
                <a:cubicBezTo>
                  <a:pt x="117" y="121"/>
                  <a:pt x="117" y="122"/>
                  <a:pt x="117" y="123"/>
                </a:cubicBezTo>
                <a:cubicBezTo>
                  <a:pt x="115" y="123"/>
                  <a:pt x="115" y="122"/>
                  <a:pt x="115" y="120"/>
                </a:cubicBezTo>
                <a:cubicBezTo>
                  <a:pt x="115" y="118"/>
                  <a:pt x="115" y="118"/>
                  <a:pt x="115" y="116"/>
                </a:cubicBezTo>
                <a:moveTo>
                  <a:pt x="115" y="116"/>
                </a:moveTo>
                <a:cubicBezTo>
                  <a:pt x="115" y="115"/>
                  <a:pt x="115" y="117"/>
                  <a:pt x="115" y="115"/>
                </a:cubicBezTo>
                <a:lnTo>
                  <a:pt x="115" y="115"/>
                </a:lnTo>
                <a:lnTo>
                  <a:pt x="115" y="116"/>
                </a:lnTo>
                <a:close/>
                <a:moveTo>
                  <a:pt x="114" y="112"/>
                </a:moveTo>
                <a:lnTo>
                  <a:pt x="115" y="113"/>
                </a:lnTo>
                <a:lnTo>
                  <a:pt x="114" y="112"/>
                </a:lnTo>
                <a:close/>
              </a:path>
            </a:pathLst>
          </a:custGeom>
          <a:solidFill>
            <a:srgbClr val="DAB866">
              <a:alpha val="100000"/>
            </a:srgbClr>
          </a:solidFill>
          <a:ln w="0" cap="flat">
            <a:noFill/>
            <a:prstDash val="solid"/>
            <a:miter lim="0"/>
          </a:ln>
        </p:spPr>
        <p:txBody>
          <a:bodyPr rtlCol="0"/>
          <a:lstStyle/>
          <a:p>
            <a:pPr algn="ctr"/>
            <a:endParaRPr lang="zh-CN" altLang="en-US"/>
          </a:p>
        </p:txBody>
      </p:sp>
      <p:sp>
        <p:nvSpPr>
          <p:cNvPr id="78" name="path 78"/>
          <p:cNvSpPr/>
          <p:nvPr/>
        </p:nvSpPr>
        <p:spPr>
          <a:xfrm>
            <a:off x="2611976" y="2898622"/>
            <a:ext cx="97193" cy="208448"/>
          </a:xfrm>
          <a:custGeom>
            <a:avLst/>
            <a:gdLst/>
            <a:ahLst/>
            <a:cxnLst/>
            <a:rect l="0" t="0" r="0" b="0"/>
            <a:pathLst>
              <a:path w="153" h="328">
                <a:moveTo>
                  <a:pt x="117" y="310"/>
                </a:moveTo>
                <a:cubicBezTo>
                  <a:pt x="117" y="311"/>
                  <a:pt x="119" y="311"/>
                  <a:pt x="121" y="311"/>
                </a:cubicBezTo>
                <a:lnTo>
                  <a:pt x="119" y="310"/>
                </a:lnTo>
                <a:cubicBezTo>
                  <a:pt x="118" y="310"/>
                  <a:pt x="118" y="310"/>
                  <a:pt x="117" y="310"/>
                </a:cubicBezTo>
                <a:moveTo>
                  <a:pt x="97" y="328"/>
                </a:moveTo>
                <a:lnTo>
                  <a:pt x="101" y="327"/>
                </a:lnTo>
                <a:cubicBezTo>
                  <a:pt x="105" y="327"/>
                  <a:pt x="111" y="325"/>
                  <a:pt x="115" y="322"/>
                </a:cubicBezTo>
                <a:cubicBezTo>
                  <a:pt x="122" y="316"/>
                  <a:pt x="118" y="315"/>
                  <a:pt x="124" y="313"/>
                </a:cubicBezTo>
                <a:cubicBezTo>
                  <a:pt x="126" y="312"/>
                  <a:pt x="126" y="313"/>
                  <a:pt x="128" y="313"/>
                </a:cubicBezTo>
                <a:cubicBezTo>
                  <a:pt x="134" y="315"/>
                  <a:pt x="140" y="316"/>
                  <a:pt x="146" y="317"/>
                </a:cubicBezTo>
                <a:cubicBezTo>
                  <a:pt x="147" y="317"/>
                  <a:pt x="150" y="317"/>
                  <a:pt x="150" y="317"/>
                </a:cubicBezTo>
                <a:cubicBezTo>
                  <a:pt x="153" y="317"/>
                  <a:pt x="152" y="314"/>
                  <a:pt x="148" y="313"/>
                </a:cubicBezTo>
                <a:cubicBezTo>
                  <a:pt x="141" y="313"/>
                  <a:pt x="133" y="311"/>
                  <a:pt x="126" y="309"/>
                </a:cubicBezTo>
                <a:cubicBezTo>
                  <a:pt x="123" y="307"/>
                  <a:pt x="123" y="309"/>
                  <a:pt x="122" y="304"/>
                </a:cubicBezTo>
                <a:cubicBezTo>
                  <a:pt x="121" y="301"/>
                  <a:pt x="123" y="293"/>
                  <a:pt x="117" y="282"/>
                </a:cubicBezTo>
                <a:cubicBezTo>
                  <a:pt x="115" y="279"/>
                  <a:pt x="113" y="276"/>
                  <a:pt x="111" y="274"/>
                </a:cubicBezTo>
                <a:cubicBezTo>
                  <a:pt x="109" y="271"/>
                  <a:pt x="108" y="270"/>
                  <a:pt x="105" y="268"/>
                </a:cubicBezTo>
                <a:cubicBezTo>
                  <a:pt x="103" y="266"/>
                  <a:pt x="99" y="263"/>
                  <a:pt x="95" y="263"/>
                </a:cubicBezTo>
                <a:cubicBezTo>
                  <a:pt x="96" y="265"/>
                  <a:pt x="96" y="268"/>
                  <a:pt x="97" y="270"/>
                </a:cubicBezTo>
                <a:cubicBezTo>
                  <a:pt x="99" y="278"/>
                  <a:pt x="101" y="292"/>
                  <a:pt x="107" y="298"/>
                </a:cubicBezTo>
                <a:cubicBezTo>
                  <a:pt x="109" y="300"/>
                  <a:pt x="111" y="302"/>
                  <a:pt x="114" y="303"/>
                </a:cubicBezTo>
                <a:cubicBezTo>
                  <a:pt x="116" y="305"/>
                  <a:pt x="117" y="305"/>
                  <a:pt x="120" y="305"/>
                </a:cubicBezTo>
                <a:cubicBezTo>
                  <a:pt x="120" y="306"/>
                  <a:pt x="120" y="306"/>
                  <a:pt x="121" y="307"/>
                </a:cubicBezTo>
                <a:cubicBezTo>
                  <a:pt x="115" y="306"/>
                  <a:pt x="98" y="296"/>
                  <a:pt x="93" y="292"/>
                </a:cubicBezTo>
                <a:cubicBezTo>
                  <a:pt x="88" y="288"/>
                  <a:pt x="87" y="289"/>
                  <a:pt x="87" y="283"/>
                </a:cubicBezTo>
                <a:cubicBezTo>
                  <a:pt x="87" y="281"/>
                  <a:pt x="87" y="281"/>
                  <a:pt x="88" y="279"/>
                </a:cubicBezTo>
                <a:cubicBezTo>
                  <a:pt x="91" y="265"/>
                  <a:pt x="87" y="247"/>
                  <a:pt x="77" y="237"/>
                </a:cubicBezTo>
                <a:cubicBezTo>
                  <a:pt x="76" y="235"/>
                  <a:pt x="74" y="233"/>
                  <a:pt x="72" y="233"/>
                </a:cubicBezTo>
                <a:cubicBezTo>
                  <a:pt x="73" y="239"/>
                  <a:pt x="71" y="248"/>
                  <a:pt x="72" y="255"/>
                </a:cubicBezTo>
                <a:cubicBezTo>
                  <a:pt x="72" y="264"/>
                  <a:pt x="73" y="271"/>
                  <a:pt x="78" y="278"/>
                </a:cubicBezTo>
                <a:cubicBezTo>
                  <a:pt x="79" y="279"/>
                  <a:pt x="79" y="279"/>
                  <a:pt x="80" y="280"/>
                </a:cubicBezTo>
                <a:cubicBezTo>
                  <a:pt x="82" y="282"/>
                  <a:pt x="83" y="282"/>
                  <a:pt x="85" y="283"/>
                </a:cubicBezTo>
                <a:lnTo>
                  <a:pt x="85" y="286"/>
                </a:lnTo>
                <a:cubicBezTo>
                  <a:pt x="83" y="285"/>
                  <a:pt x="80" y="281"/>
                  <a:pt x="78" y="280"/>
                </a:cubicBezTo>
                <a:lnTo>
                  <a:pt x="63" y="261"/>
                </a:lnTo>
                <a:cubicBezTo>
                  <a:pt x="60" y="256"/>
                  <a:pt x="61" y="259"/>
                  <a:pt x="61" y="253"/>
                </a:cubicBezTo>
                <a:cubicBezTo>
                  <a:pt x="61" y="251"/>
                  <a:pt x="63" y="248"/>
                  <a:pt x="65" y="244"/>
                </a:cubicBezTo>
                <a:cubicBezTo>
                  <a:pt x="69" y="234"/>
                  <a:pt x="68" y="222"/>
                  <a:pt x="66" y="212"/>
                </a:cubicBezTo>
                <a:cubicBezTo>
                  <a:pt x="65" y="209"/>
                  <a:pt x="64" y="207"/>
                  <a:pt x="63" y="205"/>
                </a:cubicBezTo>
                <a:cubicBezTo>
                  <a:pt x="62" y="203"/>
                  <a:pt x="61" y="200"/>
                  <a:pt x="60" y="199"/>
                </a:cubicBezTo>
                <a:lnTo>
                  <a:pt x="56" y="213"/>
                </a:lnTo>
                <a:cubicBezTo>
                  <a:pt x="54" y="220"/>
                  <a:pt x="52" y="226"/>
                  <a:pt x="52" y="234"/>
                </a:cubicBezTo>
                <a:cubicBezTo>
                  <a:pt x="52" y="237"/>
                  <a:pt x="52" y="239"/>
                  <a:pt x="53" y="242"/>
                </a:cubicBezTo>
                <a:cubicBezTo>
                  <a:pt x="54" y="245"/>
                  <a:pt x="54" y="246"/>
                  <a:pt x="56" y="248"/>
                </a:cubicBezTo>
                <a:cubicBezTo>
                  <a:pt x="57" y="252"/>
                  <a:pt x="59" y="251"/>
                  <a:pt x="59" y="254"/>
                </a:cubicBezTo>
                <a:lnTo>
                  <a:pt x="58" y="254"/>
                </a:lnTo>
                <a:cubicBezTo>
                  <a:pt x="57" y="251"/>
                  <a:pt x="54" y="247"/>
                  <a:pt x="52" y="244"/>
                </a:cubicBezTo>
                <a:cubicBezTo>
                  <a:pt x="51" y="241"/>
                  <a:pt x="50" y="240"/>
                  <a:pt x="49" y="238"/>
                </a:cubicBezTo>
                <a:cubicBezTo>
                  <a:pt x="46" y="232"/>
                  <a:pt x="44" y="226"/>
                  <a:pt x="42" y="220"/>
                </a:cubicBezTo>
                <a:cubicBezTo>
                  <a:pt x="40" y="216"/>
                  <a:pt x="41" y="216"/>
                  <a:pt x="42" y="212"/>
                </a:cubicBezTo>
                <a:cubicBezTo>
                  <a:pt x="42" y="211"/>
                  <a:pt x="42" y="211"/>
                  <a:pt x="43" y="211"/>
                </a:cubicBezTo>
                <a:cubicBezTo>
                  <a:pt x="44" y="208"/>
                  <a:pt x="52" y="205"/>
                  <a:pt x="57" y="185"/>
                </a:cubicBezTo>
                <a:cubicBezTo>
                  <a:pt x="57" y="184"/>
                  <a:pt x="57" y="183"/>
                  <a:pt x="58" y="182"/>
                </a:cubicBezTo>
                <a:cubicBezTo>
                  <a:pt x="58" y="179"/>
                  <a:pt x="58" y="177"/>
                  <a:pt x="58" y="174"/>
                </a:cubicBezTo>
                <a:cubicBezTo>
                  <a:pt x="58" y="171"/>
                  <a:pt x="57" y="162"/>
                  <a:pt x="56" y="160"/>
                </a:cubicBezTo>
                <a:cubicBezTo>
                  <a:pt x="54" y="161"/>
                  <a:pt x="50" y="168"/>
                  <a:pt x="48" y="171"/>
                </a:cubicBezTo>
                <a:cubicBezTo>
                  <a:pt x="47" y="173"/>
                  <a:pt x="46" y="174"/>
                  <a:pt x="45" y="176"/>
                </a:cubicBezTo>
                <a:cubicBezTo>
                  <a:pt x="44" y="178"/>
                  <a:pt x="43" y="180"/>
                  <a:pt x="42" y="182"/>
                </a:cubicBezTo>
                <a:cubicBezTo>
                  <a:pt x="40" y="186"/>
                  <a:pt x="38" y="190"/>
                  <a:pt x="37" y="195"/>
                </a:cubicBezTo>
                <a:cubicBezTo>
                  <a:pt x="37" y="197"/>
                  <a:pt x="37" y="201"/>
                  <a:pt x="38" y="204"/>
                </a:cubicBezTo>
                <a:cubicBezTo>
                  <a:pt x="38" y="205"/>
                  <a:pt x="39" y="206"/>
                  <a:pt x="39" y="207"/>
                </a:cubicBezTo>
                <a:cubicBezTo>
                  <a:pt x="39" y="208"/>
                  <a:pt x="40" y="209"/>
                  <a:pt x="41" y="210"/>
                </a:cubicBezTo>
                <a:cubicBezTo>
                  <a:pt x="40" y="211"/>
                  <a:pt x="40" y="212"/>
                  <a:pt x="40" y="213"/>
                </a:cubicBezTo>
                <a:cubicBezTo>
                  <a:pt x="39" y="212"/>
                  <a:pt x="39" y="211"/>
                  <a:pt x="39" y="210"/>
                </a:cubicBezTo>
                <a:cubicBezTo>
                  <a:pt x="37" y="203"/>
                  <a:pt x="35" y="194"/>
                  <a:pt x="34" y="187"/>
                </a:cubicBezTo>
                <a:cubicBezTo>
                  <a:pt x="34" y="185"/>
                  <a:pt x="33" y="185"/>
                  <a:pt x="33" y="183"/>
                </a:cubicBezTo>
                <a:cubicBezTo>
                  <a:pt x="33" y="181"/>
                  <a:pt x="32" y="174"/>
                  <a:pt x="33" y="172"/>
                </a:cubicBezTo>
                <a:lnTo>
                  <a:pt x="36" y="168"/>
                </a:lnTo>
                <a:lnTo>
                  <a:pt x="41" y="165"/>
                </a:lnTo>
                <a:cubicBezTo>
                  <a:pt x="44" y="163"/>
                  <a:pt x="48" y="159"/>
                  <a:pt x="50" y="155"/>
                </a:cubicBezTo>
                <a:lnTo>
                  <a:pt x="53" y="150"/>
                </a:lnTo>
                <a:cubicBezTo>
                  <a:pt x="55" y="146"/>
                  <a:pt x="56" y="141"/>
                  <a:pt x="57" y="137"/>
                </a:cubicBezTo>
                <a:cubicBezTo>
                  <a:pt x="58" y="132"/>
                  <a:pt x="58" y="129"/>
                  <a:pt x="58" y="123"/>
                </a:cubicBezTo>
                <a:cubicBezTo>
                  <a:pt x="56" y="124"/>
                  <a:pt x="56" y="124"/>
                  <a:pt x="55" y="125"/>
                </a:cubicBezTo>
                <a:cubicBezTo>
                  <a:pt x="52" y="128"/>
                  <a:pt x="44" y="135"/>
                  <a:pt x="41" y="138"/>
                </a:cubicBezTo>
                <a:lnTo>
                  <a:pt x="36" y="146"/>
                </a:lnTo>
                <a:cubicBezTo>
                  <a:pt x="34" y="150"/>
                  <a:pt x="32" y="154"/>
                  <a:pt x="33" y="159"/>
                </a:cubicBezTo>
                <a:cubicBezTo>
                  <a:pt x="33" y="163"/>
                  <a:pt x="33" y="165"/>
                  <a:pt x="34" y="167"/>
                </a:cubicBezTo>
                <a:lnTo>
                  <a:pt x="32" y="169"/>
                </a:lnTo>
                <a:cubicBezTo>
                  <a:pt x="32" y="162"/>
                  <a:pt x="31" y="153"/>
                  <a:pt x="32" y="147"/>
                </a:cubicBezTo>
                <a:cubicBezTo>
                  <a:pt x="33" y="144"/>
                  <a:pt x="33" y="140"/>
                  <a:pt x="33" y="136"/>
                </a:cubicBezTo>
                <a:cubicBezTo>
                  <a:pt x="33" y="133"/>
                  <a:pt x="34" y="130"/>
                  <a:pt x="34" y="127"/>
                </a:cubicBezTo>
                <a:cubicBezTo>
                  <a:pt x="35" y="126"/>
                  <a:pt x="35" y="126"/>
                  <a:pt x="36" y="125"/>
                </a:cubicBezTo>
                <a:cubicBezTo>
                  <a:pt x="37" y="124"/>
                  <a:pt x="37" y="124"/>
                  <a:pt x="38" y="123"/>
                </a:cubicBezTo>
                <a:lnTo>
                  <a:pt x="41" y="123"/>
                </a:lnTo>
                <a:cubicBezTo>
                  <a:pt x="48" y="122"/>
                  <a:pt x="53" y="118"/>
                  <a:pt x="57" y="114"/>
                </a:cubicBezTo>
                <a:cubicBezTo>
                  <a:pt x="58" y="113"/>
                  <a:pt x="59" y="112"/>
                  <a:pt x="59" y="112"/>
                </a:cubicBezTo>
                <a:cubicBezTo>
                  <a:pt x="60" y="110"/>
                  <a:pt x="60" y="110"/>
                  <a:pt x="61" y="109"/>
                </a:cubicBezTo>
                <a:cubicBezTo>
                  <a:pt x="64" y="105"/>
                  <a:pt x="69" y="94"/>
                  <a:pt x="69" y="89"/>
                </a:cubicBezTo>
                <a:cubicBezTo>
                  <a:pt x="66" y="90"/>
                  <a:pt x="53" y="97"/>
                  <a:pt x="50" y="98"/>
                </a:cubicBezTo>
                <a:cubicBezTo>
                  <a:pt x="47" y="100"/>
                  <a:pt x="44" y="103"/>
                  <a:pt x="41" y="106"/>
                </a:cubicBezTo>
                <a:cubicBezTo>
                  <a:pt x="40" y="108"/>
                  <a:pt x="39" y="110"/>
                  <a:pt x="38" y="112"/>
                </a:cubicBezTo>
                <a:cubicBezTo>
                  <a:pt x="38" y="109"/>
                  <a:pt x="39" y="107"/>
                  <a:pt x="39" y="105"/>
                </a:cubicBezTo>
                <a:lnTo>
                  <a:pt x="43" y="92"/>
                </a:lnTo>
                <a:cubicBezTo>
                  <a:pt x="44" y="91"/>
                  <a:pt x="44" y="90"/>
                  <a:pt x="45" y="89"/>
                </a:cubicBezTo>
                <a:cubicBezTo>
                  <a:pt x="45" y="88"/>
                  <a:pt x="45" y="87"/>
                  <a:pt x="46" y="86"/>
                </a:cubicBezTo>
                <a:cubicBezTo>
                  <a:pt x="49" y="86"/>
                  <a:pt x="48" y="84"/>
                  <a:pt x="51" y="84"/>
                </a:cubicBezTo>
                <a:cubicBezTo>
                  <a:pt x="53" y="85"/>
                  <a:pt x="52" y="85"/>
                  <a:pt x="54" y="85"/>
                </a:cubicBezTo>
                <a:cubicBezTo>
                  <a:pt x="55" y="85"/>
                  <a:pt x="56" y="85"/>
                  <a:pt x="58" y="85"/>
                </a:cubicBezTo>
                <a:cubicBezTo>
                  <a:pt x="68" y="84"/>
                  <a:pt x="76" y="77"/>
                  <a:pt x="81" y="70"/>
                </a:cubicBezTo>
                <a:cubicBezTo>
                  <a:pt x="86" y="62"/>
                  <a:pt x="86" y="63"/>
                  <a:pt x="81" y="63"/>
                </a:cubicBezTo>
                <a:cubicBezTo>
                  <a:pt x="75" y="64"/>
                  <a:pt x="66" y="65"/>
                  <a:pt x="61" y="67"/>
                </a:cubicBezTo>
                <a:cubicBezTo>
                  <a:pt x="56" y="69"/>
                  <a:pt x="51" y="73"/>
                  <a:pt x="50" y="79"/>
                </a:cubicBezTo>
                <a:cubicBezTo>
                  <a:pt x="49" y="82"/>
                  <a:pt x="50" y="83"/>
                  <a:pt x="47" y="83"/>
                </a:cubicBezTo>
                <a:cubicBezTo>
                  <a:pt x="47" y="81"/>
                  <a:pt x="49" y="78"/>
                  <a:pt x="50" y="76"/>
                </a:cubicBezTo>
                <a:lnTo>
                  <a:pt x="62" y="55"/>
                </a:lnTo>
                <a:cubicBezTo>
                  <a:pt x="63" y="55"/>
                  <a:pt x="65" y="54"/>
                  <a:pt x="66" y="53"/>
                </a:cubicBezTo>
                <a:cubicBezTo>
                  <a:pt x="84" y="63"/>
                  <a:pt x="102" y="45"/>
                  <a:pt x="102" y="40"/>
                </a:cubicBezTo>
                <a:cubicBezTo>
                  <a:pt x="101" y="40"/>
                  <a:pt x="99" y="40"/>
                  <a:pt x="97" y="40"/>
                </a:cubicBezTo>
                <a:cubicBezTo>
                  <a:pt x="95" y="39"/>
                  <a:pt x="93" y="39"/>
                  <a:pt x="91" y="39"/>
                </a:cubicBezTo>
                <a:cubicBezTo>
                  <a:pt x="84" y="38"/>
                  <a:pt x="75" y="39"/>
                  <a:pt x="70" y="44"/>
                </a:cubicBezTo>
                <a:cubicBezTo>
                  <a:pt x="68" y="47"/>
                  <a:pt x="67" y="49"/>
                  <a:pt x="66" y="52"/>
                </a:cubicBezTo>
                <a:lnTo>
                  <a:pt x="64" y="52"/>
                </a:lnTo>
                <a:lnTo>
                  <a:pt x="73" y="40"/>
                </a:lnTo>
                <a:cubicBezTo>
                  <a:pt x="73" y="39"/>
                  <a:pt x="73" y="40"/>
                  <a:pt x="74" y="39"/>
                </a:cubicBezTo>
                <a:cubicBezTo>
                  <a:pt x="74" y="38"/>
                  <a:pt x="74" y="39"/>
                  <a:pt x="74" y="38"/>
                </a:cubicBezTo>
                <a:lnTo>
                  <a:pt x="77" y="35"/>
                </a:lnTo>
                <a:cubicBezTo>
                  <a:pt x="81" y="30"/>
                  <a:pt x="81" y="31"/>
                  <a:pt x="85" y="30"/>
                </a:cubicBezTo>
                <a:cubicBezTo>
                  <a:pt x="91" y="29"/>
                  <a:pt x="98" y="25"/>
                  <a:pt x="101" y="20"/>
                </a:cubicBezTo>
                <a:cubicBezTo>
                  <a:pt x="104" y="16"/>
                  <a:pt x="105" y="17"/>
                  <a:pt x="108" y="9"/>
                </a:cubicBezTo>
                <a:cubicBezTo>
                  <a:pt x="109" y="7"/>
                  <a:pt x="110" y="2"/>
                  <a:pt x="110" y="0"/>
                </a:cubicBezTo>
                <a:cubicBezTo>
                  <a:pt x="108" y="0"/>
                  <a:pt x="106" y="1"/>
                  <a:pt x="104" y="2"/>
                </a:cubicBezTo>
                <a:cubicBezTo>
                  <a:pt x="97" y="5"/>
                  <a:pt x="90" y="8"/>
                  <a:pt x="85" y="14"/>
                </a:cubicBezTo>
                <a:cubicBezTo>
                  <a:pt x="84" y="16"/>
                  <a:pt x="82" y="18"/>
                  <a:pt x="81" y="20"/>
                </a:cubicBezTo>
                <a:cubicBezTo>
                  <a:pt x="81" y="21"/>
                  <a:pt x="80" y="22"/>
                  <a:pt x="80" y="23"/>
                </a:cubicBezTo>
                <a:cubicBezTo>
                  <a:pt x="80" y="25"/>
                  <a:pt x="79" y="28"/>
                  <a:pt x="80" y="29"/>
                </a:cubicBezTo>
                <a:lnTo>
                  <a:pt x="62" y="52"/>
                </a:lnTo>
                <a:cubicBezTo>
                  <a:pt x="61" y="53"/>
                  <a:pt x="61" y="53"/>
                  <a:pt x="61" y="53"/>
                </a:cubicBezTo>
                <a:cubicBezTo>
                  <a:pt x="60" y="55"/>
                  <a:pt x="59" y="56"/>
                  <a:pt x="58" y="57"/>
                </a:cubicBezTo>
                <a:cubicBezTo>
                  <a:pt x="58" y="54"/>
                  <a:pt x="58" y="55"/>
                  <a:pt x="59" y="54"/>
                </a:cubicBezTo>
                <a:lnTo>
                  <a:pt x="62" y="49"/>
                </a:lnTo>
                <a:cubicBezTo>
                  <a:pt x="64" y="46"/>
                  <a:pt x="65" y="44"/>
                  <a:pt x="66" y="41"/>
                </a:cubicBezTo>
                <a:cubicBezTo>
                  <a:pt x="67" y="38"/>
                  <a:pt x="67" y="37"/>
                  <a:pt x="68" y="34"/>
                </a:cubicBezTo>
                <a:cubicBezTo>
                  <a:pt x="70" y="25"/>
                  <a:pt x="70" y="13"/>
                  <a:pt x="67" y="5"/>
                </a:cubicBezTo>
                <a:cubicBezTo>
                  <a:pt x="65" y="5"/>
                  <a:pt x="66" y="6"/>
                  <a:pt x="65" y="7"/>
                </a:cubicBezTo>
                <a:cubicBezTo>
                  <a:pt x="62" y="9"/>
                  <a:pt x="60" y="12"/>
                  <a:pt x="59" y="14"/>
                </a:cubicBezTo>
                <a:cubicBezTo>
                  <a:pt x="53" y="25"/>
                  <a:pt x="48" y="38"/>
                  <a:pt x="53" y="50"/>
                </a:cubicBezTo>
                <a:cubicBezTo>
                  <a:pt x="53" y="51"/>
                  <a:pt x="53" y="51"/>
                  <a:pt x="54" y="53"/>
                </a:cubicBezTo>
                <a:cubicBezTo>
                  <a:pt x="55" y="54"/>
                  <a:pt x="55" y="54"/>
                  <a:pt x="56" y="55"/>
                </a:cubicBezTo>
                <a:cubicBezTo>
                  <a:pt x="56" y="57"/>
                  <a:pt x="56" y="60"/>
                  <a:pt x="56" y="61"/>
                </a:cubicBezTo>
                <a:lnTo>
                  <a:pt x="53" y="66"/>
                </a:lnTo>
                <a:cubicBezTo>
                  <a:pt x="52" y="67"/>
                  <a:pt x="52" y="68"/>
                  <a:pt x="51" y="70"/>
                </a:cubicBezTo>
                <a:lnTo>
                  <a:pt x="42" y="89"/>
                </a:lnTo>
                <a:cubicBezTo>
                  <a:pt x="41" y="90"/>
                  <a:pt x="41" y="92"/>
                  <a:pt x="40" y="93"/>
                </a:cubicBezTo>
                <a:cubicBezTo>
                  <a:pt x="40" y="89"/>
                  <a:pt x="46" y="81"/>
                  <a:pt x="45" y="66"/>
                </a:cubicBezTo>
                <a:cubicBezTo>
                  <a:pt x="45" y="58"/>
                  <a:pt x="44" y="51"/>
                  <a:pt x="40" y="44"/>
                </a:cubicBezTo>
                <a:cubicBezTo>
                  <a:pt x="39" y="43"/>
                  <a:pt x="38" y="40"/>
                  <a:pt x="37" y="39"/>
                </a:cubicBezTo>
                <a:cubicBezTo>
                  <a:pt x="36" y="40"/>
                  <a:pt x="36" y="40"/>
                  <a:pt x="35" y="42"/>
                </a:cubicBezTo>
                <a:cubicBezTo>
                  <a:pt x="30" y="53"/>
                  <a:pt x="28" y="71"/>
                  <a:pt x="30" y="82"/>
                </a:cubicBezTo>
                <a:cubicBezTo>
                  <a:pt x="31" y="85"/>
                  <a:pt x="35" y="92"/>
                  <a:pt x="38" y="93"/>
                </a:cubicBezTo>
                <a:cubicBezTo>
                  <a:pt x="38" y="94"/>
                  <a:pt x="38" y="97"/>
                  <a:pt x="38" y="99"/>
                </a:cubicBezTo>
                <a:cubicBezTo>
                  <a:pt x="38" y="101"/>
                  <a:pt x="35" y="109"/>
                  <a:pt x="34" y="113"/>
                </a:cubicBezTo>
                <a:cubicBezTo>
                  <a:pt x="34" y="114"/>
                  <a:pt x="34" y="116"/>
                  <a:pt x="33" y="117"/>
                </a:cubicBezTo>
                <a:cubicBezTo>
                  <a:pt x="32" y="122"/>
                  <a:pt x="31" y="128"/>
                  <a:pt x="31" y="133"/>
                </a:cubicBezTo>
                <a:lnTo>
                  <a:pt x="30" y="133"/>
                </a:lnTo>
                <a:cubicBezTo>
                  <a:pt x="30" y="130"/>
                  <a:pt x="31" y="128"/>
                  <a:pt x="31" y="125"/>
                </a:cubicBezTo>
                <a:cubicBezTo>
                  <a:pt x="32" y="118"/>
                  <a:pt x="32" y="109"/>
                  <a:pt x="30" y="102"/>
                </a:cubicBezTo>
                <a:lnTo>
                  <a:pt x="26" y="92"/>
                </a:lnTo>
                <a:cubicBezTo>
                  <a:pt x="24" y="88"/>
                  <a:pt x="22" y="85"/>
                  <a:pt x="19" y="82"/>
                </a:cubicBezTo>
                <a:cubicBezTo>
                  <a:pt x="18" y="81"/>
                  <a:pt x="18" y="81"/>
                  <a:pt x="17" y="80"/>
                </a:cubicBezTo>
                <a:lnTo>
                  <a:pt x="16" y="80"/>
                </a:lnTo>
                <a:cubicBezTo>
                  <a:pt x="16" y="82"/>
                  <a:pt x="15" y="84"/>
                  <a:pt x="15" y="86"/>
                </a:cubicBezTo>
                <a:cubicBezTo>
                  <a:pt x="14" y="90"/>
                  <a:pt x="14" y="102"/>
                  <a:pt x="14" y="106"/>
                </a:cubicBezTo>
                <a:cubicBezTo>
                  <a:pt x="16" y="115"/>
                  <a:pt x="17" y="127"/>
                  <a:pt x="26" y="131"/>
                </a:cubicBezTo>
                <a:cubicBezTo>
                  <a:pt x="29" y="133"/>
                  <a:pt x="28" y="133"/>
                  <a:pt x="29" y="137"/>
                </a:cubicBezTo>
                <a:lnTo>
                  <a:pt x="30" y="137"/>
                </a:lnTo>
                <a:cubicBezTo>
                  <a:pt x="30" y="138"/>
                  <a:pt x="30" y="140"/>
                  <a:pt x="30" y="142"/>
                </a:cubicBezTo>
                <a:cubicBezTo>
                  <a:pt x="30" y="144"/>
                  <a:pt x="30" y="146"/>
                  <a:pt x="30" y="148"/>
                </a:cubicBezTo>
                <a:lnTo>
                  <a:pt x="29" y="154"/>
                </a:lnTo>
                <a:cubicBezTo>
                  <a:pt x="29" y="159"/>
                  <a:pt x="29" y="163"/>
                  <a:pt x="30" y="168"/>
                </a:cubicBezTo>
                <a:cubicBezTo>
                  <a:pt x="30" y="170"/>
                  <a:pt x="29" y="170"/>
                  <a:pt x="29" y="171"/>
                </a:cubicBezTo>
                <a:cubicBezTo>
                  <a:pt x="29" y="173"/>
                  <a:pt x="30" y="174"/>
                  <a:pt x="30" y="175"/>
                </a:cubicBezTo>
                <a:cubicBezTo>
                  <a:pt x="29" y="174"/>
                  <a:pt x="29" y="175"/>
                  <a:pt x="29" y="174"/>
                </a:cubicBezTo>
                <a:cubicBezTo>
                  <a:pt x="29" y="173"/>
                  <a:pt x="29" y="173"/>
                  <a:pt x="29" y="171"/>
                </a:cubicBezTo>
                <a:cubicBezTo>
                  <a:pt x="29" y="170"/>
                  <a:pt x="29" y="168"/>
                  <a:pt x="29" y="167"/>
                </a:cubicBezTo>
                <a:cubicBezTo>
                  <a:pt x="28" y="162"/>
                  <a:pt x="28" y="158"/>
                  <a:pt x="26" y="154"/>
                </a:cubicBezTo>
                <a:cubicBezTo>
                  <a:pt x="26" y="153"/>
                  <a:pt x="25" y="152"/>
                  <a:pt x="25" y="151"/>
                </a:cubicBezTo>
                <a:cubicBezTo>
                  <a:pt x="24" y="147"/>
                  <a:pt x="22" y="145"/>
                  <a:pt x="20" y="141"/>
                </a:cubicBezTo>
                <a:cubicBezTo>
                  <a:pt x="18" y="139"/>
                  <a:pt x="16" y="136"/>
                  <a:pt x="14" y="134"/>
                </a:cubicBezTo>
                <a:cubicBezTo>
                  <a:pt x="13" y="133"/>
                  <a:pt x="10" y="131"/>
                  <a:pt x="9" y="130"/>
                </a:cubicBezTo>
                <a:cubicBezTo>
                  <a:pt x="8" y="129"/>
                  <a:pt x="7" y="128"/>
                  <a:pt x="6" y="128"/>
                </a:cubicBezTo>
                <a:cubicBezTo>
                  <a:pt x="5" y="127"/>
                  <a:pt x="4" y="126"/>
                  <a:pt x="3" y="126"/>
                </a:cubicBezTo>
                <a:cubicBezTo>
                  <a:pt x="1" y="133"/>
                  <a:pt x="6" y="151"/>
                  <a:pt x="9" y="157"/>
                </a:cubicBezTo>
                <a:cubicBezTo>
                  <a:pt x="11" y="161"/>
                  <a:pt x="13" y="166"/>
                  <a:pt x="16" y="169"/>
                </a:cubicBezTo>
                <a:cubicBezTo>
                  <a:pt x="17" y="170"/>
                  <a:pt x="19" y="172"/>
                  <a:pt x="21" y="173"/>
                </a:cubicBezTo>
                <a:cubicBezTo>
                  <a:pt x="22" y="174"/>
                  <a:pt x="26" y="175"/>
                  <a:pt x="28" y="175"/>
                </a:cubicBezTo>
                <a:cubicBezTo>
                  <a:pt x="28" y="176"/>
                  <a:pt x="29" y="178"/>
                  <a:pt x="29" y="179"/>
                </a:cubicBezTo>
                <a:cubicBezTo>
                  <a:pt x="31" y="181"/>
                  <a:pt x="30" y="181"/>
                  <a:pt x="30" y="183"/>
                </a:cubicBezTo>
                <a:cubicBezTo>
                  <a:pt x="31" y="186"/>
                  <a:pt x="31" y="190"/>
                  <a:pt x="32" y="192"/>
                </a:cubicBezTo>
                <a:cubicBezTo>
                  <a:pt x="32" y="194"/>
                  <a:pt x="32" y="196"/>
                  <a:pt x="33" y="197"/>
                </a:cubicBezTo>
                <a:lnTo>
                  <a:pt x="35" y="211"/>
                </a:lnTo>
                <a:cubicBezTo>
                  <a:pt x="35" y="210"/>
                  <a:pt x="33" y="205"/>
                  <a:pt x="33" y="204"/>
                </a:cubicBezTo>
                <a:cubicBezTo>
                  <a:pt x="32" y="203"/>
                  <a:pt x="32" y="203"/>
                  <a:pt x="31" y="202"/>
                </a:cubicBezTo>
                <a:lnTo>
                  <a:pt x="28" y="197"/>
                </a:lnTo>
                <a:cubicBezTo>
                  <a:pt x="26" y="194"/>
                  <a:pt x="24" y="193"/>
                  <a:pt x="22" y="190"/>
                </a:cubicBezTo>
                <a:cubicBezTo>
                  <a:pt x="19" y="187"/>
                  <a:pt x="11" y="183"/>
                  <a:pt x="7" y="181"/>
                </a:cubicBezTo>
                <a:cubicBezTo>
                  <a:pt x="5" y="180"/>
                  <a:pt x="3" y="179"/>
                  <a:pt x="1" y="179"/>
                </a:cubicBezTo>
                <a:cubicBezTo>
                  <a:pt x="0" y="188"/>
                  <a:pt x="11" y="204"/>
                  <a:pt x="17" y="211"/>
                </a:cubicBezTo>
                <a:cubicBezTo>
                  <a:pt x="20" y="214"/>
                  <a:pt x="23" y="217"/>
                  <a:pt x="28" y="218"/>
                </a:cubicBezTo>
                <a:cubicBezTo>
                  <a:pt x="31" y="219"/>
                  <a:pt x="33" y="219"/>
                  <a:pt x="36" y="219"/>
                </a:cubicBezTo>
                <a:cubicBezTo>
                  <a:pt x="39" y="223"/>
                  <a:pt x="39" y="221"/>
                  <a:pt x="41" y="226"/>
                </a:cubicBezTo>
                <a:cubicBezTo>
                  <a:pt x="44" y="233"/>
                  <a:pt x="47" y="241"/>
                  <a:pt x="51" y="248"/>
                </a:cubicBezTo>
                <a:cubicBezTo>
                  <a:pt x="52" y="249"/>
                  <a:pt x="52" y="249"/>
                  <a:pt x="52" y="250"/>
                </a:cubicBezTo>
                <a:cubicBezTo>
                  <a:pt x="53" y="252"/>
                  <a:pt x="54" y="253"/>
                  <a:pt x="55" y="255"/>
                </a:cubicBezTo>
                <a:cubicBezTo>
                  <a:pt x="56" y="256"/>
                  <a:pt x="58" y="258"/>
                  <a:pt x="58" y="260"/>
                </a:cubicBezTo>
                <a:cubicBezTo>
                  <a:pt x="56" y="259"/>
                  <a:pt x="56" y="256"/>
                  <a:pt x="54" y="255"/>
                </a:cubicBezTo>
                <a:cubicBezTo>
                  <a:pt x="53" y="253"/>
                  <a:pt x="52" y="251"/>
                  <a:pt x="50" y="249"/>
                </a:cubicBezTo>
                <a:cubicBezTo>
                  <a:pt x="46" y="244"/>
                  <a:pt x="38" y="239"/>
                  <a:pt x="31" y="237"/>
                </a:cubicBezTo>
                <a:cubicBezTo>
                  <a:pt x="26" y="236"/>
                  <a:pt x="27" y="235"/>
                  <a:pt x="20" y="235"/>
                </a:cubicBezTo>
                <a:cubicBezTo>
                  <a:pt x="15" y="235"/>
                  <a:pt x="14" y="235"/>
                  <a:pt x="14" y="238"/>
                </a:cubicBezTo>
                <a:cubicBezTo>
                  <a:pt x="16" y="242"/>
                  <a:pt x="19" y="246"/>
                  <a:pt x="21" y="249"/>
                </a:cubicBezTo>
                <a:cubicBezTo>
                  <a:pt x="22" y="250"/>
                  <a:pt x="23" y="251"/>
                  <a:pt x="24" y="251"/>
                </a:cubicBezTo>
                <a:cubicBezTo>
                  <a:pt x="24" y="252"/>
                  <a:pt x="24" y="252"/>
                  <a:pt x="25" y="253"/>
                </a:cubicBezTo>
                <a:lnTo>
                  <a:pt x="28" y="256"/>
                </a:lnTo>
                <a:cubicBezTo>
                  <a:pt x="29" y="257"/>
                  <a:pt x="29" y="256"/>
                  <a:pt x="30" y="257"/>
                </a:cubicBezTo>
                <a:cubicBezTo>
                  <a:pt x="30" y="257"/>
                  <a:pt x="30" y="258"/>
                  <a:pt x="31" y="258"/>
                </a:cubicBezTo>
                <a:cubicBezTo>
                  <a:pt x="32" y="259"/>
                  <a:pt x="32" y="259"/>
                  <a:pt x="33" y="260"/>
                </a:cubicBezTo>
                <a:cubicBezTo>
                  <a:pt x="34" y="260"/>
                  <a:pt x="35" y="261"/>
                  <a:pt x="36" y="262"/>
                </a:cubicBezTo>
                <a:cubicBezTo>
                  <a:pt x="38" y="262"/>
                  <a:pt x="40" y="263"/>
                  <a:pt x="42" y="264"/>
                </a:cubicBezTo>
                <a:cubicBezTo>
                  <a:pt x="52" y="266"/>
                  <a:pt x="52" y="264"/>
                  <a:pt x="57" y="262"/>
                </a:cubicBezTo>
                <a:cubicBezTo>
                  <a:pt x="64" y="266"/>
                  <a:pt x="60" y="263"/>
                  <a:pt x="65" y="269"/>
                </a:cubicBezTo>
                <a:cubicBezTo>
                  <a:pt x="68" y="272"/>
                  <a:pt x="74" y="280"/>
                  <a:pt x="77" y="283"/>
                </a:cubicBezTo>
                <a:lnTo>
                  <a:pt x="86" y="291"/>
                </a:lnTo>
                <a:cubicBezTo>
                  <a:pt x="85" y="291"/>
                  <a:pt x="84" y="290"/>
                  <a:pt x="81" y="288"/>
                </a:cubicBezTo>
                <a:cubicBezTo>
                  <a:pt x="70" y="278"/>
                  <a:pt x="54" y="277"/>
                  <a:pt x="40" y="283"/>
                </a:cubicBezTo>
                <a:cubicBezTo>
                  <a:pt x="39" y="284"/>
                  <a:pt x="38" y="284"/>
                  <a:pt x="37" y="285"/>
                </a:cubicBezTo>
                <a:cubicBezTo>
                  <a:pt x="38" y="287"/>
                  <a:pt x="39" y="289"/>
                  <a:pt x="41" y="290"/>
                </a:cubicBezTo>
                <a:cubicBezTo>
                  <a:pt x="50" y="297"/>
                  <a:pt x="70" y="305"/>
                  <a:pt x="81" y="298"/>
                </a:cubicBezTo>
                <a:cubicBezTo>
                  <a:pt x="88" y="294"/>
                  <a:pt x="81" y="294"/>
                  <a:pt x="90" y="294"/>
                </a:cubicBezTo>
                <a:cubicBezTo>
                  <a:pt x="92" y="296"/>
                  <a:pt x="97" y="299"/>
                  <a:pt x="99" y="300"/>
                </a:cubicBezTo>
                <a:cubicBezTo>
                  <a:pt x="104" y="303"/>
                  <a:pt x="114" y="308"/>
                  <a:pt x="115" y="309"/>
                </a:cubicBezTo>
                <a:cubicBezTo>
                  <a:pt x="111" y="309"/>
                  <a:pt x="105" y="304"/>
                  <a:pt x="90" y="309"/>
                </a:cubicBezTo>
                <a:cubicBezTo>
                  <a:pt x="84" y="311"/>
                  <a:pt x="74" y="317"/>
                  <a:pt x="72" y="321"/>
                </a:cubicBezTo>
                <a:cubicBezTo>
                  <a:pt x="73" y="326"/>
                  <a:pt x="89" y="328"/>
                  <a:pt x="97" y="328"/>
                </a:cubicBezTo>
                <a:moveTo>
                  <a:pt x="116" y="309"/>
                </a:moveTo>
                <a:lnTo>
                  <a:pt x="117" y="310"/>
                </a:lnTo>
                <a:lnTo>
                  <a:pt x="116" y="309"/>
                </a:lnTo>
                <a:close/>
                <a:moveTo>
                  <a:pt x="115" y="309"/>
                </a:moveTo>
                <a:lnTo>
                  <a:pt x="116" y="309"/>
                </a:lnTo>
                <a:lnTo>
                  <a:pt x="115" y="309"/>
                </a:lnTo>
                <a:close/>
                <a:moveTo>
                  <a:pt x="58" y="260"/>
                </a:moveTo>
                <a:lnTo>
                  <a:pt x="58" y="260"/>
                </a:lnTo>
                <a:lnTo>
                  <a:pt x="59" y="260"/>
                </a:lnTo>
                <a:lnTo>
                  <a:pt x="58" y="260"/>
                </a:lnTo>
                <a:close/>
                <a:moveTo>
                  <a:pt x="37" y="216"/>
                </a:moveTo>
                <a:lnTo>
                  <a:pt x="37" y="217"/>
                </a:lnTo>
                <a:lnTo>
                  <a:pt x="37" y="216"/>
                </a:lnTo>
                <a:lnTo>
                  <a:pt x="37" y="216"/>
                </a:lnTo>
                <a:close/>
                <a:moveTo>
                  <a:pt x="37" y="216"/>
                </a:moveTo>
                <a:lnTo>
                  <a:pt x="37" y="215"/>
                </a:lnTo>
                <a:lnTo>
                  <a:pt x="37" y="216"/>
                </a:lnTo>
                <a:close/>
                <a:moveTo>
                  <a:pt x="36" y="214"/>
                </a:moveTo>
                <a:lnTo>
                  <a:pt x="37" y="215"/>
                </a:lnTo>
                <a:lnTo>
                  <a:pt x="36" y="214"/>
                </a:lnTo>
                <a:close/>
                <a:moveTo>
                  <a:pt x="36" y="214"/>
                </a:moveTo>
                <a:lnTo>
                  <a:pt x="36" y="213"/>
                </a:lnTo>
                <a:lnTo>
                  <a:pt x="36" y="213"/>
                </a:lnTo>
                <a:cubicBezTo>
                  <a:pt x="36" y="215"/>
                  <a:pt x="36" y="214"/>
                  <a:pt x="36" y="214"/>
                </a:cubicBezTo>
                <a:moveTo>
                  <a:pt x="36" y="211"/>
                </a:moveTo>
                <a:lnTo>
                  <a:pt x="35" y="211"/>
                </a:lnTo>
                <a:lnTo>
                  <a:pt x="35" y="212"/>
                </a:lnTo>
                <a:lnTo>
                  <a:pt x="36" y="212"/>
                </a:lnTo>
                <a:lnTo>
                  <a:pt x="36" y="211"/>
                </a:lnTo>
                <a:close/>
                <a:moveTo>
                  <a:pt x="37" y="116"/>
                </a:moveTo>
                <a:lnTo>
                  <a:pt x="36" y="117"/>
                </a:lnTo>
                <a:cubicBezTo>
                  <a:pt x="36" y="118"/>
                  <a:pt x="36" y="119"/>
                  <a:pt x="36" y="119"/>
                </a:cubicBezTo>
                <a:cubicBezTo>
                  <a:pt x="35" y="121"/>
                  <a:pt x="35" y="122"/>
                  <a:pt x="35" y="123"/>
                </a:cubicBezTo>
                <a:cubicBezTo>
                  <a:pt x="37" y="123"/>
                  <a:pt x="37" y="122"/>
                  <a:pt x="37" y="120"/>
                </a:cubicBezTo>
                <a:cubicBezTo>
                  <a:pt x="37" y="118"/>
                  <a:pt x="37" y="118"/>
                  <a:pt x="37" y="116"/>
                </a:cubicBezTo>
                <a:moveTo>
                  <a:pt x="37" y="116"/>
                </a:moveTo>
                <a:cubicBezTo>
                  <a:pt x="37" y="115"/>
                  <a:pt x="37" y="117"/>
                  <a:pt x="37" y="115"/>
                </a:cubicBezTo>
                <a:lnTo>
                  <a:pt x="37" y="115"/>
                </a:lnTo>
                <a:lnTo>
                  <a:pt x="37" y="116"/>
                </a:lnTo>
                <a:close/>
                <a:moveTo>
                  <a:pt x="38" y="112"/>
                </a:moveTo>
                <a:lnTo>
                  <a:pt x="37" y="113"/>
                </a:lnTo>
                <a:lnTo>
                  <a:pt x="38" y="112"/>
                </a:lnTo>
                <a:close/>
              </a:path>
            </a:pathLst>
          </a:custGeom>
          <a:solidFill>
            <a:srgbClr val="DAB866">
              <a:alpha val="100000"/>
            </a:srgbClr>
          </a:solidFill>
          <a:ln w="0" cap="flat">
            <a:noFill/>
            <a:prstDash val="solid"/>
            <a:miter lim="0"/>
          </a:ln>
        </p:spPr>
        <p:txBody>
          <a:bodyPr rtlCol="0"/>
          <a:lstStyle/>
          <a:p>
            <a:pPr algn="ctr"/>
            <a:endParaRPr lang="zh-CN" altLang="en-US"/>
          </a:p>
        </p:txBody>
      </p:sp>
      <p:pic>
        <p:nvPicPr>
          <p:cNvPr id="80" name="picture 8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1600000">
            <a:off x="8012671" y="3182551"/>
            <a:ext cx="1933533" cy="2590271"/>
          </a:xfrm>
          <a:prstGeom prst="rect">
            <a:avLst/>
          </a:prstGeom>
        </p:spPr>
      </p:pic>
      <p:pic>
        <p:nvPicPr>
          <p:cNvPr id="82" name="picture 8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21600000">
            <a:off x="10937390" y="3344113"/>
            <a:ext cx="1680869" cy="2582981"/>
          </a:xfrm>
          <a:prstGeom prst="rect">
            <a:avLst/>
          </a:prstGeom>
        </p:spPr>
      </p:pic>
      <p:pic>
        <p:nvPicPr>
          <p:cNvPr id="84" name="picture 8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21600000">
            <a:off x="2516134" y="3182551"/>
            <a:ext cx="73708" cy="1415962"/>
          </a:xfrm>
          <a:prstGeom prst="rect">
            <a:avLst/>
          </a:prstGeom>
        </p:spPr>
      </p:pic>
      <p:pic>
        <p:nvPicPr>
          <p:cNvPr id="86" name="picture 8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21600000">
            <a:off x="2060539" y="4532634"/>
            <a:ext cx="1904968" cy="1254611"/>
          </a:xfrm>
          <a:prstGeom prst="rect">
            <a:avLst/>
          </a:prstGeom>
        </p:spPr>
      </p:pic>
      <p:pic>
        <p:nvPicPr>
          <p:cNvPr id="88" name="picture 8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rot="21600000">
            <a:off x="5411799" y="3182548"/>
            <a:ext cx="73708" cy="1415968"/>
          </a:xfrm>
          <a:prstGeom prst="rect">
            <a:avLst/>
          </a:prstGeom>
        </p:spPr>
      </p:pic>
      <p:pic>
        <p:nvPicPr>
          <p:cNvPr id="90" name="picture 90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 rot="21600000">
            <a:off x="5045145" y="4531215"/>
            <a:ext cx="1887392" cy="1243033"/>
          </a:xfrm>
          <a:prstGeom prst="rect">
            <a:avLst/>
          </a:prstGeom>
        </p:spPr>
      </p:pic>
      <p:pic>
        <p:nvPicPr>
          <p:cNvPr id="92" name="picture 92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 rot="21600000">
            <a:off x="5570369" y="3342653"/>
            <a:ext cx="1692357" cy="1094286"/>
          </a:xfrm>
          <a:prstGeom prst="rect">
            <a:avLst/>
          </a:prstGeom>
        </p:spPr>
      </p:pic>
      <p:pic>
        <p:nvPicPr>
          <p:cNvPr id="94" name="picture 94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 rot="21600000">
            <a:off x="2679886" y="3349406"/>
            <a:ext cx="1675973" cy="1082247"/>
          </a:xfrm>
          <a:prstGeom prst="rect">
            <a:avLst/>
          </a:prstGeom>
        </p:spPr>
      </p:pic>
      <p:sp>
        <p:nvSpPr>
          <p:cNvPr id="96" name="textbox 96"/>
          <p:cNvSpPr/>
          <p:nvPr/>
        </p:nvSpPr>
        <p:spPr>
          <a:xfrm>
            <a:off x="7687084" y="6213996"/>
            <a:ext cx="2360295" cy="469265"/>
          </a:xfrm>
          <a:prstGeom prst="rect">
            <a:avLst/>
          </a:prstGeom>
          <a:noFill/>
          <a:ln w="0" cap="flat">
            <a:noFill/>
            <a:prstDash val="solid"/>
            <a:miter lim="0"/>
          </a:ln>
        </p:spPr>
        <p:txBody>
          <a:bodyPr vert="horz" wrap="square" lIns="0" tIns="0" rIns="0" bIns="0"/>
          <a:lstStyle/>
          <a:p>
            <a:pPr algn="l" rtl="0" eaLnBrk="0">
              <a:lnSpc>
                <a:spcPct val="89797"/>
              </a:lnSpc>
              <a:tabLst/>
            </a:pPr>
            <a:endParaRPr sz="100" dirty="0">
              <a:latin typeface="Noto Sans CJK SC Regular" panose="020B0500000000000000" charset="-122"/>
              <a:ea typeface="Noto Sans CJK SC Regular" panose="020B0500000000000000" charset="-122"/>
              <a:cs typeface="Noto Sans CJK SC Regular" panose="020B0500000000000000" charset="-122"/>
            </a:endParaRPr>
          </a:p>
          <a:p>
            <a:pPr marL="285750" algn="l" rtl="0" eaLnBrk="0">
              <a:lnSpc>
                <a:spcPct val="87000"/>
              </a:lnSpc>
              <a:tabLst/>
            </a:pPr>
            <a:r>
              <a:rPr sz="1400" kern="0" spc="70" dirty="0">
                <a:solidFill>
                  <a:srgbClr val="231916">
                    <a:alpha val="100000"/>
                  </a:srgbClr>
                </a:solidFill>
                <a:latin typeface="Noto Sans CJK SC Regular" panose="020B0500000000000000" charset="-122"/>
                <a:ea typeface="Noto Sans CJK SC Regular" panose="020B0500000000000000" charset="-122"/>
                <a:cs typeface="Noto Sans CJK SC Regular" panose="020B0500000000000000" charset="-122"/>
              </a:rPr>
              <a:t>四川农业省级公用品牌</a:t>
            </a:r>
            <a:endParaRPr sz="1400" dirty="0">
              <a:latin typeface="Noto Sans CJK SC Regular" panose="020B0500000000000000" charset="-122"/>
              <a:ea typeface="Noto Sans CJK SC Regular" panose="020B0500000000000000" charset="-122"/>
              <a:cs typeface="Noto Sans CJK SC Regular" panose="020B0500000000000000" charset="-122"/>
            </a:endParaRPr>
          </a:p>
          <a:p>
            <a:pPr algn="l" rtl="0" eaLnBrk="0">
              <a:lnSpc>
                <a:spcPct val="122000"/>
              </a:lnSpc>
              <a:tabLst/>
            </a:pPr>
            <a:endParaRPr sz="400" dirty="0">
              <a:latin typeface="Noto Sans CJK SC Regular" panose="020B0500000000000000" charset="-122"/>
              <a:ea typeface="Noto Sans CJK SC Regular" panose="020B0500000000000000" charset="-122"/>
              <a:cs typeface="Noto Sans CJK SC Regular" panose="020B0500000000000000" charset="-122"/>
            </a:endParaRPr>
          </a:p>
          <a:p>
            <a:pPr algn="r" rtl="0" eaLnBrk="0">
              <a:lnSpc>
                <a:spcPct val="92000"/>
              </a:lnSpc>
              <a:spcBef>
                <a:spcPts val="2"/>
              </a:spcBef>
              <a:tabLst/>
            </a:pPr>
            <a:r>
              <a:rPr sz="1300" kern="0" spc="-40" dirty="0">
                <a:solidFill>
                  <a:srgbClr val="231916">
                    <a:alpha val="100000"/>
                  </a:srgbClr>
                </a:solidFill>
                <a:latin typeface="Noto Sans CJK SC Regular" panose="020B0500000000000000" charset="-122"/>
                <a:ea typeface="Noto Sans CJK SC Regular" panose="020B0500000000000000" charset="-122"/>
                <a:cs typeface="Noto Sans CJK SC Regular" panose="020B0500000000000000" charset="-122"/>
              </a:rPr>
              <a:t>“天府粮仓”精品（培育）品牌</a:t>
            </a:r>
            <a:endParaRPr sz="1300" dirty="0">
              <a:latin typeface="Noto Sans CJK SC Regular" panose="020B0500000000000000" charset="-122"/>
              <a:ea typeface="Noto Sans CJK SC Regular" panose="020B0500000000000000" charset="-122"/>
              <a:cs typeface="Noto Sans CJK SC Regular" panose="020B0500000000000000" charset="-122"/>
            </a:endParaRPr>
          </a:p>
        </p:txBody>
      </p:sp>
      <p:pic>
        <p:nvPicPr>
          <p:cNvPr id="98" name="picture 98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 rot="21600000">
            <a:off x="2076149" y="660808"/>
            <a:ext cx="986231" cy="894005"/>
          </a:xfrm>
          <a:prstGeom prst="rect">
            <a:avLst/>
          </a:prstGeom>
        </p:spPr>
      </p:pic>
      <p:sp>
        <p:nvSpPr>
          <p:cNvPr id="100" name="textbox 100"/>
          <p:cNvSpPr/>
          <p:nvPr/>
        </p:nvSpPr>
        <p:spPr>
          <a:xfrm>
            <a:off x="4900849" y="6257045"/>
            <a:ext cx="2122170" cy="387350"/>
          </a:xfrm>
          <a:prstGeom prst="rect">
            <a:avLst/>
          </a:prstGeom>
          <a:noFill/>
          <a:ln w="0" cap="flat">
            <a:noFill/>
            <a:prstDash val="solid"/>
            <a:miter lim="0"/>
          </a:ln>
        </p:spPr>
        <p:txBody>
          <a:bodyPr vert="horz" wrap="square" lIns="0" tIns="0" rIns="0" bIns="0"/>
          <a:lstStyle/>
          <a:p>
            <a:pPr algn="l" rtl="0" eaLnBrk="0">
              <a:lnSpc>
                <a:spcPct val="103000"/>
              </a:lnSpc>
              <a:tabLst/>
            </a:pPr>
            <a:endParaRPr sz="700" dirty="0">
              <a:latin typeface="Noto Sans CJK SC Regular" panose="020B0500000000000000" charset="-122"/>
              <a:ea typeface="Noto Sans CJK SC Regular" panose="020B0500000000000000" charset="-122"/>
              <a:cs typeface="Noto Sans CJK SC Regular" panose="020B0500000000000000" charset="-122"/>
            </a:endParaRPr>
          </a:p>
          <a:p>
            <a:pPr marL="168275" algn="l" rtl="0" eaLnBrk="0">
              <a:lnSpc>
                <a:spcPct val="98000"/>
              </a:lnSpc>
              <a:spcBef>
                <a:spcPts val="5"/>
              </a:spcBef>
              <a:tabLst>
                <a:tab pos="180975" algn="l"/>
              </a:tabLst>
            </a:pPr>
            <a:r>
              <a:rPr sz="1200" kern="0" spc="0" dirty="0">
                <a:solidFill>
                  <a:srgbClr val="231916">
                    <a:alpha val="100000"/>
                  </a:srgbClr>
                </a:solidFill>
                <a:latin typeface="Noto Sans CJK SC Regular" panose="020B0500000000000000" charset="-122"/>
                <a:ea typeface="Noto Sans CJK SC Regular" panose="020B0500000000000000" charset="-122"/>
                <a:cs typeface="Noto Sans CJK SC Regular" panose="020B0500000000000000" charset="-122"/>
              </a:rPr>
              <a:t>	</a:t>
            </a:r>
            <a:r>
              <a:rPr sz="1200" kern="0" spc="-100" dirty="0">
                <a:solidFill>
                  <a:srgbClr val="231916">
                    <a:alpha val="100000"/>
                  </a:srgbClr>
                </a:solidFill>
                <a:latin typeface="Noto Sans CJK SC Regular" panose="020B0500000000000000" charset="-122"/>
                <a:ea typeface="Noto Sans CJK SC Regular" panose="020B0500000000000000" charset="-122"/>
                <a:cs typeface="Noto Sans CJK SC Regular" panose="020B0500000000000000" charset="-122"/>
              </a:rPr>
              <a:t>全国首批生态低碳茶认证企业</a:t>
            </a:r>
            <a:endParaRPr sz="1200" dirty="0">
              <a:latin typeface="Noto Sans CJK SC Regular" panose="020B0500000000000000" charset="-122"/>
              <a:ea typeface="Noto Sans CJK SC Regular" panose="020B0500000000000000" charset="-122"/>
              <a:cs typeface="Noto Sans CJK SC Regular" panose="020B0500000000000000" charset="-122"/>
            </a:endParaRPr>
          </a:p>
        </p:txBody>
      </p:sp>
      <p:sp>
        <p:nvSpPr>
          <p:cNvPr id="102" name="path 102"/>
          <p:cNvSpPr/>
          <p:nvPr/>
        </p:nvSpPr>
        <p:spPr>
          <a:xfrm>
            <a:off x="6876833" y="6269745"/>
            <a:ext cx="168635" cy="361666"/>
          </a:xfrm>
          <a:custGeom>
            <a:avLst/>
            <a:gdLst/>
            <a:ahLst/>
            <a:cxnLst/>
            <a:rect l="0" t="0" r="0" b="0"/>
            <a:pathLst>
              <a:path w="265" h="569">
                <a:moveTo>
                  <a:pt x="62" y="538"/>
                </a:moveTo>
                <a:cubicBezTo>
                  <a:pt x="60" y="539"/>
                  <a:pt x="57" y="541"/>
                  <a:pt x="55" y="541"/>
                </a:cubicBezTo>
                <a:lnTo>
                  <a:pt x="58" y="539"/>
                </a:lnTo>
                <a:cubicBezTo>
                  <a:pt x="60" y="538"/>
                  <a:pt x="60" y="538"/>
                  <a:pt x="62" y="538"/>
                </a:cubicBezTo>
                <a:moveTo>
                  <a:pt x="95" y="569"/>
                </a:moveTo>
                <a:lnTo>
                  <a:pt x="89" y="568"/>
                </a:lnTo>
                <a:cubicBezTo>
                  <a:pt x="81" y="567"/>
                  <a:pt x="72" y="565"/>
                  <a:pt x="65" y="559"/>
                </a:cubicBezTo>
                <a:cubicBezTo>
                  <a:pt x="52" y="549"/>
                  <a:pt x="60" y="547"/>
                  <a:pt x="49" y="544"/>
                </a:cubicBezTo>
                <a:cubicBezTo>
                  <a:pt x="45" y="542"/>
                  <a:pt x="46" y="543"/>
                  <a:pt x="42" y="544"/>
                </a:cubicBezTo>
                <a:cubicBezTo>
                  <a:pt x="32" y="547"/>
                  <a:pt x="21" y="549"/>
                  <a:pt x="10" y="550"/>
                </a:cubicBezTo>
                <a:cubicBezTo>
                  <a:pt x="9" y="550"/>
                  <a:pt x="4" y="551"/>
                  <a:pt x="4" y="551"/>
                </a:cubicBezTo>
                <a:cubicBezTo>
                  <a:pt x="0" y="551"/>
                  <a:pt x="0" y="545"/>
                  <a:pt x="8" y="544"/>
                </a:cubicBezTo>
                <a:cubicBezTo>
                  <a:pt x="20" y="543"/>
                  <a:pt x="34" y="540"/>
                  <a:pt x="45" y="536"/>
                </a:cubicBezTo>
                <a:cubicBezTo>
                  <a:pt x="51" y="534"/>
                  <a:pt x="51" y="536"/>
                  <a:pt x="53" y="529"/>
                </a:cubicBezTo>
                <a:cubicBezTo>
                  <a:pt x="55" y="523"/>
                  <a:pt x="51" y="509"/>
                  <a:pt x="62" y="490"/>
                </a:cubicBezTo>
                <a:cubicBezTo>
                  <a:pt x="65" y="484"/>
                  <a:pt x="67" y="480"/>
                  <a:pt x="71" y="475"/>
                </a:cubicBezTo>
                <a:cubicBezTo>
                  <a:pt x="75" y="471"/>
                  <a:pt x="78" y="469"/>
                  <a:pt x="82" y="466"/>
                </a:cubicBezTo>
                <a:cubicBezTo>
                  <a:pt x="86" y="462"/>
                  <a:pt x="93" y="457"/>
                  <a:pt x="99" y="457"/>
                </a:cubicBezTo>
                <a:cubicBezTo>
                  <a:pt x="98" y="461"/>
                  <a:pt x="97" y="465"/>
                  <a:pt x="96" y="469"/>
                </a:cubicBezTo>
                <a:cubicBezTo>
                  <a:pt x="92" y="483"/>
                  <a:pt x="89" y="507"/>
                  <a:pt x="78" y="517"/>
                </a:cubicBezTo>
                <a:cubicBezTo>
                  <a:pt x="75" y="521"/>
                  <a:pt x="71" y="524"/>
                  <a:pt x="67" y="527"/>
                </a:cubicBezTo>
                <a:cubicBezTo>
                  <a:pt x="63" y="529"/>
                  <a:pt x="61" y="530"/>
                  <a:pt x="56" y="529"/>
                </a:cubicBezTo>
                <a:cubicBezTo>
                  <a:pt x="56" y="531"/>
                  <a:pt x="55" y="531"/>
                  <a:pt x="55" y="533"/>
                </a:cubicBezTo>
                <a:cubicBezTo>
                  <a:pt x="65" y="531"/>
                  <a:pt x="95" y="514"/>
                  <a:pt x="103" y="507"/>
                </a:cubicBezTo>
                <a:cubicBezTo>
                  <a:pt x="111" y="500"/>
                  <a:pt x="113" y="503"/>
                  <a:pt x="113" y="491"/>
                </a:cubicBezTo>
                <a:cubicBezTo>
                  <a:pt x="113" y="488"/>
                  <a:pt x="113" y="487"/>
                  <a:pt x="112" y="485"/>
                </a:cubicBezTo>
                <a:cubicBezTo>
                  <a:pt x="106" y="460"/>
                  <a:pt x="114" y="430"/>
                  <a:pt x="130" y="411"/>
                </a:cubicBezTo>
                <a:cubicBezTo>
                  <a:pt x="132" y="409"/>
                  <a:pt x="135" y="404"/>
                  <a:pt x="139" y="404"/>
                </a:cubicBezTo>
                <a:cubicBezTo>
                  <a:pt x="138" y="414"/>
                  <a:pt x="141" y="431"/>
                  <a:pt x="140" y="443"/>
                </a:cubicBezTo>
                <a:cubicBezTo>
                  <a:pt x="139" y="458"/>
                  <a:pt x="138" y="471"/>
                  <a:pt x="128" y="483"/>
                </a:cubicBezTo>
                <a:cubicBezTo>
                  <a:pt x="127" y="485"/>
                  <a:pt x="126" y="485"/>
                  <a:pt x="125" y="487"/>
                </a:cubicBezTo>
                <a:cubicBezTo>
                  <a:pt x="123" y="489"/>
                  <a:pt x="120" y="490"/>
                  <a:pt x="117" y="492"/>
                </a:cubicBezTo>
                <a:lnTo>
                  <a:pt x="116" y="496"/>
                </a:lnTo>
                <a:cubicBezTo>
                  <a:pt x="119" y="494"/>
                  <a:pt x="126" y="488"/>
                  <a:pt x="129" y="485"/>
                </a:cubicBezTo>
                <a:lnTo>
                  <a:pt x="155" y="454"/>
                </a:lnTo>
                <a:cubicBezTo>
                  <a:pt x="161" y="445"/>
                  <a:pt x="159" y="450"/>
                  <a:pt x="159" y="440"/>
                </a:cubicBezTo>
                <a:cubicBezTo>
                  <a:pt x="159" y="436"/>
                  <a:pt x="155" y="431"/>
                  <a:pt x="152" y="424"/>
                </a:cubicBezTo>
                <a:cubicBezTo>
                  <a:pt x="145" y="407"/>
                  <a:pt x="146" y="386"/>
                  <a:pt x="150" y="368"/>
                </a:cubicBezTo>
                <a:cubicBezTo>
                  <a:pt x="152" y="363"/>
                  <a:pt x="153" y="360"/>
                  <a:pt x="155" y="356"/>
                </a:cubicBezTo>
                <a:cubicBezTo>
                  <a:pt x="156" y="352"/>
                  <a:pt x="158" y="348"/>
                  <a:pt x="161" y="346"/>
                </a:cubicBezTo>
                <a:lnTo>
                  <a:pt x="168" y="369"/>
                </a:lnTo>
                <a:cubicBezTo>
                  <a:pt x="171" y="382"/>
                  <a:pt x="175" y="393"/>
                  <a:pt x="175" y="407"/>
                </a:cubicBezTo>
                <a:cubicBezTo>
                  <a:pt x="175" y="411"/>
                  <a:pt x="174" y="416"/>
                  <a:pt x="173" y="420"/>
                </a:cubicBezTo>
                <a:cubicBezTo>
                  <a:pt x="171" y="425"/>
                  <a:pt x="170" y="428"/>
                  <a:pt x="168" y="432"/>
                </a:cubicBezTo>
                <a:cubicBezTo>
                  <a:pt x="164" y="437"/>
                  <a:pt x="163" y="435"/>
                  <a:pt x="162" y="442"/>
                </a:cubicBezTo>
                <a:lnTo>
                  <a:pt x="163" y="442"/>
                </a:lnTo>
                <a:cubicBezTo>
                  <a:pt x="165" y="436"/>
                  <a:pt x="171" y="429"/>
                  <a:pt x="174" y="423"/>
                </a:cubicBezTo>
                <a:cubicBezTo>
                  <a:pt x="176" y="419"/>
                  <a:pt x="177" y="417"/>
                  <a:pt x="179" y="413"/>
                </a:cubicBezTo>
                <a:cubicBezTo>
                  <a:pt x="184" y="403"/>
                  <a:pt x="188" y="393"/>
                  <a:pt x="192" y="382"/>
                </a:cubicBezTo>
                <a:cubicBezTo>
                  <a:pt x="194" y="375"/>
                  <a:pt x="193" y="375"/>
                  <a:pt x="191" y="369"/>
                </a:cubicBezTo>
                <a:cubicBezTo>
                  <a:pt x="191" y="367"/>
                  <a:pt x="191" y="367"/>
                  <a:pt x="190" y="366"/>
                </a:cubicBezTo>
                <a:cubicBezTo>
                  <a:pt x="188" y="361"/>
                  <a:pt x="173" y="357"/>
                  <a:pt x="165" y="321"/>
                </a:cubicBezTo>
                <a:cubicBezTo>
                  <a:pt x="165" y="320"/>
                  <a:pt x="165" y="318"/>
                  <a:pt x="164" y="316"/>
                </a:cubicBezTo>
                <a:cubicBezTo>
                  <a:pt x="163" y="311"/>
                  <a:pt x="164" y="307"/>
                  <a:pt x="164" y="303"/>
                </a:cubicBezTo>
                <a:cubicBezTo>
                  <a:pt x="164" y="298"/>
                  <a:pt x="165" y="282"/>
                  <a:pt x="167" y="278"/>
                </a:cubicBezTo>
                <a:cubicBezTo>
                  <a:pt x="171" y="281"/>
                  <a:pt x="178" y="292"/>
                  <a:pt x="180" y="297"/>
                </a:cubicBezTo>
                <a:cubicBezTo>
                  <a:pt x="182" y="300"/>
                  <a:pt x="184" y="303"/>
                  <a:pt x="186" y="306"/>
                </a:cubicBezTo>
                <a:cubicBezTo>
                  <a:pt x="188" y="310"/>
                  <a:pt x="190" y="313"/>
                  <a:pt x="192" y="316"/>
                </a:cubicBezTo>
                <a:cubicBezTo>
                  <a:pt x="195" y="323"/>
                  <a:pt x="198" y="331"/>
                  <a:pt x="199" y="339"/>
                </a:cubicBezTo>
                <a:cubicBezTo>
                  <a:pt x="200" y="343"/>
                  <a:pt x="200" y="349"/>
                  <a:pt x="199" y="354"/>
                </a:cubicBezTo>
                <a:cubicBezTo>
                  <a:pt x="198" y="355"/>
                  <a:pt x="197" y="359"/>
                  <a:pt x="197" y="360"/>
                </a:cubicBezTo>
                <a:cubicBezTo>
                  <a:pt x="196" y="362"/>
                  <a:pt x="195" y="363"/>
                  <a:pt x="194" y="365"/>
                </a:cubicBezTo>
                <a:cubicBezTo>
                  <a:pt x="194" y="366"/>
                  <a:pt x="194" y="368"/>
                  <a:pt x="195" y="369"/>
                </a:cubicBezTo>
                <a:cubicBezTo>
                  <a:pt x="197" y="368"/>
                  <a:pt x="196" y="367"/>
                  <a:pt x="197" y="364"/>
                </a:cubicBezTo>
                <a:cubicBezTo>
                  <a:pt x="200" y="352"/>
                  <a:pt x="204" y="337"/>
                  <a:pt x="205" y="324"/>
                </a:cubicBezTo>
                <a:cubicBezTo>
                  <a:pt x="206" y="321"/>
                  <a:pt x="206" y="321"/>
                  <a:pt x="207" y="318"/>
                </a:cubicBezTo>
                <a:cubicBezTo>
                  <a:pt x="207" y="314"/>
                  <a:pt x="209" y="303"/>
                  <a:pt x="208" y="299"/>
                </a:cubicBezTo>
                <a:lnTo>
                  <a:pt x="202" y="291"/>
                </a:lnTo>
                <a:lnTo>
                  <a:pt x="194" y="287"/>
                </a:lnTo>
                <a:cubicBezTo>
                  <a:pt x="187" y="282"/>
                  <a:pt x="181" y="276"/>
                  <a:pt x="177" y="269"/>
                </a:cubicBezTo>
                <a:lnTo>
                  <a:pt x="173" y="261"/>
                </a:lnTo>
                <a:cubicBezTo>
                  <a:pt x="169" y="254"/>
                  <a:pt x="166" y="246"/>
                  <a:pt x="165" y="238"/>
                </a:cubicBezTo>
                <a:cubicBezTo>
                  <a:pt x="164" y="230"/>
                  <a:pt x="163" y="224"/>
                  <a:pt x="164" y="214"/>
                </a:cubicBezTo>
                <a:cubicBezTo>
                  <a:pt x="167" y="215"/>
                  <a:pt x="166" y="216"/>
                  <a:pt x="169" y="217"/>
                </a:cubicBezTo>
                <a:cubicBezTo>
                  <a:pt x="175" y="223"/>
                  <a:pt x="188" y="235"/>
                  <a:pt x="192" y="240"/>
                </a:cubicBezTo>
                <a:lnTo>
                  <a:pt x="202" y="253"/>
                </a:lnTo>
                <a:cubicBezTo>
                  <a:pt x="205" y="260"/>
                  <a:pt x="208" y="268"/>
                  <a:pt x="208" y="277"/>
                </a:cubicBezTo>
                <a:cubicBezTo>
                  <a:pt x="207" y="283"/>
                  <a:pt x="206" y="286"/>
                  <a:pt x="206" y="291"/>
                </a:cubicBezTo>
                <a:lnTo>
                  <a:pt x="208" y="293"/>
                </a:lnTo>
                <a:cubicBezTo>
                  <a:pt x="209" y="282"/>
                  <a:pt x="210" y="266"/>
                  <a:pt x="208" y="255"/>
                </a:cubicBezTo>
                <a:cubicBezTo>
                  <a:pt x="208" y="249"/>
                  <a:pt x="208" y="243"/>
                  <a:pt x="207" y="237"/>
                </a:cubicBezTo>
                <a:cubicBezTo>
                  <a:pt x="206" y="231"/>
                  <a:pt x="204" y="226"/>
                  <a:pt x="205" y="220"/>
                </a:cubicBezTo>
                <a:cubicBezTo>
                  <a:pt x="203" y="219"/>
                  <a:pt x="203" y="219"/>
                  <a:pt x="201" y="217"/>
                </a:cubicBezTo>
                <a:cubicBezTo>
                  <a:pt x="199" y="216"/>
                  <a:pt x="199" y="216"/>
                  <a:pt x="198" y="214"/>
                </a:cubicBezTo>
                <a:lnTo>
                  <a:pt x="192" y="214"/>
                </a:lnTo>
                <a:cubicBezTo>
                  <a:pt x="181" y="212"/>
                  <a:pt x="172" y="206"/>
                  <a:pt x="165" y="198"/>
                </a:cubicBezTo>
                <a:cubicBezTo>
                  <a:pt x="163" y="196"/>
                  <a:pt x="163" y="195"/>
                  <a:pt x="161" y="194"/>
                </a:cubicBezTo>
                <a:cubicBezTo>
                  <a:pt x="160" y="192"/>
                  <a:pt x="160" y="192"/>
                  <a:pt x="158" y="190"/>
                </a:cubicBezTo>
                <a:cubicBezTo>
                  <a:pt x="153" y="182"/>
                  <a:pt x="144" y="164"/>
                  <a:pt x="145" y="156"/>
                </a:cubicBezTo>
                <a:cubicBezTo>
                  <a:pt x="150" y="156"/>
                  <a:pt x="173" y="169"/>
                  <a:pt x="177" y="171"/>
                </a:cubicBezTo>
                <a:cubicBezTo>
                  <a:pt x="183" y="175"/>
                  <a:pt x="189" y="179"/>
                  <a:pt x="193" y="184"/>
                </a:cubicBezTo>
                <a:cubicBezTo>
                  <a:pt x="195" y="187"/>
                  <a:pt x="197" y="192"/>
                  <a:pt x="199" y="195"/>
                </a:cubicBezTo>
                <a:cubicBezTo>
                  <a:pt x="199" y="190"/>
                  <a:pt x="197" y="187"/>
                  <a:pt x="196" y="182"/>
                </a:cubicBezTo>
                <a:lnTo>
                  <a:pt x="189" y="160"/>
                </a:lnTo>
                <a:cubicBezTo>
                  <a:pt x="188" y="158"/>
                  <a:pt x="188" y="157"/>
                  <a:pt x="187" y="155"/>
                </a:cubicBezTo>
                <a:cubicBezTo>
                  <a:pt x="186" y="153"/>
                  <a:pt x="186" y="152"/>
                  <a:pt x="185" y="149"/>
                </a:cubicBezTo>
                <a:cubicBezTo>
                  <a:pt x="179" y="149"/>
                  <a:pt x="180" y="146"/>
                  <a:pt x="175" y="146"/>
                </a:cubicBezTo>
                <a:cubicBezTo>
                  <a:pt x="173" y="147"/>
                  <a:pt x="173" y="147"/>
                  <a:pt x="170" y="148"/>
                </a:cubicBezTo>
                <a:cubicBezTo>
                  <a:pt x="168" y="148"/>
                  <a:pt x="167" y="148"/>
                  <a:pt x="164" y="148"/>
                </a:cubicBezTo>
                <a:cubicBezTo>
                  <a:pt x="147" y="147"/>
                  <a:pt x="132" y="135"/>
                  <a:pt x="123" y="121"/>
                </a:cubicBezTo>
                <a:cubicBezTo>
                  <a:pt x="115" y="107"/>
                  <a:pt x="115" y="109"/>
                  <a:pt x="123" y="110"/>
                </a:cubicBezTo>
                <a:cubicBezTo>
                  <a:pt x="134" y="111"/>
                  <a:pt x="149" y="112"/>
                  <a:pt x="158" y="117"/>
                </a:cubicBezTo>
                <a:cubicBezTo>
                  <a:pt x="168" y="121"/>
                  <a:pt x="175" y="127"/>
                  <a:pt x="178" y="137"/>
                </a:cubicBezTo>
                <a:cubicBezTo>
                  <a:pt x="179" y="142"/>
                  <a:pt x="177" y="144"/>
                  <a:pt x="183" y="145"/>
                </a:cubicBezTo>
                <a:cubicBezTo>
                  <a:pt x="182" y="140"/>
                  <a:pt x="179" y="136"/>
                  <a:pt x="177" y="132"/>
                </a:cubicBezTo>
                <a:lnTo>
                  <a:pt x="157" y="95"/>
                </a:lnTo>
                <a:cubicBezTo>
                  <a:pt x="155" y="95"/>
                  <a:pt x="151" y="94"/>
                  <a:pt x="150" y="93"/>
                </a:cubicBezTo>
                <a:cubicBezTo>
                  <a:pt x="119" y="110"/>
                  <a:pt x="86" y="78"/>
                  <a:pt x="86" y="70"/>
                </a:cubicBezTo>
                <a:cubicBezTo>
                  <a:pt x="89" y="70"/>
                  <a:pt x="93" y="69"/>
                  <a:pt x="96" y="69"/>
                </a:cubicBezTo>
                <a:cubicBezTo>
                  <a:pt x="100" y="69"/>
                  <a:pt x="103" y="68"/>
                  <a:pt x="106" y="68"/>
                </a:cubicBezTo>
                <a:cubicBezTo>
                  <a:pt x="118" y="67"/>
                  <a:pt x="134" y="69"/>
                  <a:pt x="142" y="77"/>
                </a:cubicBezTo>
                <a:cubicBezTo>
                  <a:pt x="147" y="82"/>
                  <a:pt x="148" y="86"/>
                  <a:pt x="150" y="91"/>
                </a:cubicBezTo>
                <a:lnTo>
                  <a:pt x="154" y="91"/>
                </a:lnTo>
                <a:lnTo>
                  <a:pt x="138" y="69"/>
                </a:lnTo>
                <a:cubicBezTo>
                  <a:pt x="137" y="68"/>
                  <a:pt x="138" y="69"/>
                  <a:pt x="136" y="68"/>
                </a:cubicBezTo>
                <a:cubicBezTo>
                  <a:pt x="135" y="67"/>
                  <a:pt x="136" y="68"/>
                  <a:pt x="136" y="67"/>
                </a:cubicBezTo>
                <a:lnTo>
                  <a:pt x="130" y="61"/>
                </a:lnTo>
                <a:cubicBezTo>
                  <a:pt x="123" y="52"/>
                  <a:pt x="124" y="54"/>
                  <a:pt x="116" y="53"/>
                </a:cubicBezTo>
                <a:cubicBezTo>
                  <a:pt x="107" y="51"/>
                  <a:pt x="95" y="44"/>
                  <a:pt x="89" y="36"/>
                </a:cubicBezTo>
                <a:cubicBezTo>
                  <a:pt x="84" y="28"/>
                  <a:pt x="83" y="29"/>
                  <a:pt x="77" y="16"/>
                </a:cubicBezTo>
                <a:cubicBezTo>
                  <a:pt x="76" y="12"/>
                  <a:pt x="73" y="4"/>
                  <a:pt x="73" y="0"/>
                </a:cubicBezTo>
                <a:cubicBezTo>
                  <a:pt x="77" y="0"/>
                  <a:pt x="80" y="2"/>
                  <a:pt x="83" y="4"/>
                </a:cubicBezTo>
                <a:cubicBezTo>
                  <a:pt x="95" y="9"/>
                  <a:pt x="108" y="14"/>
                  <a:pt x="116" y="24"/>
                </a:cubicBezTo>
                <a:cubicBezTo>
                  <a:pt x="119" y="28"/>
                  <a:pt x="122" y="31"/>
                  <a:pt x="124" y="36"/>
                </a:cubicBezTo>
                <a:cubicBezTo>
                  <a:pt x="124" y="37"/>
                  <a:pt x="125" y="39"/>
                  <a:pt x="125" y="41"/>
                </a:cubicBezTo>
                <a:cubicBezTo>
                  <a:pt x="126" y="43"/>
                  <a:pt x="127" y="48"/>
                  <a:pt x="125" y="51"/>
                </a:cubicBezTo>
                <a:lnTo>
                  <a:pt x="157" y="90"/>
                </a:lnTo>
                <a:cubicBezTo>
                  <a:pt x="158" y="92"/>
                  <a:pt x="158" y="92"/>
                  <a:pt x="159" y="93"/>
                </a:cubicBezTo>
                <a:cubicBezTo>
                  <a:pt x="160" y="95"/>
                  <a:pt x="162" y="98"/>
                  <a:pt x="163" y="99"/>
                </a:cubicBezTo>
                <a:cubicBezTo>
                  <a:pt x="164" y="95"/>
                  <a:pt x="164" y="96"/>
                  <a:pt x="161" y="94"/>
                </a:cubicBezTo>
                <a:lnTo>
                  <a:pt x="156" y="85"/>
                </a:lnTo>
                <a:cubicBezTo>
                  <a:pt x="153" y="81"/>
                  <a:pt x="151" y="76"/>
                  <a:pt x="149" y="71"/>
                </a:cubicBezTo>
                <a:cubicBezTo>
                  <a:pt x="148" y="67"/>
                  <a:pt x="147" y="65"/>
                  <a:pt x="146" y="60"/>
                </a:cubicBezTo>
                <a:cubicBezTo>
                  <a:pt x="143" y="44"/>
                  <a:pt x="143" y="24"/>
                  <a:pt x="147" y="9"/>
                </a:cubicBezTo>
                <a:cubicBezTo>
                  <a:pt x="151" y="9"/>
                  <a:pt x="150" y="10"/>
                  <a:pt x="152" y="12"/>
                </a:cubicBezTo>
                <a:cubicBezTo>
                  <a:pt x="156" y="15"/>
                  <a:pt x="160" y="21"/>
                  <a:pt x="162" y="25"/>
                </a:cubicBezTo>
                <a:cubicBezTo>
                  <a:pt x="172" y="43"/>
                  <a:pt x="180" y="66"/>
                  <a:pt x="173" y="86"/>
                </a:cubicBezTo>
                <a:cubicBezTo>
                  <a:pt x="172" y="89"/>
                  <a:pt x="171" y="90"/>
                  <a:pt x="170" y="92"/>
                </a:cubicBezTo>
                <a:cubicBezTo>
                  <a:pt x="169" y="94"/>
                  <a:pt x="168" y="94"/>
                  <a:pt x="166" y="96"/>
                </a:cubicBezTo>
                <a:cubicBezTo>
                  <a:pt x="166" y="99"/>
                  <a:pt x="166" y="104"/>
                  <a:pt x="168" y="107"/>
                </a:cubicBezTo>
                <a:lnTo>
                  <a:pt x="172" y="114"/>
                </a:lnTo>
                <a:cubicBezTo>
                  <a:pt x="174" y="117"/>
                  <a:pt x="175" y="119"/>
                  <a:pt x="176" y="122"/>
                </a:cubicBezTo>
                <a:lnTo>
                  <a:pt x="191" y="154"/>
                </a:lnTo>
                <a:cubicBezTo>
                  <a:pt x="192" y="157"/>
                  <a:pt x="193" y="160"/>
                  <a:pt x="195" y="162"/>
                </a:cubicBezTo>
                <a:cubicBezTo>
                  <a:pt x="195" y="156"/>
                  <a:pt x="184" y="141"/>
                  <a:pt x="186" y="115"/>
                </a:cubicBezTo>
                <a:cubicBezTo>
                  <a:pt x="187" y="101"/>
                  <a:pt x="188" y="89"/>
                  <a:pt x="194" y="77"/>
                </a:cubicBezTo>
                <a:cubicBezTo>
                  <a:pt x="196" y="75"/>
                  <a:pt x="198" y="70"/>
                  <a:pt x="200" y="68"/>
                </a:cubicBezTo>
                <a:cubicBezTo>
                  <a:pt x="202" y="70"/>
                  <a:pt x="202" y="70"/>
                  <a:pt x="203" y="73"/>
                </a:cubicBezTo>
                <a:cubicBezTo>
                  <a:pt x="211" y="92"/>
                  <a:pt x="216" y="123"/>
                  <a:pt x="211" y="143"/>
                </a:cubicBezTo>
                <a:cubicBezTo>
                  <a:pt x="210" y="148"/>
                  <a:pt x="204" y="160"/>
                  <a:pt x="199" y="161"/>
                </a:cubicBezTo>
                <a:cubicBezTo>
                  <a:pt x="198" y="164"/>
                  <a:pt x="198" y="169"/>
                  <a:pt x="198" y="172"/>
                </a:cubicBezTo>
                <a:cubicBezTo>
                  <a:pt x="198" y="176"/>
                  <a:pt x="203" y="190"/>
                  <a:pt x="204" y="196"/>
                </a:cubicBezTo>
                <a:cubicBezTo>
                  <a:pt x="205" y="199"/>
                  <a:pt x="206" y="201"/>
                  <a:pt x="206" y="204"/>
                </a:cubicBezTo>
                <a:cubicBezTo>
                  <a:pt x="208" y="213"/>
                  <a:pt x="211" y="222"/>
                  <a:pt x="210" y="231"/>
                </a:cubicBezTo>
                <a:lnTo>
                  <a:pt x="212" y="231"/>
                </a:lnTo>
                <a:cubicBezTo>
                  <a:pt x="212" y="226"/>
                  <a:pt x="211" y="223"/>
                  <a:pt x="210" y="218"/>
                </a:cubicBezTo>
                <a:cubicBezTo>
                  <a:pt x="208" y="205"/>
                  <a:pt x="209" y="190"/>
                  <a:pt x="212" y="177"/>
                </a:cubicBezTo>
                <a:lnTo>
                  <a:pt x="219" y="160"/>
                </a:lnTo>
                <a:cubicBezTo>
                  <a:pt x="222" y="154"/>
                  <a:pt x="227" y="148"/>
                  <a:pt x="231" y="143"/>
                </a:cubicBezTo>
                <a:cubicBezTo>
                  <a:pt x="233" y="141"/>
                  <a:pt x="234" y="141"/>
                  <a:pt x="235" y="139"/>
                </a:cubicBezTo>
                <a:lnTo>
                  <a:pt x="237" y="139"/>
                </a:lnTo>
                <a:cubicBezTo>
                  <a:pt x="237" y="143"/>
                  <a:pt x="238" y="145"/>
                  <a:pt x="239" y="149"/>
                </a:cubicBezTo>
                <a:cubicBezTo>
                  <a:pt x="240" y="156"/>
                  <a:pt x="241" y="177"/>
                  <a:pt x="240" y="184"/>
                </a:cubicBezTo>
                <a:cubicBezTo>
                  <a:pt x="237" y="200"/>
                  <a:pt x="234" y="220"/>
                  <a:pt x="219" y="228"/>
                </a:cubicBezTo>
                <a:cubicBezTo>
                  <a:pt x="213" y="232"/>
                  <a:pt x="215" y="232"/>
                  <a:pt x="213" y="238"/>
                </a:cubicBezTo>
                <a:lnTo>
                  <a:pt x="213" y="239"/>
                </a:lnTo>
                <a:cubicBezTo>
                  <a:pt x="212" y="241"/>
                  <a:pt x="212" y="244"/>
                  <a:pt x="212" y="246"/>
                </a:cubicBezTo>
                <a:cubicBezTo>
                  <a:pt x="213" y="250"/>
                  <a:pt x="213" y="253"/>
                  <a:pt x="213" y="257"/>
                </a:cubicBezTo>
                <a:lnTo>
                  <a:pt x="213" y="268"/>
                </a:lnTo>
                <a:cubicBezTo>
                  <a:pt x="214" y="277"/>
                  <a:pt x="213" y="284"/>
                  <a:pt x="213" y="292"/>
                </a:cubicBezTo>
                <a:cubicBezTo>
                  <a:pt x="213" y="295"/>
                  <a:pt x="213" y="295"/>
                  <a:pt x="213" y="298"/>
                </a:cubicBezTo>
                <a:cubicBezTo>
                  <a:pt x="213" y="300"/>
                  <a:pt x="213" y="302"/>
                  <a:pt x="213" y="304"/>
                </a:cubicBezTo>
                <a:cubicBezTo>
                  <a:pt x="213" y="303"/>
                  <a:pt x="213" y="303"/>
                  <a:pt x="214" y="302"/>
                </a:cubicBezTo>
                <a:cubicBezTo>
                  <a:pt x="214" y="301"/>
                  <a:pt x="214" y="300"/>
                  <a:pt x="214" y="297"/>
                </a:cubicBezTo>
                <a:cubicBezTo>
                  <a:pt x="214" y="295"/>
                  <a:pt x="214" y="292"/>
                  <a:pt x="214" y="289"/>
                </a:cubicBezTo>
                <a:cubicBezTo>
                  <a:pt x="215" y="282"/>
                  <a:pt x="216" y="275"/>
                  <a:pt x="218" y="268"/>
                </a:cubicBezTo>
                <a:cubicBezTo>
                  <a:pt x="219" y="266"/>
                  <a:pt x="220" y="264"/>
                  <a:pt x="221" y="262"/>
                </a:cubicBezTo>
                <a:cubicBezTo>
                  <a:pt x="223" y="256"/>
                  <a:pt x="226" y="252"/>
                  <a:pt x="229" y="246"/>
                </a:cubicBezTo>
                <a:cubicBezTo>
                  <a:pt x="232" y="241"/>
                  <a:pt x="236" y="237"/>
                  <a:pt x="240" y="233"/>
                </a:cubicBezTo>
                <a:cubicBezTo>
                  <a:pt x="242" y="230"/>
                  <a:pt x="246" y="227"/>
                  <a:pt x="249" y="225"/>
                </a:cubicBezTo>
                <a:cubicBezTo>
                  <a:pt x="250" y="224"/>
                  <a:pt x="252" y="223"/>
                  <a:pt x="253" y="222"/>
                </a:cubicBezTo>
                <a:cubicBezTo>
                  <a:pt x="255" y="221"/>
                  <a:pt x="256" y="220"/>
                  <a:pt x="258" y="219"/>
                </a:cubicBezTo>
                <a:cubicBezTo>
                  <a:pt x="263" y="231"/>
                  <a:pt x="253" y="262"/>
                  <a:pt x="248" y="273"/>
                </a:cubicBezTo>
                <a:cubicBezTo>
                  <a:pt x="245" y="280"/>
                  <a:pt x="241" y="288"/>
                  <a:pt x="236" y="293"/>
                </a:cubicBezTo>
                <a:cubicBezTo>
                  <a:pt x="234" y="296"/>
                  <a:pt x="231" y="299"/>
                  <a:pt x="228" y="301"/>
                </a:cubicBezTo>
                <a:cubicBezTo>
                  <a:pt x="226" y="302"/>
                  <a:pt x="220" y="304"/>
                  <a:pt x="216" y="304"/>
                </a:cubicBezTo>
                <a:cubicBezTo>
                  <a:pt x="216" y="306"/>
                  <a:pt x="214" y="308"/>
                  <a:pt x="213" y="310"/>
                </a:cubicBezTo>
                <a:cubicBezTo>
                  <a:pt x="211" y="314"/>
                  <a:pt x="212" y="314"/>
                  <a:pt x="211" y="318"/>
                </a:cubicBezTo>
                <a:cubicBezTo>
                  <a:pt x="210" y="322"/>
                  <a:pt x="210" y="329"/>
                  <a:pt x="209" y="334"/>
                </a:cubicBezTo>
                <a:cubicBezTo>
                  <a:pt x="208" y="337"/>
                  <a:pt x="209" y="340"/>
                  <a:pt x="208" y="343"/>
                </a:cubicBezTo>
                <a:lnTo>
                  <a:pt x="204" y="366"/>
                </a:lnTo>
                <a:cubicBezTo>
                  <a:pt x="204" y="364"/>
                  <a:pt x="207" y="357"/>
                  <a:pt x="208" y="355"/>
                </a:cubicBezTo>
                <a:cubicBezTo>
                  <a:pt x="209" y="353"/>
                  <a:pt x="210" y="352"/>
                  <a:pt x="210" y="350"/>
                </a:cubicBezTo>
                <a:lnTo>
                  <a:pt x="216" y="342"/>
                </a:lnTo>
                <a:cubicBezTo>
                  <a:pt x="219" y="338"/>
                  <a:pt x="223" y="334"/>
                  <a:pt x="227" y="331"/>
                </a:cubicBezTo>
                <a:cubicBezTo>
                  <a:pt x="231" y="325"/>
                  <a:pt x="245" y="317"/>
                  <a:pt x="252" y="314"/>
                </a:cubicBezTo>
                <a:cubicBezTo>
                  <a:pt x="256" y="313"/>
                  <a:pt x="259" y="312"/>
                  <a:pt x="263" y="312"/>
                </a:cubicBezTo>
                <a:cubicBezTo>
                  <a:pt x="265" y="327"/>
                  <a:pt x="246" y="355"/>
                  <a:pt x="235" y="366"/>
                </a:cubicBezTo>
                <a:cubicBezTo>
                  <a:pt x="230" y="372"/>
                  <a:pt x="224" y="377"/>
                  <a:pt x="216" y="379"/>
                </a:cubicBezTo>
                <a:cubicBezTo>
                  <a:pt x="210" y="381"/>
                  <a:pt x="208" y="380"/>
                  <a:pt x="202" y="380"/>
                </a:cubicBezTo>
                <a:cubicBezTo>
                  <a:pt x="196" y="387"/>
                  <a:pt x="197" y="384"/>
                  <a:pt x="194" y="393"/>
                </a:cubicBezTo>
                <a:cubicBezTo>
                  <a:pt x="188" y="405"/>
                  <a:pt x="183" y="418"/>
                  <a:pt x="176" y="430"/>
                </a:cubicBezTo>
                <a:cubicBezTo>
                  <a:pt x="175" y="432"/>
                  <a:pt x="175" y="432"/>
                  <a:pt x="174" y="434"/>
                </a:cubicBezTo>
                <a:cubicBezTo>
                  <a:pt x="172" y="438"/>
                  <a:pt x="170" y="440"/>
                  <a:pt x="168" y="443"/>
                </a:cubicBezTo>
                <a:cubicBezTo>
                  <a:pt x="167" y="445"/>
                  <a:pt x="164" y="448"/>
                  <a:pt x="163" y="451"/>
                </a:cubicBezTo>
                <a:cubicBezTo>
                  <a:pt x="167" y="449"/>
                  <a:pt x="168" y="445"/>
                  <a:pt x="170" y="442"/>
                </a:cubicBezTo>
                <a:cubicBezTo>
                  <a:pt x="173" y="439"/>
                  <a:pt x="174" y="436"/>
                  <a:pt x="177" y="433"/>
                </a:cubicBezTo>
                <a:cubicBezTo>
                  <a:pt x="185" y="424"/>
                  <a:pt x="198" y="414"/>
                  <a:pt x="210" y="411"/>
                </a:cubicBezTo>
                <a:cubicBezTo>
                  <a:pt x="219" y="409"/>
                  <a:pt x="217" y="409"/>
                  <a:pt x="229" y="408"/>
                </a:cubicBezTo>
                <a:cubicBezTo>
                  <a:pt x="238" y="408"/>
                  <a:pt x="241" y="409"/>
                  <a:pt x="239" y="413"/>
                </a:cubicBezTo>
                <a:cubicBezTo>
                  <a:pt x="237" y="421"/>
                  <a:pt x="232" y="427"/>
                  <a:pt x="227" y="433"/>
                </a:cubicBezTo>
                <a:cubicBezTo>
                  <a:pt x="226" y="435"/>
                  <a:pt x="225" y="435"/>
                  <a:pt x="223" y="437"/>
                </a:cubicBezTo>
                <a:cubicBezTo>
                  <a:pt x="222" y="438"/>
                  <a:pt x="223" y="438"/>
                  <a:pt x="221" y="439"/>
                </a:cubicBezTo>
                <a:lnTo>
                  <a:pt x="216" y="445"/>
                </a:lnTo>
                <a:cubicBezTo>
                  <a:pt x="214" y="445"/>
                  <a:pt x="214" y="445"/>
                  <a:pt x="213" y="446"/>
                </a:cubicBezTo>
                <a:cubicBezTo>
                  <a:pt x="212" y="447"/>
                  <a:pt x="212" y="447"/>
                  <a:pt x="211" y="448"/>
                </a:cubicBezTo>
                <a:cubicBezTo>
                  <a:pt x="209" y="449"/>
                  <a:pt x="209" y="450"/>
                  <a:pt x="207" y="451"/>
                </a:cubicBezTo>
                <a:cubicBezTo>
                  <a:pt x="205" y="452"/>
                  <a:pt x="204" y="453"/>
                  <a:pt x="202" y="454"/>
                </a:cubicBezTo>
                <a:cubicBezTo>
                  <a:pt x="199" y="456"/>
                  <a:pt x="194" y="458"/>
                  <a:pt x="191" y="458"/>
                </a:cubicBezTo>
                <a:cubicBezTo>
                  <a:pt x="173" y="462"/>
                  <a:pt x="175" y="458"/>
                  <a:pt x="165" y="455"/>
                </a:cubicBezTo>
                <a:cubicBezTo>
                  <a:pt x="154" y="461"/>
                  <a:pt x="160" y="457"/>
                  <a:pt x="152" y="467"/>
                </a:cubicBezTo>
                <a:cubicBezTo>
                  <a:pt x="147" y="473"/>
                  <a:pt x="136" y="485"/>
                  <a:pt x="131" y="491"/>
                </a:cubicBezTo>
                <a:lnTo>
                  <a:pt x="114" y="506"/>
                </a:lnTo>
                <a:cubicBezTo>
                  <a:pt x="117" y="506"/>
                  <a:pt x="119" y="503"/>
                  <a:pt x="123" y="500"/>
                </a:cubicBezTo>
                <a:cubicBezTo>
                  <a:pt x="143" y="482"/>
                  <a:pt x="171" y="481"/>
                  <a:pt x="195" y="492"/>
                </a:cubicBezTo>
                <a:cubicBezTo>
                  <a:pt x="197" y="493"/>
                  <a:pt x="198" y="494"/>
                  <a:pt x="200" y="495"/>
                </a:cubicBezTo>
                <a:cubicBezTo>
                  <a:pt x="199" y="498"/>
                  <a:pt x="196" y="501"/>
                  <a:pt x="193" y="504"/>
                </a:cubicBezTo>
                <a:cubicBezTo>
                  <a:pt x="178" y="516"/>
                  <a:pt x="144" y="529"/>
                  <a:pt x="124" y="517"/>
                </a:cubicBezTo>
                <a:cubicBezTo>
                  <a:pt x="112" y="510"/>
                  <a:pt x="123" y="510"/>
                  <a:pt x="108" y="510"/>
                </a:cubicBezTo>
                <a:cubicBezTo>
                  <a:pt x="105" y="513"/>
                  <a:pt x="96" y="519"/>
                  <a:pt x="93" y="521"/>
                </a:cubicBezTo>
                <a:cubicBezTo>
                  <a:pt x="84" y="527"/>
                  <a:pt x="66" y="535"/>
                  <a:pt x="65" y="536"/>
                </a:cubicBezTo>
                <a:cubicBezTo>
                  <a:pt x="72" y="536"/>
                  <a:pt x="83" y="527"/>
                  <a:pt x="108" y="536"/>
                </a:cubicBezTo>
                <a:cubicBezTo>
                  <a:pt x="118" y="540"/>
                  <a:pt x="135" y="550"/>
                  <a:pt x="140" y="557"/>
                </a:cubicBezTo>
                <a:cubicBezTo>
                  <a:pt x="137" y="565"/>
                  <a:pt x="110" y="569"/>
                  <a:pt x="95" y="569"/>
                </a:cubicBezTo>
                <a:moveTo>
                  <a:pt x="63" y="537"/>
                </a:moveTo>
                <a:lnTo>
                  <a:pt x="62" y="538"/>
                </a:lnTo>
                <a:lnTo>
                  <a:pt x="63" y="537"/>
                </a:lnTo>
                <a:close/>
                <a:moveTo>
                  <a:pt x="65" y="536"/>
                </a:moveTo>
                <a:lnTo>
                  <a:pt x="63" y="537"/>
                </a:lnTo>
                <a:lnTo>
                  <a:pt x="65" y="536"/>
                </a:lnTo>
                <a:close/>
                <a:moveTo>
                  <a:pt x="163" y="451"/>
                </a:moveTo>
                <a:lnTo>
                  <a:pt x="163" y="452"/>
                </a:lnTo>
                <a:lnTo>
                  <a:pt x="163" y="451"/>
                </a:lnTo>
                <a:lnTo>
                  <a:pt x="163" y="451"/>
                </a:lnTo>
                <a:close/>
                <a:moveTo>
                  <a:pt x="200" y="375"/>
                </a:moveTo>
                <a:lnTo>
                  <a:pt x="200" y="376"/>
                </a:lnTo>
                <a:lnTo>
                  <a:pt x="199" y="375"/>
                </a:lnTo>
                <a:lnTo>
                  <a:pt x="200" y="375"/>
                </a:lnTo>
                <a:close/>
                <a:moveTo>
                  <a:pt x="200" y="375"/>
                </a:moveTo>
                <a:lnTo>
                  <a:pt x="200" y="374"/>
                </a:lnTo>
                <a:lnTo>
                  <a:pt x="200" y="375"/>
                </a:lnTo>
                <a:close/>
                <a:moveTo>
                  <a:pt x="201" y="372"/>
                </a:moveTo>
                <a:lnTo>
                  <a:pt x="200" y="373"/>
                </a:lnTo>
                <a:lnTo>
                  <a:pt x="201" y="372"/>
                </a:lnTo>
                <a:close/>
                <a:moveTo>
                  <a:pt x="201" y="372"/>
                </a:moveTo>
                <a:lnTo>
                  <a:pt x="201" y="370"/>
                </a:lnTo>
                <a:lnTo>
                  <a:pt x="202" y="370"/>
                </a:lnTo>
                <a:cubicBezTo>
                  <a:pt x="202" y="374"/>
                  <a:pt x="202" y="371"/>
                  <a:pt x="201" y="372"/>
                </a:cubicBezTo>
                <a:moveTo>
                  <a:pt x="202" y="366"/>
                </a:moveTo>
                <a:lnTo>
                  <a:pt x="203" y="366"/>
                </a:lnTo>
                <a:lnTo>
                  <a:pt x="203" y="369"/>
                </a:lnTo>
                <a:lnTo>
                  <a:pt x="202" y="368"/>
                </a:lnTo>
                <a:lnTo>
                  <a:pt x="202" y="366"/>
                </a:lnTo>
                <a:close/>
                <a:moveTo>
                  <a:pt x="201" y="201"/>
                </a:moveTo>
                <a:lnTo>
                  <a:pt x="201" y="204"/>
                </a:lnTo>
                <a:cubicBezTo>
                  <a:pt x="202" y="205"/>
                  <a:pt x="202" y="206"/>
                  <a:pt x="202" y="207"/>
                </a:cubicBezTo>
                <a:cubicBezTo>
                  <a:pt x="203" y="210"/>
                  <a:pt x="203" y="212"/>
                  <a:pt x="203" y="214"/>
                </a:cubicBezTo>
                <a:cubicBezTo>
                  <a:pt x="200" y="213"/>
                  <a:pt x="200" y="213"/>
                  <a:pt x="201" y="209"/>
                </a:cubicBezTo>
                <a:cubicBezTo>
                  <a:pt x="201" y="206"/>
                  <a:pt x="200" y="205"/>
                  <a:pt x="201" y="201"/>
                </a:cubicBezTo>
                <a:moveTo>
                  <a:pt x="201" y="201"/>
                </a:moveTo>
                <a:cubicBezTo>
                  <a:pt x="200" y="200"/>
                  <a:pt x="200" y="203"/>
                  <a:pt x="200" y="199"/>
                </a:cubicBezTo>
                <a:lnTo>
                  <a:pt x="201" y="199"/>
                </a:lnTo>
                <a:lnTo>
                  <a:pt x="201" y="201"/>
                </a:lnTo>
                <a:close/>
                <a:moveTo>
                  <a:pt x="199" y="195"/>
                </a:moveTo>
                <a:lnTo>
                  <a:pt x="200" y="196"/>
                </a:lnTo>
                <a:lnTo>
                  <a:pt x="199" y="195"/>
                </a:lnTo>
                <a:close/>
              </a:path>
            </a:pathLst>
          </a:custGeom>
          <a:solidFill>
            <a:srgbClr val="DAB866">
              <a:alpha val="100000"/>
            </a:srgbClr>
          </a:solidFill>
          <a:ln w="0" cap="flat">
            <a:noFill/>
            <a:prstDash val="solid"/>
            <a:miter lim="0"/>
          </a:ln>
        </p:spPr>
        <p:txBody>
          <a:bodyPr rtlCol="0"/>
          <a:lstStyle/>
          <a:p>
            <a:pPr algn="ctr"/>
            <a:endParaRPr lang="zh-CN" altLang="en-US"/>
          </a:p>
        </p:txBody>
      </p:sp>
      <p:sp>
        <p:nvSpPr>
          <p:cNvPr id="104" name="path 104"/>
          <p:cNvSpPr/>
          <p:nvPr/>
        </p:nvSpPr>
        <p:spPr>
          <a:xfrm>
            <a:off x="4913549" y="6269745"/>
            <a:ext cx="168635" cy="361666"/>
          </a:xfrm>
          <a:custGeom>
            <a:avLst/>
            <a:gdLst/>
            <a:ahLst/>
            <a:cxnLst/>
            <a:rect l="0" t="0" r="0" b="0"/>
            <a:pathLst>
              <a:path w="265" h="569">
                <a:moveTo>
                  <a:pt x="203" y="538"/>
                </a:moveTo>
                <a:cubicBezTo>
                  <a:pt x="204" y="539"/>
                  <a:pt x="207" y="541"/>
                  <a:pt x="210" y="541"/>
                </a:cubicBezTo>
                <a:lnTo>
                  <a:pt x="207" y="539"/>
                </a:lnTo>
                <a:cubicBezTo>
                  <a:pt x="205" y="538"/>
                  <a:pt x="205" y="538"/>
                  <a:pt x="203" y="538"/>
                </a:cubicBezTo>
                <a:moveTo>
                  <a:pt x="169" y="569"/>
                </a:moveTo>
                <a:lnTo>
                  <a:pt x="175" y="568"/>
                </a:lnTo>
                <a:cubicBezTo>
                  <a:pt x="183" y="567"/>
                  <a:pt x="193" y="565"/>
                  <a:pt x="199" y="559"/>
                </a:cubicBezTo>
                <a:cubicBezTo>
                  <a:pt x="212" y="549"/>
                  <a:pt x="204" y="547"/>
                  <a:pt x="216" y="544"/>
                </a:cubicBezTo>
                <a:cubicBezTo>
                  <a:pt x="219" y="542"/>
                  <a:pt x="219" y="543"/>
                  <a:pt x="222" y="544"/>
                </a:cubicBezTo>
                <a:cubicBezTo>
                  <a:pt x="233" y="547"/>
                  <a:pt x="243" y="549"/>
                  <a:pt x="254" y="550"/>
                </a:cubicBezTo>
                <a:cubicBezTo>
                  <a:pt x="255" y="550"/>
                  <a:pt x="260" y="551"/>
                  <a:pt x="261" y="551"/>
                </a:cubicBezTo>
                <a:cubicBezTo>
                  <a:pt x="265" y="551"/>
                  <a:pt x="265" y="545"/>
                  <a:pt x="257" y="544"/>
                </a:cubicBezTo>
                <a:cubicBezTo>
                  <a:pt x="245" y="543"/>
                  <a:pt x="231" y="540"/>
                  <a:pt x="220" y="536"/>
                </a:cubicBezTo>
                <a:cubicBezTo>
                  <a:pt x="213" y="534"/>
                  <a:pt x="214" y="536"/>
                  <a:pt x="212" y="529"/>
                </a:cubicBezTo>
                <a:cubicBezTo>
                  <a:pt x="210" y="523"/>
                  <a:pt x="214" y="509"/>
                  <a:pt x="203" y="490"/>
                </a:cubicBezTo>
                <a:cubicBezTo>
                  <a:pt x="200" y="484"/>
                  <a:pt x="197" y="480"/>
                  <a:pt x="193" y="475"/>
                </a:cubicBezTo>
                <a:cubicBezTo>
                  <a:pt x="189" y="471"/>
                  <a:pt x="187" y="469"/>
                  <a:pt x="183" y="466"/>
                </a:cubicBezTo>
                <a:cubicBezTo>
                  <a:pt x="178" y="462"/>
                  <a:pt x="171" y="457"/>
                  <a:pt x="166" y="457"/>
                </a:cubicBezTo>
                <a:cubicBezTo>
                  <a:pt x="166" y="461"/>
                  <a:pt x="167" y="465"/>
                  <a:pt x="168" y="469"/>
                </a:cubicBezTo>
                <a:cubicBezTo>
                  <a:pt x="172" y="483"/>
                  <a:pt x="176" y="507"/>
                  <a:pt x="186" y="517"/>
                </a:cubicBezTo>
                <a:cubicBezTo>
                  <a:pt x="190" y="521"/>
                  <a:pt x="193" y="524"/>
                  <a:pt x="198" y="527"/>
                </a:cubicBezTo>
                <a:cubicBezTo>
                  <a:pt x="201" y="529"/>
                  <a:pt x="203" y="530"/>
                  <a:pt x="208" y="529"/>
                </a:cubicBezTo>
                <a:cubicBezTo>
                  <a:pt x="209" y="531"/>
                  <a:pt x="209" y="531"/>
                  <a:pt x="209" y="533"/>
                </a:cubicBezTo>
                <a:cubicBezTo>
                  <a:pt x="199" y="531"/>
                  <a:pt x="170" y="514"/>
                  <a:pt x="161" y="507"/>
                </a:cubicBezTo>
                <a:cubicBezTo>
                  <a:pt x="153" y="500"/>
                  <a:pt x="151" y="503"/>
                  <a:pt x="151" y="491"/>
                </a:cubicBezTo>
                <a:cubicBezTo>
                  <a:pt x="151" y="488"/>
                  <a:pt x="152" y="487"/>
                  <a:pt x="153" y="485"/>
                </a:cubicBezTo>
                <a:cubicBezTo>
                  <a:pt x="159" y="460"/>
                  <a:pt x="151" y="430"/>
                  <a:pt x="135" y="411"/>
                </a:cubicBezTo>
                <a:cubicBezTo>
                  <a:pt x="132" y="409"/>
                  <a:pt x="130" y="404"/>
                  <a:pt x="126" y="404"/>
                </a:cubicBezTo>
                <a:cubicBezTo>
                  <a:pt x="127" y="414"/>
                  <a:pt x="124" y="431"/>
                  <a:pt x="125" y="443"/>
                </a:cubicBezTo>
                <a:cubicBezTo>
                  <a:pt x="126" y="458"/>
                  <a:pt x="127" y="471"/>
                  <a:pt x="136" y="483"/>
                </a:cubicBezTo>
                <a:cubicBezTo>
                  <a:pt x="138" y="485"/>
                  <a:pt x="138" y="485"/>
                  <a:pt x="140" y="487"/>
                </a:cubicBezTo>
                <a:cubicBezTo>
                  <a:pt x="142" y="489"/>
                  <a:pt x="145" y="490"/>
                  <a:pt x="148" y="492"/>
                </a:cubicBezTo>
                <a:lnTo>
                  <a:pt x="148" y="496"/>
                </a:lnTo>
                <a:cubicBezTo>
                  <a:pt x="145" y="494"/>
                  <a:pt x="139" y="488"/>
                  <a:pt x="136" y="485"/>
                </a:cubicBezTo>
                <a:lnTo>
                  <a:pt x="110" y="454"/>
                </a:lnTo>
                <a:cubicBezTo>
                  <a:pt x="104" y="445"/>
                  <a:pt x="106" y="450"/>
                  <a:pt x="106" y="440"/>
                </a:cubicBezTo>
                <a:cubicBezTo>
                  <a:pt x="106" y="436"/>
                  <a:pt x="110" y="431"/>
                  <a:pt x="113" y="424"/>
                </a:cubicBezTo>
                <a:cubicBezTo>
                  <a:pt x="120" y="407"/>
                  <a:pt x="119" y="386"/>
                  <a:pt x="114" y="368"/>
                </a:cubicBezTo>
                <a:cubicBezTo>
                  <a:pt x="113" y="363"/>
                  <a:pt x="112" y="360"/>
                  <a:pt x="110" y="356"/>
                </a:cubicBezTo>
                <a:cubicBezTo>
                  <a:pt x="108" y="352"/>
                  <a:pt x="107" y="348"/>
                  <a:pt x="104" y="346"/>
                </a:cubicBezTo>
                <a:lnTo>
                  <a:pt x="97" y="369"/>
                </a:lnTo>
                <a:cubicBezTo>
                  <a:pt x="93" y="382"/>
                  <a:pt x="90" y="393"/>
                  <a:pt x="90" y="407"/>
                </a:cubicBezTo>
                <a:cubicBezTo>
                  <a:pt x="90" y="411"/>
                  <a:pt x="91" y="416"/>
                  <a:pt x="92" y="420"/>
                </a:cubicBezTo>
                <a:cubicBezTo>
                  <a:pt x="93" y="425"/>
                  <a:pt x="95" y="428"/>
                  <a:pt x="97" y="432"/>
                </a:cubicBezTo>
                <a:cubicBezTo>
                  <a:pt x="100" y="437"/>
                  <a:pt x="102" y="435"/>
                  <a:pt x="103" y="442"/>
                </a:cubicBezTo>
                <a:lnTo>
                  <a:pt x="101" y="442"/>
                </a:lnTo>
                <a:cubicBezTo>
                  <a:pt x="99" y="436"/>
                  <a:pt x="94" y="429"/>
                  <a:pt x="91" y="423"/>
                </a:cubicBezTo>
                <a:cubicBezTo>
                  <a:pt x="89" y="419"/>
                  <a:pt x="88" y="417"/>
                  <a:pt x="86" y="413"/>
                </a:cubicBezTo>
                <a:cubicBezTo>
                  <a:pt x="81" y="403"/>
                  <a:pt x="77" y="393"/>
                  <a:pt x="73" y="382"/>
                </a:cubicBezTo>
                <a:cubicBezTo>
                  <a:pt x="71" y="375"/>
                  <a:pt x="72" y="375"/>
                  <a:pt x="74" y="369"/>
                </a:cubicBezTo>
                <a:cubicBezTo>
                  <a:pt x="74" y="367"/>
                  <a:pt x="74" y="367"/>
                  <a:pt x="74" y="366"/>
                </a:cubicBezTo>
                <a:cubicBezTo>
                  <a:pt x="76" y="361"/>
                  <a:pt x="91" y="357"/>
                  <a:pt x="99" y="321"/>
                </a:cubicBezTo>
                <a:cubicBezTo>
                  <a:pt x="99" y="320"/>
                  <a:pt x="100" y="318"/>
                  <a:pt x="100" y="316"/>
                </a:cubicBezTo>
                <a:cubicBezTo>
                  <a:pt x="101" y="311"/>
                  <a:pt x="100" y="307"/>
                  <a:pt x="101" y="303"/>
                </a:cubicBezTo>
                <a:cubicBezTo>
                  <a:pt x="101" y="298"/>
                  <a:pt x="99" y="282"/>
                  <a:pt x="97" y="278"/>
                </a:cubicBezTo>
                <a:cubicBezTo>
                  <a:pt x="94" y="281"/>
                  <a:pt x="87" y="292"/>
                  <a:pt x="84" y="297"/>
                </a:cubicBezTo>
                <a:cubicBezTo>
                  <a:pt x="82" y="300"/>
                  <a:pt x="80" y="303"/>
                  <a:pt x="78" y="306"/>
                </a:cubicBezTo>
                <a:cubicBezTo>
                  <a:pt x="76" y="310"/>
                  <a:pt x="75" y="313"/>
                  <a:pt x="73" y="316"/>
                </a:cubicBezTo>
                <a:cubicBezTo>
                  <a:pt x="69" y="323"/>
                  <a:pt x="66" y="331"/>
                  <a:pt x="65" y="339"/>
                </a:cubicBezTo>
                <a:cubicBezTo>
                  <a:pt x="65" y="343"/>
                  <a:pt x="65" y="349"/>
                  <a:pt x="66" y="354"/>
                </a:cubicBezTo>
                <a:cubicBezTo>
                  <a:pt x="66" y="355"/>
                  <a:pt x="67" y="359"/>
                  <a:pt x="68" y="360"/>
                </a:cubicBezTo>
                <a:cubicBezTo>
                  <a:pt x="69" y="362"/>
                  <a:pt x="70" y="363"/>
                  <a:pt x="71" y="365"/>
                </a:cubicBezTo>
                <a:cubicBezTo>
                  <a:pt x="70" y="366"/>
                  <a:pt x="70" y="368"/>
                  <a:pt x="70" y="369"/>
                </a:cubicBezTo>
                <a:cubicBezTo>
                  <a:pt x="68" y="368"/>
                  <a:pt x="68" y="367"/>
                  <a:pt x="67" y="364"/>
                </a:cubicBezTo>
                <a:cubicBezTo>
                  <a:pt x="64" y="352"/>
                  <a:pt x="60" y="337"/>
                  <a:pt x="59" y="324"/>
                </a:cubicBezTo>
                <a:cubicBezTo>
                  <a:pt x="59" y="321"/>
                  <a:pt x="58" y="321"/>
                  <a:pt x="58" y="318"/>
                </a:cubicBezTo>
                <a:cubicBezTo>
                  <a:pt x="58" y="314"/>
                  <a:pt x="56" y="303"/>
                  <a:pt x="57" y="299"/>
                </a:cubicBezTo>
                <a:lnTo>
                  <a:pt x="62" y="291"/>
                </a:lnTo>
                <a:lnTo>
                  <a:pt x="71" y="287"/>
                </a:lnTo>
                <a:cubicBezTo>
                  <a:pt x="77" y="282"/>
                  <a:pt x="83" y="276"/>
                  <a:pt x="87" y="269"/>
                </a:cubicBezTo>
                <a:lnTo>
                  <a:pt x="92" y="261"/>
                </a:lnTo>
                <a:cubicBezTo>
                  <a:pt x="96" y="254"/>
                  <a:pt x="98" y="246"/>
                  <a:pt x="100" y="238"/>
                </a:cubicBezTo>
                <a:cubicBezTo>
                  <a:pt x="101" y="230"/>
                  <a:pt x="101" y="224"/>
                  <a:pt x="101" y="214"/>
                </a:cubicBezTo>
                <a:cubicBezTo>
                  <a:pt x="98" y="215"/>
                  <a:pt x="98" y="216"/>
                  <a:pt x="96" y="217"/>
                </a:cubicBezTo>
                <a:cubicBezTo>
                  <a:pt x="90" y="223"/>
                  <a:pt x="77" y="235"/>
                  <a:pt x="72" y="240"/>
                </a:cubicBezTo>
                <a:lnTo>
                  <a:pt x="63" y="253"/>
                </a:lnTo>
                <a:cubicBezTo>
                  <a:pt x="59" y="260"/>
                  <a:pt x="57" y="268"/>
                  <a:pt x="57" y="277"/>
                </a:cubicBezTo>
                <a:cubicBezTo>
                  <a:pt x="57" y="283"/>
                  <a:pt x="58" y="286"/>
                  <a:pt x="59" y="291"/>
                </a:cubicBezTo>
                <a:lnTo>
                  <a:pt x="56" y="293"/>
                </a:lnTo>
                <a:cubicBezTo>
                  <a:pt x="55" y="282"/>
                  <a:pt x="55" y="266"/>
                  <a:pt x="56" y="255"/>
                </a:cubicBezTo>
                <a:cubicBezTo>
                  <a:pt x="57" y="249"/>
                  <a:pt x="57" y="243"/>
                  <a:pt x="58" y="237"/>
                </a:cubicBezTo>
                <a:cubicBezTo>
                  <a:pt x="58" y="231"/>
                  <a:pt x="60" y="226"/>
                  <a:pt x="60" y="220"/>
                </a:cubicBezTo>
                <a:cubicBezTo>
                  <a:pt x="62" y="219"/>
                  <a:pt x="62" y="219"/>
                  <a:pt x="63" y="217"/>
                </a:cubicBezTo>
                <a:cubicBezTo>
                  <a:pt x="65" y="216"/>
                  <a:pt x="65" y="216"/>
                  <a:pt x="66" y="214"/>
                </a:cubicBezTo>
                <a:lnTo>
                  <a:pt x="72" y="214"/>
                </a:lnTo>
                <a:cubicBezTo>
                  <a:pt x="83" y="212"/>
                  <a:pt x="93" y="206"/>
                  <a:pt x="100" y="198"/>
                </a:cubicBezTo>
                <a:cubicBezTo>
                  <a:pt x="101" y="196"/>
                  <a:pt x="102" y="195"/>
                  <a:pt x="103" y="194"/>
                </a:cubicBezTo>
                <a:cubicBezTo>
                  <a:pt x="105" y="192"/>
                  <a:pt x="105" y="192"/>
                  <a:pt x="106" y="190"/>
                </a:cubicBezTo>
                <a:cubicBezTo>
                  <a:pt x="112" y="182"/>
                  <a:pt x="120" y="164"/>
                  <a:pt x="120" y="156"/>
                </a:cubicBezTo>
                <a:cubicBezTo>
                  <a:pt x="115" y="156"/>
                  <a:pt x="92" y="169"/>
                  <a:pt x="88" y="171"/>
                </a:cubicBezTo>
                <a:cubicBezTo>
                  <a:pt x="82" y="175"/>
                  <a:pt x="76" y="179"/>
                  <a:pt x="72" y="184"/>
                </a:cubicBezTo>
                <a:cubicBezTo>
                  <a:pt x="69" y="187"/>
                  <a:pt x="68" y="192"/>
                  <a:pt x="66" y="195"/>
                </a:cubicBezTo>
                <a:cubicBezTo>
                  <a:pt x="65" y="190"/>
                  <a:pt x="67" y="187"/>
                  <a:pt x="68" y="182"/>
                </a:cubicBezTo>
                <a:lnTo>
                  <a:pt x="76" y="160"/>
                </a:lnTo>
                <a:cubicBezTo>
                  <a:pt x="77" y="158"/>
                  <a:pt x="77" y="157"/>
                  <a:pt x="78" y="155"/>
                </a:cubicBezTo>
                <a:cubicBezTo>
                  <a:pt x="78" y="153"/>
                  <a:pt x="79" y="152"/>
                  <a:pt x="79" y="149"/>
                </a:cubicBezTo>
                <a:cubicBezTo>
                  <a:pt x="85" y="149"/>
                  <a:pt x="84" y="146"/>
                  <a:pt x="89" y="146"/>
                </a:cubicBezTo>
                <a:cubicBezTo>
                  <a:pt x="92" y="147"/>
                  <a:pt x="91" y="147"/>
                  <a:pt x="95" y="148"/>
                </a:cubicBezTo>
                <a:cubicBezTo>
                  <a:pt x="96" y="148"/>
                  <a:pt x="98" y="148"/>
                  <a:pt x="101" y="148"/>
                </a:cubicBezTo>
                <a:cubicBezTo>
                  <a:pt x="117" y="147"/>
                  <a:pt x="133" y="135"/>
                  <a:pt x="141" y="121"/>
                </a:cubicBezTo>
                <a:cubicBezTo>
                  <a:pt x="150" y="107"/>
                  <a:pt x="150" y="109"/>
                  <a:pt x="141" y="110"/>
                </a:cubicBezTo>
                <a:cubicBezTo>
                  <a:pt x="131" y="111"/>
                  <a:pt x="116" y="112"/>
                  <a:pt x="106" y="117"/>
                </a:cubicBezTo>
                <a:cubicBezTo>
                  <a:pt x="97" y="121"/>
                  <a:pt x="89" y="127"/>
                  <a:pt x="87" y="137"/>
                </a:cubicBezTo>
                <a:cubicBezTo>
                  <a:pt x="85" y="142"/>
                  <a:pt x="87" y="144"/>
                  <a:pt x="82" y="145"/>
                </a:cubicBezTo>
                <a:cubicBezTo>
                  <a:pt x="83" y="140"/>
                  <a:pt x="85" y="136"/>
                  <a:pt x="87" y="132"/>
                </a:cubicBezTo>
                <a:lnTo>
                  <a:pt x="107" y="95"/>
                </a:lnTo>
                <a:cubicBezTo>
                  <a:pt x="110" y="95"/>
                  <a:pt x="113" y="94"/>
                  <a:pt x="115" y="93"/>
                </a:cubicBezTo>
                <a:cubicBezTo>
                  <a:pt x="145" y="110"/>
                  <a:pt x="178" y="78"/>
                  <a:pt x="178" y="70"/>
                </a:cubicBezTo>
                <a:cubicBezTo>
                  <a:pt x="175" y="70"/>
                  <a:pt x="171" y="69"/>
                  <a:pt x="168" y="69"/>
                </a:cubicBezTo>
                <a:cubicBezTo>
                  <a:pt x="165" y="69"/>
                  <a:pt x="162" y="68"/>
                  <a:pt x="158" y="68"/>
                </a:cubicBezTo>
                <a:cubicBezTo>
                  <a:pt x="147" y="67"/>
                  <a:pt x="131" y="69"/>
                  <a:pt x="122" y="77"/>
                </a:cubicBezTo>
                <a:cubicBezTo>
                  <a:pt x="118" y="82"/>
                  <a:pt x="116" y="86"/>
                  <a:pt x="114" y="91"/>
                </a:cubicBezTo>
                <a:lnTo>
                  <a:pt x="111" y="91"/>
                </a:lnTo>
                <a:lnTo>
                  <a:pt x="127" y="69"/>
                </a:lnTo>
                <a:cubicBezTo>
                  <a:pt x="128" y="68"/>
                  <a:pt x="127" y="69"/>
                  <a:pt x="128" y="68"/>
                </a:cubicBezTo>
                <a:cubicBezTo>
                  <a:pt x="129" y="67"/>
                  <a:pt x="128" y="68"/>
                  <a:pt x="129" y="67"/>
                </a:cubicBezTo>
                <a:lnTo>
                  <a:pt x="134" y="61"/>
                </a:lnTo>
                <a:cubicBezTo>
                  <a:pt x="142" y="52"/>
                  <a:pt x="140" y="54"/>
                  <a:pt x="148" y="53"/>
                </a:cubicBezTo>
                <a:cubicBezTo>
                  <a:pt x="158" y="51"/>
                  <a:pt x="170" y="44"/>
                  <a:pt x="175" y="36"/>
                </a:cubicBezTo>
                <a:cubicBezTo>
                  <a:pt x="180" y="28"/>
                  <a:pt x="182" y="29"/>
                  <a:pt x="187" y="16"/>
                </a:cubicBezTo>
                <a:cubicBezTo>
                  <a:pt x="189" y="12"/>
                  <a:pt x="192" y="4"/>
                  <a:pt x="191" y="0"/>
                </a:cubicBezTo>
                <a:cubicBezTo>
                  <a:pt x="188" y="0"/>
                  <a:pt x="185" y="2"/>
                  <a:pt x="181" y="4"/>
                </a:cubicBezTo>
                <a:cubicBezTo>
                  <a:pt x="169" y="9"/>
                  <a:pt x="157" y="14"/>
                  <a:pt x="148" y="24"/>
                </a:cubicBezTo>
                <a:cubicBezTo>
                  <a:pt x="145" y="28"/>
                  <a:pt x="143" y="31"/>
                  <a:pt x="141" y="36"/>
                </a:cubicBezTo>
                <a:cubicBezTo>
                  <a:pt x="140" y="37"/>
                  <a:pt x="140" y="39"/>
                  <a:pt x="139" y="41"/>
                </a:cubicBezTo>
                <a:cubicBezTo>
                  <a:pt x="139" y="43"/>
                  <a:pt x="138" y="48"/>
                  <a:pt x="140" y="51"/>
                </a:cubicBezTo>
                <a:lnTo>
                  <a:pt x="108" y="90"/>
                </a:lnTo>
                <a:cubicBezTo>
                  <a:pt x="107" y="92"/>
                  <a:pt x="107" y="92"/>
                  <a:pt x="106" y="93"/>
                </a:cubicBezTo>
                <a:cubicBezTo>
                  <a:pt x="104" y="95"/>
                  <a:pt x="103" y="98"/>
                  <a:pt x="101" y="99"/>
                </a:cubicBezTo>
                <a:cubicBezTo>
                  <a:pt x="101" y="95"/>
                  <a:pt x="101" y="96"/>
                  <a:pt x="103" y="94"/>
                </a:cubicBezTo>
                <a:lnTo>
                  <a:pt x="109" y="85"/>
                </a:lnTo>
                <a:cubicBezTo>
                  <a:pt x="111" y="81"/>
                  <a:pt x="114" y="76"/>
                  <a:pt x="115" y="71"/>
                </a:cubicBezTo>
                <a:cubicBezTo>
                  <a:pt x="117" y="67"/>
                  <a:pt x="117" y="65"/>
                  <a:pt x="118" y="60"/>
                </a:cubicBezTo>
                <a:cubicBezTo>
                  <a:pt x="121" y="44"/>
                  <a:pt x="122" y="24"/>
                  <a:pt x="117" y="9"/>
                </a:cubicBezTo>
                <a:cubicBezTo>
                  <a:pt x="114" y="9"/>
                  <a:pt x="114" y="10"/>
                  <a:pt x="112" y="12"/>
                </a:cubicBezTo>
                <a:cubicBezTo>
                  <a:pt x="109" y="15"/>
                  <a:pt x="105" y="21"/>
                  <a:pt x="103" y="25"/>
                </a:cubicBezTo>
                <a:cubicBezTo>
                  <a:pt x="93" y="43"/>
                  <a:pt x="84" y="66"/>
                  <a:pt x="92" y="86"/>
                </a:cubicBezTo>
                <a:cubicBezTo>
                  <a:pt x="92" y="89"/>
                  <a:pt x="93" y="90"/>
                  <a:pt x="94" y="92"/>
                </a:cubicBezTo>
                <a:cubicBezTo>
                  <a:pt x="96" y="94"/>
                  <a:pt x="97" y="94"/>
                  <a:pt x="98" y="96"/>
                </a:cubicBezTo>
                <a:cubicBezTo>
                  <a:pt x="98" y="99"/>
                  <a:pt x="98" y="104"/>
                  <a:pt x="97" y="107"/>
                </a:cubicBezTo>
                <a:lnTo>
                  <a:pt x="92" y="114"/>
                </a:lnTo>
                <a:cubicBezTo>
                  <a:pt x="91" y="117"/>
                  <a:pt x="90" y="119"/>
                  <a:pt x="88" y="122"/>
                </a:cubicBezTo>
                <a:lnTo>
                  <a:pt x="73" y="154"/>
                </a:lnTo>
                <a:cubicBezTo>
                  <a:pt x="72" y="157"/>
                  <a:pt x="72" y="160"/>
                  <a:pt x="70" y="162"/>
                </a:cubicBezTo>
                <a:cubicBezTo>
                  <a:pt x="70" y="156"/>
                  <a:pt x="81" y="141"/>
                  <a:pt x="79" y="115"/>
                </a:cubicBezTo>
                <a:cubicBezTo>
                  <a:pt x="78" y="101"/>
                  <a:pt x="77" y="89"/>
                  <a:pt x="70" y="77"/>
                </a:cubicBezTo>
                <a:cubicBezTo>
                  <a:pt x="69" y="75"/>
                  <a:pt x="67" y="70"/>
                  <a:pt x="65" y="68"/>
                </a:cubicBezTo>
                <a:cubicBezTo>
                  <a:pt x="62" y="70"/>
                  <a:pt x="63" y="70"/>
                  <a:pt x="62" y="73"/>
                </a:cubicBezTo>
                <a:cubicBezTo>
                  <a:pt x="53" y="92"/>
                  <a:pt x="48" y="123"/>
                  <a:pt x="53" y="143"/>
                </a:cubicBezTo>
                <a:cubicBezTo>
                  <a:pt x="55" y="148"/>
                  <a:pt x="60" y="160"/>
                  <a:pt x="66" y="161"/>
                </a:cubicBezTo>
                <a:cubicBezTo>
                  <a:pt x="66" y="164"/>
                  <a:pt x="67" y="169"/>
                  <a:pt x="67" y="172"/>
                </a:cubicBezTo>
                <a:cubicBezTo>
                  <a:pt x="67" y="176"/>
                  <a:pt x="61" y="190"/>
                  <a:pt x="60" y="196"/>
                </a:cubicBezTo>
                <a:cubicBezTo>
                  <a:pt x="60" y="199"/>
                  <a:pt x="59" y="201"/>
                  <a:pt x="58" y="204"/>
                </a:cubicBezTo>
                <a:cubicBezTo>
                  <a:pt x="56" y="213"/>
                  <a:pt x="53" y="222"/>
                  <a:pt x="54" y="231"/>
                </a:cubicBezTo>
                <a:lnTo>
                  <a:pt x="53" y="231"/>
                </a:lnTo>
                <a:cubicBezTo>
                  <a:pt x="52" y="226"/>
                  <a:pt x="54" y="223"/>
                  <a:pt x="54" y="218"/>
                </a:cubicBezTo>
                <a:cubicBezTo>
                  <a:pt x="56" y="205"/>
                  <a:pt x="56" y="190"/>
                  <a:pt x="52" y="177"/>
                </a:cubicBezTo>
                <a:lnTo>
                  <a:pt x="45" y="160"/>
                </a:lnTo>
                <a:cubicBezTo>
                  <a:pt x="42" y="154"/>
                  <a:pt x="38" y="148"/>
                  <a:pt x="33" y="143"/>
                </a:cubicBezTo>
                <a:cubicBezTo>
                  <a:pt x="32" y="141"/>
                  <a:pt x="31" y="141"/>
                  <a:pt x="30" y="139"/>
                </a:cubicBezTo>
                <a:lnTo>
                  <a:pt x="28" y="139"/>
                </a:lnTo>
                <a:cubicBezTo>
                  <a:pt x="27" y="143"/>
                  <a:pt x="26" y="145"/>
                  <a:pt x="26" y="149"/>
                </a:cubicBezTo>
                <a:cubicBezTo>
                  <a:pt x="25" y="156"/>
                  <a:pt x="24" y="177"/>
                  <a:pt x="25" y="184"/>
                </a:cubicBezTo>
                <a:cubicBezTo>
                  <a:pt x="27" y="200"/>
                  <a:pt x="30" y="220"/>
                  <a:pt x="45" y="228"/>
                </a:cubicBezTo>
                <a:cubicBezTo>
                  <a:pt x="51" y="232"/>
                  <a:pt x="49" y="232"/>
                  <a:pt x="51" y="238"/>
                </a:cubicBezTo>
                <a:lnTo>
                  <a:pt x="52" y="239"/>
                </a:lnTo>
                <a:cubicBezTo>
                  <a:pt x="53" y="241"/>
                  <a:pt x="52" y="244"/>
                  <a:pt x="52" y="246"/>
                </a:cubicBezTo>
                <a:cubicBezTo>
                  <a:pt x="52" y="250"/>
                  <a:pt x="52" y="253"/>
                  <a:pt x="52" y="257"/>
                </a:cubicBezTo>
                <a:lnTo>
                  <a:pt x="51" y="268"/>
                </a:lnTo>
                <a:cubicBezTo>
                  <a:pt x="50" y="277"/>
                  <a:pt x="51" y="284"/>
                  <a:pt x="52" y="292"/>
                </a:cubicBezTo>
                <a:cubicBezTo>
                  <a:pt x="52" y="295"/>
                  <a:pt x="51" y="295"/>
                  <a:pt x="51" y="298"/>
                </a:cubicBezTo>
                <a:cubicBezTo>
                  <a:pt x="52" y="300"/>
                  <a:pt x="52" y="302"/>
                  <a:pt x="52" y="304"/>
                </a:cubicBezTo>
                <a:cubicBezTo>
                  <a:pt x="51" y="303"/>
                  <a:pt x="51" y="303"/>
                  <a:pt x="51" y="302"/>
                </a:cubicBezTo>
                <a:cubicBezTo>
                  <a:pt x="50" y="301"/>
                  <a:pt x="51" y="300"/>
                  <a:pt x="51" y="297"/>
                </a:cubicBezTo>
                <a:cubicBezTo>
                  <a:pt x="51" y="295"/>
                  <a:pt x="50" y="292"/>
                  <a:pt x="50" y="289"/>
                </a:cubicBezTo>
                <a:cubicBezTo>
                  <a:pt x="50" y="282"/>
                  <a:pt x="48" y="275"/>
                  <a:pt x="46" y="268"/>
                </a:cubicBezTo>
                <a:cubicBezTo>
                  <a:pt x="46" y="266"/>
                  <a:pt x="45" y="264"/>
                  <a:pt x="44" y="262"/>
                </a:cubicBezTo>
                <a:cubicBezTo>
                  <a:pt x="41" y="256"/>
                  <a:pt x="39" y="252"/>
                  <a:pt x="35" y="246"/>
                </a:cubicBezTo>
                <a:cubicBezTo>
                  <a:pt x="32" y="241"/>
                  <a:pt x="28" y="237"/>
                  <a:pt x="24" y="233"/>
                </a:cubicBezTo>
                <a:cubicBezTo>
                  <a:pt x="22" y="230"/>
                  <a:pt x="18" y="227"/>
                  <a:pt x="16" y="225"/>
                </a:cubicBezTo>
                <a:cubicBezTo>
                  <a:pt x="14" y="224"/>
                  <a:pt x="13" y="223"/>
                  <a:pt x="11" y="222"/>
                </a:cubicBezTo>
                <a:cubicBezTo>
                  <a:pt x="9" y="221"/>
                  <a:pt x="8" y="220"/>
                  <a:pt x="6" y="219"/>
                </a:cubicBezTo>
                <a:cubicBezTo>
                  <a:pt x="1" y="231"/>
                  <a:pt x="11" y="262"/>
                  <a:pt x="16" y="273"/>
                </a:cubicBezTo>
                <a:cubicBezTo>
                  <a:pt x="19" y="280"/>
                  <a:pt x="24" y="288"/>
                  <a:pt x="28" y="293"/>
                </a:cubicBezTo>
                <a:cubicBezTo>
                  <a:pt x="30" y="296"/>
                  <a:pt x="34" y="299"/>
                  <a:pt x="37" y="301"/>
                </a:cubicBezTo>
                <a:cubicBezTo>
                  <a:pt x="39" y="302"/>
                  <a:pt x="45" y="304"/>
                  <a:pt x="48" y="304"/>
                </a:cubicBezTo>
                <a:cubicBezTo>
                  <a:pt x="49" y="306"/>
                  <a:pt x="50" y="308"/>
                  <a:pt x="52" y="310"/>
                </a:cubicBezTo>
                <a:cubicBezTo>
                  <a:pt x="53" y="314"/>
                  <a:pt x="52" y="314"/>
                  <a:pt x="53" y="318"/>
                </a:cubicBezTo>
                <a:cubicBezTo>
                  <a:pt x="54" y="322"/>
                  <a:pt x="54" y="329"/>
                  <a:pt x="55" y="334"/>
                </a:cubicBezTo>
                <a:cubicBezTo>
                  <a:pt x="56" y="337"/>
                  <a:pt x="56" y="340"/>
                  <a:pt x="57" y="343"/>
                </a:cubicBezTo>
                <a:lnTo>
                  <a:pt x="61" y="366"/>
                </a:lnTo>
                <a:cubicBezTo>
                  <a:pt x="61" y="364"/>
                  <a:pt x="58" y="357"/>
                  <a:pt x="57" y="355"/>
                </a:cubicBezTo>
                <a:cubicBezTo>
                  <a:pt x="56" y="353"/>
                  <a:pt x="55" y="352"/>
                  <a:pt x="54" y="350"/>
                </a:cubicBezTo>
                <a:lnTo>
                  <a:pt x="48" y="342"/>
                </a:lnTo>
                <a:cubicBezTo>
                  <a:pt x="45" y="338"/>
                  <a:pt x="41" y="334"/>
                  <a:pt x="38" y="331"/>
                </a:cubicBezTo>
                <a:cubicBezTo>
                  <a:pt x="33" y="325"/>
                  <a:pt x="20" y="317"/>
                  <a:pt x="12" y="314"/>
                </a:cubicBezTo>
                <a:cubicBezTo>
                  <a:pt x="9" y="313"/>
                  <a:pt x="5" y="312"/>
                  <a:pt x="2" y="312"/>
                </a:cubicBezTo>
                <a:cubicBezTo>
                  <a:pt x="0" y="327"/>
                  <a:pt x="19" y="355"/>
                  <a:pt x="29" y="366"/>
                </a:cubicBezTo>
                <a:cubicBezTo>
                  <a:pt x="34" y="372"/>
                  <a:pt x="41" y="377"/>
                  <a:pt x="49" y="379"/>
                </a:cubicBezTo>
                <a:cubicBezTo>
                  <a:pt x="54" y="381"/>
                  <a:pt x="57" y="380"/>
                  <a:pt x="63" y="380"/>
                </a:cubicBezTo>
                <a:cubicBezTo>
                  <a:pt x="68" y="387"/>
                  <a:pt x="67" y="384"/>
                  <a:pt x="71" y="393"/>
                </a:cubicBezTo>
                <a:cubicBezTo>
                  <a:pt x="76" y="405"/>
                  <a:pt x="82" y="418"/>
                  <a:pt x="89" y="430"/>
                </a:cubicBezTo>
                <a:cubicBezTo>
                  <a:pt x="90" y="432"/>
                  <a:pt x="90" y="432"/>
                  <a:pt x="91" y="434"/>
                </a:cubicBezTo>
                <a:cubicBezTo>
                  <a:pt x="93" y="438"/>
                  <a:pt x="94" y="440"/>
                  <a:pt x="96" y="443"/>
                </a:cubicBezTo>
                <a:cubicBezTo>
                  <a:pt x="98" y="445"/>
                  <a:pt x="100" y="448"/>
                  <a:pt x="101" y="451"/>
                </a:cubicBezTo>
                <a:cubicBezTo>
                  <a:pt x="98" y="449"/>
                  <a:pt x="97" y="445"/>
                  <a:pt x="94" y="442"/>
                </a:cubicBezTo>
                <a:cubicBezTo>
                  <a:pt x="92" y="439"/>
                  <a:pt x="90" y="436"/>
                  <a:pt x="87" y="433"/>
                </a:cubicBezTo>
                <a:cubicBezTo>
                  <a:pt x="80" y="424"/>
                  <a:pt x="66" y="414"/>
                  <a:pt x="55" y="411"/>
                </a:cubicBezTo>
                <a:cubicBezTo>
                  <a:pt x="45" y="409"/>
                  <a:pt x="48" y="409"/>
                  <a:pt x="36" y="408"/>
                </a:cubicBezTo>
                <a:cubicBezTo>
                  <a:pt x="26" y="408"/>
                  <a:pt x="24" y="409"/>
                  <a:pt x="25" y="413"/>
                </a:cubicBezTo>
                <a:cubicBezTo>
                  <a:pt x="28" y="421"/>
                  <a:pt x="33" y="427"/>
                  <a:pt x="37" y="433"/>
                </a:cubicBezTo>
                <a:cubicBezTo>
                  <a:pt x="39" y="435"/>
                  <a:pt x="40" y="435"/>
                  <a:pt x="41" y="437"/>
                </a:cubicBezTo>
                <a:cubicBezTo>
                  <a:pt x="42" y="438"/>
                  <a:pt x="42" y="438"/>
                  <a:pt x="43" y="439"/>
                </a:cubicBezTo>
                <a:lnTo>
                  <a:pt x="49" y="445"/>
                </a:lnTo>
                <a:cubicBezTo>
                  <a:pt x="50" y="445"/>
                  <a:pt x="50" y="445"/>
                  <a:pt x="52" y="446"/>
                </a:cubicBezTo>
                <a:cubicBezTo>
                  <a:pt x="52" y="447"/>
                  <a:pt x="53" y="447"/>
                  <a:pt x="54" y="448"/>
                </a:cubicBezTo>
                <a:cubicBezTo>
                  <a:pt x="55" y="449"/>
                  <a:pt x="56" y="450"/>
                  <a:pt x="58" y="451"/>
                </a:cubicBezTo>
                <a:cubicBezTo>
                  <a:pt x="60" y="452"/>
                  <a:pt x="61" y="453"/>
                  <a:pt x="63" y="454"/>
                </a:cubicBezTo>
                <a:cubicBezTo>
                  <a:pt x="66" y="456"/>
                  <a:pt x="70" y="458"/>
                  <a:pt x="74" y="458"/>
                </a:cubicBezTo>
                <a:cubicBezTo>
                  <a:pt x="91" y="462"/>
                  <a:pt x="90" y="458"/>
                  <a:pt x="99" y="455"/>
                </a:cubicBezTo>
                <a:cubicBezTo>
                  <a:pt x="111" y="461"/>
                  <a:pt x="105" y="457"/>
                  <a:pt x="113" y="467"/>
                </a:cubicBezTo>
                <a:cubicBezTo>
                  <a:pt x="118" y="473"/>
                  <a:pt x="128" y="485"/>
                  <a:pt x="134" y="491"/>
                </a:cubicBezTo>
                <a:lnTo>
                  <a:pt x="150" y="506"/>
                </a:lnTo>
                <a:cubicBezTo>
                  <a:pt x="148" y="506"/>
                  <a:pt x="146" y="503"/>
                  <a:pt x="142" y="500"/>
                </a:cubicBezTo>
                <a:cubicBezTo>
                  <a:pt x="121" y="482"/>
                  <a:pt x="94" y="481"/>
                  <a:pt x="69" y="492"/>
                </a:cubicBezTo>
                <a:cubicBezTo>
                  <a:pt x="67" y="493"/>
                  <a:pt x="67" y="494"/>
                  <a:pt x="64" y="495"/>
                </a:cubicBezTo>
                <a:cubicBezTo>
                  <a:pt x="66" y="498"/>
                  <a:pt x="69" y="501"/>
                  <a:pt x="71" y="504"/>
                </a:cubicBezTo>
                <a:cubicBezTo>
                  <a:pt x="87" y="516"/>
                  <a:pt x="121" y="529"/>
                  <a:pt x="140" y="517"/>
                </a:cubicBezTo>
                <a:cubicBezTo>
                  <a:pt x="152" y="510"/>
                  <a:pt x="141" y="510"/>
                  <a:pt x="157" y="510"/>
                </a:cubicBezTo>
                <a:cubicBezTo>
                  <a:pt x="159" y="513"/>
                  <a:pt x="168" y="519"/>
                  <a:pt x="172" y="521"/>
                </a:cubicBezTo>
                <a:cubicBezTo>
                  <a:pt x="180" y="527"/>
                  <a:pt x="198" y="535"/>
                  <a:pt x="200" y="536"/>
                </a:cubicBezTo>
                <a:cubicBezTo>
                  <a:pt x="193" y="536"/>
                  <a:pt x="182" y="527"/>
                  <a:pt x="156" y="536"/>
                </a:cubicBezTo>
                <a:cubicBezTo>
                  <a:pt x="146" y="540"/>
                  <a:pt x="129" y="550"/>
                  <a:pt x="125" y="557"/>
                </a:cubicBezTo>
                <a:cubicBezTo>
                  <a:pt x="128" y="565"/>
                  <a:pt x="154" y="569"/>
                  <a:pt x="169" y="569"/>
                </a:cubicBezTo>
                <a:moveTo>
                  <a:pt x="201" y="537"/>
                </a:moveTo>
                <a:lnTo>
                  <a:pt x="203" y="538"/>
                </a:lnTo>
                <a:lnTo>
                  <a:pt x="201" y="537"/>
                </a:lnTo>
                <a:close/>
                <a:moveTo>
                  <a:pt x="200" y="536"/>
                </a:moveTo>
                <a:lnTo>
                  <a:pt x="201" y="537"/>
                </a:lnTo>
                <a:lnTo>
                  <a:pt x="200" y="536"/>
                </a:lnTo>
                <a:close/>
                <a:moveTo>
                  <a:pt x="101" y="451"/>
                </a:moveTo>
                <a:lnTo>
                  <a:pt x="101" y="452"/>
                </a:lnTo>
                <a:lnTo>
                  <a:pt x="102" y="451"/>
                </a:lnTo>
                <a:lnTo>
                  <a:pt x="101" y="451"/>
                </a:lnTo>
                <a:close/>
                <a:moveTo>
                  <a:pt x="65" y="375"/>
                </a:moveTo>
                <a:lnTo>
                  <a:pt x="65" y="376"/>
                </a:lnTo>
                <a:lnTo>
                  <a:pt x="65" y="375"/>
                </a:lnTo>
                <a:lnTo>
                  <a:pt x="65" y="375"/>
                </a:lnTo>
                <a:close/>
                <a:moveTo>
                  <a:pt x="65" y="375"/>
                </a:moveTo>
                <a:lnTo>
                  <a:pt x="64" y="374"/>
                </a:lnTo>
                <a:lnTo>
                  <a:pt x="65" y="375"/>
                </a:lnTo>
                <a:close/>
                <a:moveTo>
                  <a:pt x="64" y="372"/>
                </a:moveTo>
                <a:lnTo>
                  <a:pt x="64" y="373"/>
                </a:lnTo>
                <a:lnTo>
                  <a:pt x="64" y="372"/>
                </a:lnTo>
                <a:close/>
                <a:moveTo>
                  <a:pt x="64" y="372"/>
                </a:moveTo>
                <a:lnTo>
                  <a:pt x="63" y="370"/>
                </a:lnTo>
                <a:lnTo>
                  <a:pt x="63" y="370"/>
                </a:lnTo>
                <a:cubicBezTo>
                  <a:pt x="63" y="374"/>
                  <a:pt x="63" y="371"/>
                  <a:pt x="64" y="372"/>
                </a:cubicBezTo>
                <a:moveTo>
                  <a:pt x="62" y="366"/>
                </a:moveTo>
                <a:lnTo>
                  <a:pt x="62" y="366"/>
                </a:lnTo>
                <a:lnTo>
                  <a:pt x="62" y="369"/>
                </a:lnTo>
                <a:lnTo>
                  <a:pt x="63" y="368"/>
                </a:lnTo>
                <a:lnTo>
                  <a:pt x="62" y="366"/>
                </a:lnTo>
                <a:close/>
                <a:moveTo>
                  <a:pt x="64" y="201"/>
                </a:moveTo>
                <a:lnTo>
                  <a:pt x="63" y="204"/>
                </a:lnTo>
                <a:cubicBezTo>
                  <a:pt x="63" y="205"/>
                  <a:pt x="63" y="206"/>
                  <a:pt x="62" y="207"/>
                </a:cubicBezTo>
                <a:cubicBezTo>
                  <a:pt x="62" y="210"/>
                  <a:pt x="61" y="212"/>
                  <a:pt x="61" y="214"/>
                </a:cubicBezTo>
                <a:cubicBezTo>
                  <a:pt x="65" y="213"/>
                  <a:pt x="64" y="213"/>
                  <a:pt x="64" y="209"/>
                </a:cubicBezTo>
                <a:cubicBezTo>
                  <a:pt x="64" y="206"/>
                  <a:pt x="64" y="205"/>
                  <a:pt x="64" y="201"/>
                </a:cubicBezTo>
                <a:moveTo>
                  <a:pt x="64" y="201"/>
                </a:moveTo>
                <a:cubicBezTo>
                  <a:pt x="65" y="200"/>
                  <a:pt x="65" y="203"/>
                  <a:pt x="65" y="199"/>
                </a:cubicBezTo>
                <a:lnTo>
                  <a:pt x="64" y="199"/>
                </a:lnTo>
                <a:lnTo>
                  <a:pt x="64" y="201"/>
                </a:lnTo>
                <a:close/>
                <a:moveTo>
                  <a:pt x="66" y="195"/>
                </a:moveTo>
                <a:lnTo>
                  <a:pt x="65" y="196"/>
                </a:lnTo>
                <a:lnTo>
                  <a:pt x="66" y="195"/>
                </a:lnTo>
                <a:close/>
              </a:path>
            </a:pathLst>
          </a:custGeom>
          <a:solidFill>
            <a:srgbClr val="DAB866">
              <a:alpha val="100000"/>
            </a:srgbClr>
          </a:solidFill>
          <a:ln w="0" cap="flat">
            <a:noFill/>
            <a:prstDash val="solid"/>
            <a:miter lim="0"/>
          </a:ln>
        </p:spPr>
        <p:txBody>
          <a:bodyPr rtlCol="0"/>
          <a:lstStyle/>
          <a:p>
            <a:pPr algn="ctr"/>
            <a:endParaRPr lang="zh-CN" altLang="en-US"/>
          </a:p>
        </p:txBody>
      </p:sp>
      <p:sp>
        <p:nvSpPr>
          <p:cNvPr id="106" name="textbox 106"/>
          <p:cNvSpPr/>
          <p:nvPr/>
        </p:nvSpPr>
        <p:spPr>
          <a:xfrm>
            <a:off x="11055552" y="6216778"/>
            <a:ext cx="1635760" cy="489585"/>
          </a:xfrm>
          <a:prstGeom prst="rect">
            <a:avLst/>
          </a:prstGeom>
          <a:noFill/>
          <a:ln w="0" cap="flat">
            <a:noFill/>
            <a:prstDash val="solid"/>
            <a:miter lim="0"/>
          </a:ln>
        </p:spPr>
        <p:txBody>
          <a:bodyPr vert="horz" wrap="square" lIns="0" tIns="0" rIns="0" bIns="0"/>
          <a:lstStyle/>
          <a:p>
            <a:pPr algn="l" rtl="0" eaLnBrk="0">
              <a:lnSpc>
                <a:spcPct val="7207"/>
              </a:lnSpc>
              <a:tabLst/>
            </a:pPr>
            <a:endParaRPr sz="100" dirty="0">
              <a:latin typeface="Noto Sans CJK SC Regular" panose="020B0500000000000000" charset="-122"/>
              <a:ea typeface="Noto Sans CJK SC Regular" panose="020B0500000000000000" charset="-122"/>
              <a:cs typeface="Noto Sans CJK SC Regular" panose="020B0500000000000000" charset="-122"/>
            </a:endParaRPr>
          </a:p>
          <a:p>
            <a:pPr marL="193040" indent="-180340" algn="l" rtl="0" eaLnBrk="0">
              <a:lnSpc>
                <a:spcPct val="120000"/>
              </a:lnSpc>
              <a:tabLst/>
            </a:pPr>
            <a:r>
              <a:rPr sz="1300" kern="0" spc="-60" dirty="0">
                <a:solidFill>
                  <a:srgbClr val="231916">
                    <a:alpha val="100000"/>
                  </a:srgbClr>
                </a:solidFill>
                <a:latin typeface="Noto Sans CJK SC Regular" panose="020B0500000000000000" charset="-122"/>
                <a:ea typeface="Noto Sans CJK SC Regular" panose="020B0500000000000000" charset="-122"/>
                <a:cs typeface="Noto Sans CJK SC Regular" panose="020B0500000000000000" charset="-122"/>
              </a:rPr>
              <a:t>2024福布斯中国茶行业</a:t>
            </a:r>
            <a:r>
              <a:rPr sz="1300" kern="0" spc="-50" dirty="0">
                <a:solidFill>
                  <a:srgbClr val="231916">
                    <a:alpha val="100000"/>
                  </a:srgbClr>
                </a:solidFill>
                <a:latin typeface="Noto Sans CJK SC Regular" panose="020B0500000000000000" charset="-122"/>
                <a:ea typeface="Noto Sans CJK SC Regular" panose="020B0500000000000000" charset="-122"/>
                <a:cs typeface="Noto Sans CJK SC Regular" panose="020B0500000000000000" charset="-122"/>
              </a:rPr>
              <a:t>系列推选年度企业</a:t>
            </a:r>
            <a:endParaRPr sz="1300" dirty="0">
              <a:latin typeface="Noto Sans CJK SC Regular" panose="020B0500000000000000" charset="-122"/>
              <a:ea typeface="Noto Sans CJK SC Regular" panose="020B0500000000000000" charset="-122"/>
              <a:cs typeface="Noto Sans CJK SC Regular" panose="020B0500000000000000" charset="-122"/>
            </a:endParaRPr>
          </a:p>
        </p:txBody>
      </p:sp>
      <p:sp>
        <p:nvSpPr>
          <p:cNvPr id="108" name="textbox 108"/>
          <p:cNvSpPr/>
          <p:nvPr/>
        </p:nvSpPr>
        <p:spPr>
          <a:xfrm>
            <a:off x="2034086" y="6257045"/>
            <a:ext cx="1903729" cy="397510"/>
          </a:xfrm>
          <a:prstGeom prst="rect">
            <a:avLst/>
          </a:prstGeom>
          <a:noFill/>
          <a:ln w="0" cap="flat">
            <a:noFill/>
            <a:prstDash val="solid"/>
            <a:miter lim="0"/>
          </a:ln>
        </p:spPr>
        <p:txBody>
          <a:bodyPr vert="horz" wrap="square" lIns="0" tIns="0" rIns="0" bIns="0"/>
          <a:lstStyle/>
          <a:p>
            <a:pPr algn="l" rtl="0" eaLnBrk="0">
              <a:lnSpc>
                <a:spcPct val="104000"/>
              </a:lnSpc>
              <a:tabLst/>
            </a:pPr>
            <a:endParaRPr sz="700" dirty="0">
              <a:latin typeface="Noto Sans CJK SC Regular" panose="020B0500000000000000" charset="-122"/>
              <a:ea typeface="Noto Sans CJK SC Regular" panose="020B0500000000000000" charset="-122"/>
              <a:cs typeface="Noto Sans CJK SC Regular" panose="020B0500000000000000" charset="-122"/>
            </a:endParaRPr>
          </a:p>
          <a:p>
            <a:pPr marL="174625" algn="l" rtl="0" eaLnBrk="0">
              <a:lnSpc>
                <a:spcPct val="88000"/>
              </a:lnSpc>
              <a:spcBef>
                <a:spcPts val="6"/>
              </a:spcBef>
              <a:tabLst>
                <a:tab pos="180975" algn="l"/>
              </a:tabLst>
            </a:pPr>
            <a:r>
              <a:rPr sz="1400" kern="0" spc="0" dirty="0">
                <a:solidFill>
                  <a:srgbClr val="231916">
                    <a:alpha val="100000"/>
                  </a:srgbClr>
                </a:solidFill>
                <a:latin typeface="Noto Sans CJK SC Regular" panose="020B0500000000000000" charset="-122"/>
                <a:ea typeface="Noto Sans CJK SC Regular" panose="020B0500000000000000" charset="-122"/>
                <a:cs typeface="Noto Sans CJK SC Regular" panose="020B0500000000000000" charset="-122"/>
              </a:rPr>
              <a:t>	</a:t>
            </a:r>
            <a:r>
              <a:rPr sz="1400" kern="0" spc="70" dirty="0">
                <a:solidFill>
                  <a:srgbClr val="231916">
                    <a:alpha val="100000"/>
                  </a:srgbClr>
                </a:solidFill>
                <a:latin typeface="Noto Sans CJK SC Regular" panose="020B0500000000000000" charset="-122"/>
                <a:ea typeface="Noto Sans CJK SC Regular" panose="020B0500000000000000" charset="-122"/>
                <a:cs typeface="Noto Sans CJK SC Regular" panose="020B0500000000000000" charset="-122"/>
              </a:rPr>
              <a:t>2023年度重点茶企</a:t>
            </a:r>
            <a:endParaRPr sz="1400" dirty="0">
              <a:latin typeface="Noto Sans CJK SC Regular" panose="020B0500000000000000" charset="-122"/>
              <a:ea typeface="Noto Sans CJK SC Regular" panose="020B0500000000000000" charset="-122"/>
              <a:cs typeface="Noto Sans CJK SC Regular" panose="020B0500000000000000" charset="-122"/>
            </a:endParaRPr>
          </a:p>
        </p:txBody>
      </p:sp>
      <p:sp>
        <p:nvSpPr>
          <p:cNvPr id="110" name="path 110"/>
          <p:cNvSpPr/>
          <p:nvPr/>
        </p:nvSpPr>
        <p:spPr>
          <a:xfrm>
            <a:off x="3754631" y="6269745"/>
            <a:ext cx="168634" cy="361666"/>
          </a:xfrm>
          <a:custGeom>
            <a:avLst/>
            <a:gdLst/>
            <a:ahLst/>
            <a:cxnLst/>
            <a:rect l="0" t="0" r="0" b="0"/>
            <a:pathLst>
              <a:path w="265" h="569">
                <a:moveTo>
                  <a:pt x="62" y="538"/>
                </a:moveTo>
                <a:cubicBezTo>
                  <a:pt x="60" y="539"/>
                  <a:pt x="57" y="541"/>
                  <a:pt x="55" y="541"/>
                </a:cubicBezTo>
                <a:lnTo>
                  <a:pt x="58" y="539"/>
                </a:lnTo>
                <a:cubicBezTo>
                  <a:pt x="60" y="538"/>
                  <a:pt x="60" y="538"/>
                  <a:pt x="62" y="538"/>
                </a:cubicBezTo>
                <a:moveTo>
                  <a:pt x="95" y="569"/>
                </a:moveTo>
                <a:lnTo>
                  <a:pt x="89" y="568"/>
                </a:lnTo>
                <a:cubicBezTo>
                  <a:pt x="81" y="567"/>
                  <a:pt x="72" y="565"/>
                  <a:pt x="65" y="559"/>
                </a:cubicBezTo>
                <a:cubicBezTo>
                  <a:pt x="52" y="549"/>
                  <a:pt x="60" y="547"/>
                  <a:pt x="49" y="544"/>
                </a:cubicBezTo>
                <a:cubicBezTo>
                  <a:pt x="45" y="542"/>
                  <a:pt x="46" y="543"/>
                  <a:pt x="42" y="544"/>
                </a:cubicBezTo>
                <a:cubicBezTo>
                  <a:pt x="32" y="547"/>
                  <a:pt x="21" y="549"/>
                  <a:pt x="10" y="550"/>
                </a:cubicBezTo>
                <a:cubicBezTo>
                  <a:pt x="9" y="550"/>
                  <a:pt x="4" y="551"/>
                  <a:pt x="4" y="551"/>
                </a:cubicBezTo>
                <a:cubicBezTo>
                  <a:pt x="0" y="551"/>
                  <a:pt x="0" y="545"/>
                  <a:pt x="8" y="544"/>
                </a:cubicBezTo>
                <a:cubicBezTo>
                  <a:pt x="20" y="543"/>
                  <a:pt x="34" y="540"/>
                  <a:pt x="45" y="536"/>
                </a:cubicBezTo>
                <a:cubicBezTo>
                  <a:pt x="51" y="534"/>
                  <a:pt x="51" y="536"/>
                  <a:pt x="53" y="529"/>
                </a:cubicBezTo>
                <a:cubicBezTo>
                  <a:pt x="55" y="523"/>
                  <a:pt x="51" y="509"/>
                  <a:pt x="62" y="490"/>
                </a:cubicBezTo>
                <a:cubicBezTo>
                  <a:pt x="65" y="484"/>
                  <a:pt x="67" y="480"/>
                  <a:pt x="71" y="475"/>
                </a:cubicBezTo>
                <a:cubicBezTo>
                  <a:pt x="75" y="471"/>
                  <a:pt x="78" y="469"/>
                  <a:pt x="82" y="466"/>
                </a:cubicBezTo>
                <a:cubicBezTo>
                  <a:pt x="86" y="462"/>
                  <a:pt x="93" y="457"/>
                  <a:pt x="99" y="457"/>
                </a:cubicBezTo>
                <a:cubicBezTo>
                  <a:pt x="98" y="461"/>
                  <a:pt x="97" y="465"/>
                  <a:pt x="96" y="469"/>
                </a:cubicBezTo>
                <a:cubicBezTo>
                  <a:pt x="92" y="483"/>
                  <a:pt x="89" y="507"/>
                  <a:pt x="78" y="517"/>
                </a:cubicBezTo>
                <a:cubicBezTo>
                  <a:pt x="75" y="521"/>
                  <a:pt x="71" y="524"/>
                  <a:pt x="67" y="527"/>
                </a:cubicBezTo>
                <a:cubicBezTo>
                  <a:pt x="63" y="529"/>
                  <a:pt x="61" y="530"/>
                  <a:pt x="56" y="529"/>
                </a:cubicBezTo>
                <a:cubicBezTo>
                  <a:pt x="56" y="531"/>
                  <a:pt x="55" y="531"/>
                  <a:pt x="55" y="533"/>
                </a:cubicBezTo>
                <a:cubicBezTo>
                  <a:pt x="65" y="531"/>
                  <a:pt x="95" y="514"/>
                  <a:pt x="103" y="507"/>
                </a:cubicBezTo>
                <a:cubicBezTo>
                  <a:pt x="111" y="500"/>
                  <a:pt x="113" y="503"/>
                  <a:pt x="113" y="491"/>
                </a:cubicBezTo>
                <a:cubicBezTo>
                  <a:pt x="113" y="488"/>
                  <a:pt x="113" y="487"/>
                  <a:pt x="112" y="485"/>
                </a:cubicBezTo>
                <a:cubicBezTo>
                  <a:pt x="106" y="460"/>
                  <a:pt x="114" y="430"/>
                  <a:pt x="130" y="411"/>
                </a:cubicBezTo>
                <a:cubicBezTo>
                  <a:pt x="132" y="409"/>
                  <a:pt x="135" y="404"/>
                  <a:pt x="139" y="404"/>
                </a:cubicBezTo>
                <a:cubicBezTo>
                  <a:pt x="138" y="414"/>
                  <a:pt x="141" y="431"/>
                  <a:pt x="140" y="443"/>
                </a:cubicBezTo>
                <a:cubicBezTo>
                  <a:pt x="139" y="458"/>
                  <a:pt x="138" y="471"/>
                  <a:pt x="128" y="483"/>
                </a:cubicBezTo>
                <a:cubicBezTo>
                  <a:pt x="127" y="485"/>
                  <a:pt x="126" y="485"/>
                  <a:pt x="125" y="487"/>
                </a:cubicBezTo>
                <a:cubicBezTo>
                  <a:pt x="123" y="489"/>
                  <a:pt x="120" y="490"/>
                  <a:pt x="117" y="492"/>
                </a:cubicBezTo>
                <a:lnTo>
                  <a:pt x="116" y="496"/>
                </a:lnTo>
                <a:cubicBezTo>
                  <a:pt x="119" y="494"/>
                  <a:pt x="126" y="488"/>
                  <a:pt x="129" y="485"/>
                </a:cubicBezTo>
                <a:lnTo>
                  <a:pt x="155" y="454"/>
                </a:lnTo>
                <a:cubicBezTo>
                  <a:pt x="161" y="445"/>
                  <a:pt x="159" y="450"/>
                  <a:pt x="159" y="440"/>
                </a:cubicBezTo>
                <a:cubicBezTo>
                  <a:pt x="159" y="436"/>
                  <a:pt x="155" y="431"/>
                  <a:pt x="152" y="424"/>
                </a:cubicBezTo>
                <a:cubicBezTo>
                  <a:pt x="145" y="407"/>
                  <a:pt x="146" y="386"/>
                  <a:pt x="150" y="368"/>
                </a:cubicBezTo>
                <a:cubicBezTo>
                  <a:pt x="152" y="363"/>
                  <a:pt x="153" y="360"/>
                  <a:pt x="155" y="356"/>
                </a:cubicBezTo>
                <a:cubicBezTo>
                  <a:pt x="156" y="352"/>
                  <a:pt x="158" y="348"/>
                  <a:pt x="161" y="346"/>
                </a:cubicBezTo>
                <a:lnTo>
                  <a:pt x="168" y="369"/>
                </a:lnTo>
                <a:cubicBezTo>
                  <a:pt x="171" y="382"/>
                  <a:pt x="175" y="393"/>
                  <a:pt x="175" y="407"/>
                </a:cubicBezTo>
                <a:cubicBezTo>
                  <a:pt x="175" y="411"/>
                  <a:pt x="174" y="416"/>
                  <a:pt x="173" y="420"/>
                </a:cubicBezTo>
                <a:cubicBezTo>
                  <a:pt x="171" y="425"/>
                  <a:pt x="170" y="428"/>
                  <a:pt x="168" y="432"/>
                </a:cubicBezTo>
                <a:cubicBezTo>
                  <a:pt x="164" y="437"/>
                  <a:pt x="163" y="435"/>
                  <a:pt x="162" y="442"/>
                </a:cubicBezTo>
                <a:lnTo>
                  <a:pt x="163" y="442"/>
                </a:lnTo>
                <a:cubicBezTo>
                  <a:pt x="165" y="436"/>
                  <a:pt x="171" y="429"/>
                  <a:pt x="174" y="423"/>
                </a:cubicBezTo>
                <a:cubicBezTo>
                  <a:pt x="176" y="419"/>
                  <a:pt x="177" y="417"/>
                  <a:pt x="179" y="413"/>
                </a:cubicBezTo>
                <a:cubicBezTo>
                  <a:pt x="184" y="403"/>
                  <a:pt x="188" y="393"/>
                  <a:pt x="192" y="382"/>
                </a:cubicBezTo>
                <a:cubicBezTo>
                  <a:pt x="194" y="375"/>
                  <a:pt x="193" y="375"/>
                  <a:pt x="191" y="369"/>
                </a:cubicBezTo>
                <a:cubicBezTo>
                  <a:pt x="191" y="367"/>
                  <a:pt x="191" y="367"/>
                  <a:pt x="190" y="366"/>
                </a:cubicBezTo>
                <a:cubicBezTo>
                  <a:pt x="188" y="361"/>
                  <a:pt x="173" y="357"/>
                  <a:pt x="165" y="321"/>
                </a:cubicBezTo>
                <a:cubicBezTo>
                  <a:pt x="165" y="320"/>
                  <a:pt x="165" y="318"/>
                  <a:pt x="164" y="316"/>
                </a:cubicBezTo>
                <a:cubicBezTo>
                  <a:pt x="163" y="311"/>
                  <a:pt x="164" y="307"/>
                  <a:pt x="164" y="303"/>
                </a:cubicBezTo>
                <a:cubicBezTo>
                  <a:pt x="164" y="298"/>
                  <a:pt x="165" y="282"/>
                  <a:pt x="167" y="278"/>
                </a:cubicBezTo>
                <a:cubicBezTo>
                  <a:pt x="171" y="281"/>
                  <a:pt x="178" y="292"/>
                  <a:pt x="180" y="297"/>
                </a:cubicBezTo>
                <a:cubicBezTo>
                  <a:pt x="182" y="300"/>
                  <a:pt x="184" y="303"/>
                  <a:pt x="186" y="306"/>
                </a:cubicBezTo>
                <a:cubicBezTo>
                  <a:pt x="188" y="310"/>
                  <a:pt x="190" y="313"/>
                  <a:pt x="192" y="316"/>
                </a:cubicBezTo>
                <a:cubicBezTo>
                  <a:pt x="195" y="323"/>
                  <a:pt x="198" y="331"/>
                  <a:pt x="199" y="339"/>
                </a:cubicBezTo>
                <a:cubicBezTo>
                  <a:pt x="200" y="343"/>
                  <a:pt x="200" y="349"/>
                  <a:pt x="199" y="354"/>
                </a:cubicBezTo>
                <a:cubicBezTo>
                  <a:pt x="198" y="355"/>
                  <a:pt x="197" y="359"/>
                  <a:pt x="197" y="360"/>
                </a:cubicBezTo>
                <a:cubicBezTo>
                  <a:pt x="196" y="362"/>
                  <a:pt x="195" y="363"/>
                  <a:pt x="194" y="365"/>
                </a:cubicBezTo>
                <a:cubicBezTo>
                  <a:pt x="194" y="366"/>
                  <a:pt x="194" y="368"/>
                  <a:pt x="195" y="369"/>
                </a:cubicBezTo>
                <a:cubicBezTo>
                  <a:pt x="197" y="368"/>
                  <a:pt x="196" y="367"/>
                  <a:pt x="197" y="364"/>
                </a:cubicBezTo>
                <a:cubicBezTo>
                  <a:pt x="200" y="352"/>
                  <a:pt x="204" y="337"/>
                  <a:pt x="205" y="324"/>
                </a:cubicBezTo>
                <a:cubicBezTo>
                  <a:pt x="206" y="321"/>
                  <a:pt x="206" y="321"/>
                  <a:pt x="207" y="318"/>
                </a:cubicBezTo>
                <a:cubicBezTo>
                  <a:pt x="207" y="314"/>
                  <a:pt x="209" y="303"/>
                  <a:pt x="208" y="299"/>
                </a:cubicBezTo>
                <a:lnTo>
                  <a:pt x="202" y="291"/>
                </a:lnTo>
                <a:lnTo>
                  <a:pt x="194" y="287"/>
                </a:lnTo>
                <a:cubicBezTo>
                  <a:pt x="187" y="282"/>
                  <a:pt x="181" y="276"/>
                  <a:pt x="177" y="269"/>
                </a:cubicBezTo>
                <a:lnTo>
                  <a:pt x="173" y="261"/>
                </a:lnTo>
                <a:cubicBezTo>
                  <a:pt x="169" y="254"/>
                  <a:pt x="166" y="246"/>
                  <a:pt x="165" y="238"/>
                </a:cubicBezTo>
                <a:cubicBezTo>
                  <a:pt x="164" y="230"/>
                  <a:pt x="163" y="224"/>
                  <a:pt x="164" y="214"/>
                </a:cubicBezTo>
                <a:cubicBezTo>
                  <a:pt x="167" y="215"/>
                  <a:pt x="166" y="216"/>
                  <a:pt x="169" y="217"/>
                </a:cubicBezTo>
                <a:cubicBezTo>
                  <a:pt x="175" y="223"/>
                  <a:pt x="188" y="235"/>
                  <a:pt x="192" y="240"/>
                </a:cubicBezTo>
                <a:lnTo>
                  <a:pt x="201" y="253"/>
                </a:lnTo>
                <a:cubicBezTo>
                  <a:pt x="205" y="260"/>
                  <a:pt x="208" y="268"/>
                  <a:pt x="208" y="277"/>
                </a:cubicBezTo>
                <a:cubicBezTo>
                  <a:pt x="207" y="283"/>
                  <a:pt x="206" y="286"/>
                  <a:pt x="206" y="291"/>
                </a:cubicBezTo>
                <a:lnTo>
                  <a:pt x="208" y="293"/>
                </a:lnTo>
                <a:cubicBezTo>
                  <a:pt x="209" y="282"/>
                  <a:pt x="210" y="266"/>
                  <a:pt x="208" y="255"/>
                </a:cubicBezTo>
                <a:cubicBezTo>
                  <a:pt x="208" y="249"/>
                  <a:pt x="208" y="243"/>
                  <a:pt x="207" y="237"/>
                </a:cubicBezTo>
                <a:cubicBezTo>
                  <a:pt x="206" y="231"/>
                  <a:pt x="204" y="226"/>
                  <a:pt x="205" y="220"/>
                </a:cubicBezTo>
                <a:cubicBezTo>
                  <a:pt x="203" y="219"/>
                  <a:pt x="203" y="219"/>
                  <a:pt x="201" y="217"/>
                </a:cubicBezTo>
                <a:cubicBezTo>
                  <a:pt x="199" y="216"/>
                  <a:pt x="199" y="216"/>
                  <a:pt x="198" y="214"/>
                </a:cubicBezTo>
                <a:lnTo>
                  <a:pt x="192" y="214"/>
                </a:lnTo>
                <a:cubicBezTo>
                  <a:pt x="181" y="212"/>
                  <a:pt x="172" y="206"/>
                  <a:pt x="165" y="198"/>
                </a:cubicBezTo>
                <a:cubicBezTo>
                  <a:pt x="163" y="196"/>
                  <a:pt x="163" y="195"/>
                  <a:pt x="161" y="194"/>
                </a:cubicBezTo>
                <a:cubicBezTo>
                  <a:pt x="160" y="192"/>
                  <a:pt x="160" y="192"/>
                  <a:pt x="158" y="190"/>
                </a:cubicBezTo>
                <a:cubicBezTo>
                  <a:pt x="153" y="182"/>
                  <a:pt x="144" y="164"/>
                  <a:pt x="145" y="156"/>
                </a:cubicBezTo>
                <a:cubicBezTo>
                  <a:pt x="150" y="156"/>
                  <a:pt x="173" y="169"/>
                  <a:pt x="177" y="171"/>
                </a:cubicBezTo>
                <a:cubicBezTo>
                  <a:pt x="183" y="175"/>
                  <a:pt x="189" y="179"/>
                  <a:pt x="193" y="184"/>
                </a:cubicBezTo>
                <a:cubicBezTo>
                  <a:pt x="195" y="187"/>
                  <a:pt x="197" y="192"/>
                  <a:pt x="199" y="195"/>
                </a:cubicBezTo>
                <a:cubicBezTo>
                  <a:pt x="199" y="190"/>
                  <a:pt x="197" y="187"/>
                  <a:pt x="196" y="182"/>
                </a:cubicBezTo>
                <a:lnTo>
                  <a:pt x="189" y="160"/>
                </a:lnTo>
                <a:cubicBezTo>
                  <a:pt x="188" y="158"/>
                  <a:pt x="188" y="157"/>
                  <a:pt x="187" y="155"/>
                </a:cubicBezTo>
                <a:cubicBezTo>
                  <a:pt x="186" y="153"/>
                  <a:pt x="186" y="152"/>
                  <a:pt x="185" y="149"/>
                </a:cubicBezTo>
                <a:cubicBezTo>
                  <a:pt x="179" y="149"/>
                  <a:pt x="180" y="146"/>
                  <a:pt x="175" y="146"/>
                </a:cubicBezTo>
                <a:cubicBezTo>
                  <a:pt x="173" y="147"/>
                  <a:pt x="173" y="147"/>
                  <a:pt x="170" y="148"/>
                </a:cubicBezTo>
                <a:cubicBezTo>
                  <a:pt x="168" y="148"/>
                  <a:pt x="167" y="148"/>
                  <a:pt x="164" y="148"/>
                </a:cubicBezTo>
                <a:cubicBezTo>
                  <a:pt x="147" y="147"/>
                  <a:pt x="132" y="135"/>
                  <a:pt x="123" y="121"/>
                </a:cubicBezTo>
                <a:cubicBezTo>
                  <a:pt x="115" y="107"/>
                  <a:pt x="115" y="109"/>
                  <a:pt x="123" y="110"/>
                </a:cubicBezTo>
                <a:cubicBezTo>
                  <a:pt x="134" y="111"/>
                  <a:pt x="149" y="112"/>
                  <a:pt x="158" y="117"/>
                </a:cubicBezTo>
                <a:cubicBezTo>
                  <a:pt x="168" y="121"/>
                  <a:pt x="175" y="127"/>
                  <a:pt x="178" y="137"/>
                </a:cubicBezTo>
                <a:cubicBezTo>
                  <a:pt x="179" y="142"/>
                  <a:pt x="177" y="144"/>
                  <a:pt x="183" y="145"/>
                </a:cubicBezTo>
                <a:cubicBezTo>
                  <a:pt x="182" y="140"/>
                  <a:pt x="179" y="136"/>
                  <a:pt x="177" y="132"/>
                </a:cubicBezTo>
                <a:lnTo>
                  <a:pt x="157" y="95"/>
                </a:lnTo>
                <a:cubicBezTo>
                  <a:pt x="155" y="95"/>
                  <a:pt x="151" y="94"/>
                  <a:pt x="150" y="93"/>
                </a:cubicBezTo>
                <a:cubicBezTo>
                  <a:pt x="119" y="110"/>
                  <a:pt x="86" y="78"/>
                  <a:pt x="86" y="70"/>
                </a:cubicBezTo>
                <a:cubicBezTo>
                  <a:pt x="89" y="70"/>
                  <a:pt x="93" y="69"/>
                  <a:pt x="96" y="69"/>
                </a:cubicBezTo>
                <a:cubicBezTo>
                  <a:pt x="100" y="69"/>
                  <a:pt x="103" y="68"/>
                  <a:pt x="106" y="68"/>
                </a:cubicBezTo>
                <a:cubicBezTo>
                  <a:pt x="118" y="67"/>
                  <a:pt x="134" y="69"/>
                  <a:pt x="142" y="77"/>
                </a:cubicBezTo>
                <a:cubicBezTo>
                  <a:pt x="147" y="82"/>
                  <a:pt x="148" y="86"/>
                  <a:pt x="150" y="91"/>
                </a:cubicBezTo>
                <a:lnTo>
                  <a:pt x="154" y="91"/>
                </a:lnTo>
                <a:lnTo>
                  <a:pt x="138" y="69"/>
                </a:lnTo>
                <a:cubicBezTo>
                  <a:pt x="137" y="68"/>
                  <a:pt x="138" y="69"/>
                  <a:pt x="136" y="68"/>
                </a:cubicBezTo>
                <a:cubicBezTo>
                  <a:pt x="135" y="67"/>
                  <a:pt x="136" y="68"/>
                  <a:pt x="136" y="67"/>
                </a:cubicBezTo>
                <a:lnTo>
                  <a:pt x="130" y="61"/>
                </a:lnTo>
                <a:cubicBezTo>
                  <a:pt x="123" y="52"/>
                  <a:pt x="124" y="54"/>
                  <a:pt x="116" y="53"/>
                </a:cubicBezTo>
                <a:cubicBezTo>
                  <a:pt x="107" y="51"/>
                  <a:pt x="95" y="44"/>
                  <a:pt x="89" y="36"/>
                </a:cubicBezTo>
                <a:cubicBezTo>
                  <a:pt x="84" y="28"/>
                  <a:pt x="83" y="29"/>
                  <a:pt x="77" y="16"/>
                </a:cubicBezTo>
                <a:cubicBezTo>
                  <a:pt x="76" y="12"/>
                  <a:pt x="73" y="4"/>
                  <a:pt x="73" y="0"/>
                </a:cubicBezTo>
                <a:cubicBezTo>
                  <a:pt x="77" y="0"/>
                  <a:pt x="80" y="2"/>
                  <a:pt x="83" y="4"/>
                </a:cubicBezTo>
                <a:cubicBezTo>
                  <a:pt x="95" y="9"/>
                  <a:pt x="108" y="14"/>
                  <a:pt x="116" y="24"/>
                </a:cubicBezTo>
                <a:cubicBezTo>
                  <a:pt x="119" y="28"/>
                  <a:pt x="122" y="31"/>
                  <a:pt x="124" y="36"/>
                </a:cubicBezTo>
                <a:cubicBezTo>
                  <a:pt x="124" y="37"/>
                  <a:pt x="125" y="39"/>
                  <a:pt x="125" y="41"/>
                </a:cubicBezTo>
                <a:cubicBezTo>
                  <a:pt x="126" y="43"/>
                  <a:pt x="127" y="48"/>
                  <a:pt x="125" y="51"/>
                </a:cubicBezTo>
                <a:lnTo>
                  <a:pt x="157" y="90"/>
                </a:lnTo>
                <a:cubicBezTo>
                  <a:pt x="158" y="92"/>
                  <a:pt x="158" y="92"/>
                  <a:pt x="159" y="93"/>
                </a:cubicBezTo>
                <a:cubicBezTo>
                  <a:pt x="160" y="95"/>
                  <a:pt x="162" y="98"/>
                  <a:pt x="163" y="99"/>
                </a:cubicBezTo>
                <a:cubicBezTo>
                  <a:pt x="164" y="95"/>
                  <a:pt x="164" y="96"/>
                  <a:pt x="161" y="94"/>
                </a:cubicBezTo>
                <a:lnTo>
                  <a:pt x="156" y="85"/>
                </a:lnTo>
                <a:cubicBezTo>
                  <a:pt x="153" y="81"/>
                  <a:pt x="151" y="76"/>
                  <a:pt x="149" y="71"/>
                </a:cubicBezTo>
                <a:cubicBezTo>
                  <a:pt x="148" y="67"/>
                  <a:pt x="147" y="65"/>
                  <a:pt x="146" y="60"/>
                </a:cubicBezTo>
                <a:cubicBezTo>
                  <a:pt x="143" y="44"/>
                  <a:pt x="143" y="24"/>
                  <a:pt x="147" y="9"/>
                </a:cubicBezTo>
                <a:cubicBezTo>
                  <a:pt x="151" y="9"/>
                  <a:pt x="150" y="10"/>
                  <a:pt x="152" y="12"/>
                </a:cubicBezTo>
                <a:cubicBezTo>
                  <a:pt x="156" y="15"/>
                  <a:pt x="160" y="21"/>
                  <a:pt x="162" y="25"/>
                </a:cubicBezTo>
                <a:cubicBezTo>
                  <a:pt x="172" y="43"/>
                  <a:pt x="180" y="66"/>
                  <a:pt x="173" y="86"/>
                </a:cubicBezTo>
                <a:cubicBezTo>
                  <a:pt x="172" y="89"/>
                  <a:pt x="171" y="90"/>
                  <a:pt x="170" y="92"/>
                </a:cubicBezTo>
                <a:cubicBezTo>
                  <a:pt x="169" y="94"/>
                  <a:pt x="168" y="94"/>
                  <a:pt x="166" y="96"/>
                </a:cubicBezTo>
                <a:cubicBezTo>
                  <a:pt x="166" y="99"/>
                  <a:pt x="166" y="104"/>
                  <a:pt x="168" y="107"/>
                </a:cubicBezTo>
                <a:lnTo>
                  <a:pt x="172" y="114"/>
                </a:lnTo>
                <a:cubicBezTo>
                  <a:pt x="174" y="117"/>
                  <a:pt x="175" y="119"/>
                  <a:pt x="176" y="122"/>
                </a:cubicBezTo>
                <a:lnTo>
                  <a:pt x="191" y="154"/>
                </a:lnTo>
                <a:cubicBezTo>
                  <a:pt x="192" y="157"/>
                  <a:pt x="193" y="160"/>
                  <a:pt x="195" y="162"/>
                </a:cubicBezTo>
                <a:cubicBezTo>
                  <a:pt x="195" y="156"/>
                  <a:pt x="184" y="141"/>
                  <a:pt x="186" y="115"/>
                </a:cubicBezTo>
                <a:cubicBezTo>
                  <a:pt x="187" y="101"/>
                  <a:pt x="188" y="89"/>
                  <a:pt x="194" y="77"/>
                </a:cubicBezTo>
                <a:cubicBezTo>
                  <a:pt x="196" y="75"/>
                  <a:pt x="198" y="70"/>
                  <a:pt x="200" y="68"/>
                </a:cubicBezTo>
                <a:cubicBezTo>
                  <a:pt x="202" y="70"/>
                  <a:pt x="202" y="70"/>
                  <a:pt x="203" y="73"/>
                </a:cubicBezTo>
                <a:cubicBezTo>
                  <a:pt x="211" y="92"/>
                  <a:pt x="216" y="123"/>
                  <a:pt x="211" y="143"/>
                </a:cubicBezTo>
                <a:cubicBezTo>
                  <a:pt x="210" y="148"/>
                  <a:pt x="204" y="160"/>
                  <a:pt x="199" y="161"/>
                </a:cubicBezTo>
                <a:cubicBezTo>
                  <a:pt x="198" y="164"/>
                  <a:pt x="198" y="169"/>
                  <a:pt x="198" y="172"/>
                </a:cubicBezTo>
                <a:cubicBezTo>
                  <a:pt x="198" y="176"/>
                  <a:pt x="203" y="190"/>
                  <a:pt x="204" y="196"/>
                </a:cubicBezTo>
                <a:cubicBezTo>
                  <a:pt x="205" y="199"/>
                  <a:pt x="206" y="201"/>
                  <a:pt x="206" y="204"/>
                </a:cubicBezTo>
                <a:cubicBezTo>
                  <a:pt x="208" y="213"/>
                  <a:pt x="211" y="222"/>
                  <a:pt x="210" y="231"/>
                </a:cubicBezTo>
                <a:lnTo>
                  <a:pt x="212" y="231"/>
                </a:lnTo>
                <a:cubicBezTo>
                  <a:pt x="212" y="226"/>
                  <a:pt x="211" y="223"/>
                  <a:pt x="210" y="218"/>
                </a:cubicBezTo>
                <a:cubicBezTo>
                  <a:pt x="208" y="205"/>
                  <a:pt x="209" y="190"/>
                  <a:pt x="212" y="177"/>
                </a:cubicBezTo>
                <a:lnTo>
                  <a:pt x="219" y="160"/>
                </a:lnTo>
                <a:cubicBezTo>
                  <a:pt x="222" y="154"/>
                  <a:pt x="227" y="148"/>
                  <a:pt x="231" y="143"/>
                </a:cubicBezTo>
                <a:cubicBezTo>
                  <a:pt x="233" y="141"/>
                  <a:pt x="234" y="141"/>
                  <a:pt x="235" y="139"/>
                </a:cubicBezTo>
                <a:lnTo>
                  <a:pt x="237" y="139"/>
                </a:lnTo>
                <a:cubicBezTo>
                  <a:pt x="237" y="143"/>
                  <a:pt x="238" y="145"/>
                  <a:pt x="239" y="149"/>
                </a:cubicBezTo>
                <a:cubicBezTo>
                  <a:pt x="240" y="156"/>
                  <a:pt x="241" y="177"/>
                  <a:pt x="240" y="184"/>
                </a:cubicBezTo>
                <a:cubicBezTo>
                  <a:pt x="237" y="200"/>
                  <a:pt x="234" y="220"/>
                  <a:pt x="219" y="228"/>
                </a:cubicBezTo>
                <a:cubicBezTo>
                  <a:pt x="213" y="232"/>
                  <a:pt x="215" y="232"/>
                  <a:pt x="213" y="238"/>
                </a:cubicBezTo>
                <a:lnTo>
                  <a:pt x="213" y="239"/>
                </a:lnTo>
                <a:cubicBezTo>
                  <a:pt x="212" y="241"/>
                  <a:pt x="212" y="244"/>
                  <a:pt x="212" y="246"/>
                </a:cubicBezTo>
                <a:cubicBezTo>
                  <a:pt x="213" y="250"/>
                  <a:pt x="213" y="253"/>
                  <a:pt x="213" y="257"/>
                </a:cubicBezTo>
                <a:lnTo>
                  <a:pt x="213" y="268"/>
                </a:lnTo>
                <a:cubicBezTo>
                  <a:pt x="214" y="277"/>
                  <a:pt x="213" y="284"/>
                  <a:pt x="213" y="292"/>
                </a:cubicBezTo>
                <a:cubicBezTo>
                  <a:pt x="213" y="295"/>
                  <a:pt x="213" y="295"/>
                  <a:pt x="213" y="298"/>
                </a:cubicBezTo>
                <a:cubicBezTo>
                  <a:pt x="213" y="300"/>
                  <a:pt x="213" y="302"/>
                  <a:pt x="213" y="304"/>
                </a:cubicBezTo>
                <a:cubicBezTo>
                  <a:pt x="213" y="303"/>
                  <a:pt x="213" y="303"/>
                  <a:pt x="214" y="302"/>
                </a:cubicBezTo>
                <a:cubicBezTo>
                  <a:pt x="214" y="301"/>
                  <a:pt x="214" y="300"/>
                  <a:pt x="214" y="297"/>
                </a:cubicBezTo>
                <a:cubicBezTo>
                  <a:pt x="214" y="295"/>
                  <a:pt x="214" y="292"/>
                  <a:pt x="214" y="289"/>
                </a:cubicBezTo>
                <a:cubicBezTo>
                  <a:pt x="215" y="282"/>
                  <a:pt x="216" y="275"/>
                  <a:pt x="218" y="268"/>
                </a:cubicBezTo>
                <a:cubicBezTo>
                  <a:pt x="219" y="266"/>
                  <a:pt x="220" y="264"/>
                  <a:pt x="221" y="262"/>
                </a:cubicBezTo>
                <a:cubicBezTo>
                  <a:pt x="223" y="256"/>
                  <a:pt x="226" y="252"/>
                  <a:pt x="229" y="246"/>
                </a:cubicBezTo>
                <a:cubicBezTo>
                  <a:pt x="232" y="241"/>
                  <a:pt x="236" y="237"/>
                  <a:pt x="240" y="233"/>
                </a:cubicBezTo>
                <a:cubicBezTo>
                  <a:pt x="242" y="230"/>
                  <a:pt x="246" y="227"/>
                  <a:pt x="249" y="225"/>
                </a:cubicBezTo>
                <a:cubicBezTo>
                  <a:pt x="250" y="224"/>
                  <a:pt x="252" y="223"/>
                  <a:pt x="253" y="222"/>
                </a:cubicBezTo>
                <a:cubicBezTo>
                  <a:pt x="255" y="221"/>
                  <a:pt x="256" y="220"/>
                  <a:pt x="258" y="219"/>
                </a:cubicBezTo>
                <a:cubicBezTo>
                  <a:pt x="263" y="231"/>
                  <a:pt x="253" y="262"/>
                  <a:pt x="248" y="273"/>
                </a:cubicBezTo>
                <a:cubicBezTo>
                  <a:pt x="245" y="280"/>
                  <a:pt x="241" y="288"/>
                  <a:pt x="236" y="293"/>
                </a:cubicBezTo>
                <a:cubicBezTo>
                  <a:pt x="234" y="296"/>
                  <a:pt x="231" y="299"/>
                  <a:pt x="228" y="301"/>
                </a:cubicBezTo>
                <a:cubicBezTo>
                  <a:pt x="226" y="302"/>
                  <a:pt x="220" y="304"/>
                  <a:pt x="216" y="304"/>
                </a:cubicBezTo>
                <a:cubicBezTo>
                  <a:pt x="216" y="306"/>
                  <a:pt x="214" y="308"/>
                  <a:pt x="213" y="310"/>
                </a:cubicBezTo>
                <a:cubicBezTo>
                  <a:pt x="211" y="314"/>
                  <a:pt x="212" y="314"/>
                  <a:pt x="211" y="318"/>
                </a:cubicBezTo>
                <a:cubicBezTo>
                  <a:pt x="210" y="322"/>
                  <a:pt x="210" y="329"/>
                  <a:pt x="209" y="334"/>
                </a:cubicBezTo>
                <a:cubicBezTo>
                  <a:pt x="208" y="337"/>
                  <a:pt x="209" y="340"/>
                  <a:pt x="208" y="343"/>
                </a:cubicBezTo>
                <a:lnTo>
                  <a:pt x="204" y="366"/>
                </a:lnTo>
                <a:cubicBezTo>
                  <a:pt x="204" y="364"/>
                  <a:pt x="207" y="357"/>
                  <a:pt x="208" y="355"/>
                </a:cubicBezTo>
                <a:cubicBezTo>
                  <a:pt x="209" y="353"/>
                  <a:pt x="210" y="352"/>
                  <a:pt x="210" y="350"/>
                </a:cubicBezTo>
                <a:lnTo>
                  <a:pt x="216" y="342"/>
                </a:lnTo>
                <a:cubicBezTo>
                  <a:pt x="219" y="338"/>
                  <a:pt x="223" y="334"/>
                  <a:pt x="227" y="331"/>
                </a:cubicBezTo>
                <a:cubicBezTo>
                  <a:pt x="231" y="325"/>
                  <a:pt x="245" y="317"/>
                  <a:pt x="252" y="314"/>
                </a:cubicBezTo>
                <a:cubicBezTo>
                  <a:pt x="256" y="313"/>
                  <a:pt x="259" y="312"/>
                  <a:pt x="263" y="312"/>
                </a:cubicBezTo>
                <a:cubicBezTo>
                  <a:pt x="265" y="327"/>
                  <a:pt x="246" y="355"/>
                  <a:pt x="235" y="366"/>
                </a:cubicBezTo>
                <a:cubicBezTo>
                  <a:pt x="230" y="372"/>
                  <a:pt x="224" y="377"/>
                  <a:pt x="216" y="379"/>
                </a:cubicBezTo>
                <a:cubicBezTo>
                  <a:pt x="210" y="381"/>
                  <a:pt x="208" y="380"/>
                  <a:pt x="202" y="380"/>
                </a:cubicBezTo>
                <a:cubicBezTo>
                  <a:pt x="196" y="387"/>
                  <a:pt x="197" y="384"/>
                  <a:pt x="194" y="393"/>
                </a:cubicBezTo>
                <a:cubicBezTo>
                  <a:pt x="188" y="405"/>
                  <a:pt x="183" y="418"/>
                  <a:pt x="176" y="430"/>
                </a:cubicBezTo>
                <a:cubicBezTo>
                  <a:pt x="175" y="432"/>
                  <a:pt x="175" y="432"/>
                  <a:pt x="174" y="434"/>
                </a:cubicBezTo>
                <a:cubicBezTo>
                  <a:pt x="172" y="438"/>
                  <a:pt x="170" y="440"/>
                  <a:pt x="168" y="443"/>
                </a:cubicBezTo>
                <a:cubicBezTo>
                  <a:pt x="167" y="445"/>
                  <a:pt x="164" y="448"/>
                  <a:pt x="163" y="451"/>
                </a:cubicBezTo>
                <a:cubicBezTo>
                  <a:pt x="167" y="449"/>
                  <a:pt x="168" y="445"/>
                  <a:pt x="170" y="442"/>
                </a:cubicBezTo>
                <a:cubicBezTo>
                  <a:pt x="173" y="439"/>
                  <a:pt x="174" y="436"/>
                  <a:pt x="177" y="433"/>
                </a:cubicBezTo>
                <a:cubicBezTo>
                  <a:pt x="185" y="424"/>
                  <a:pt x="198" y="414"/>
                  <a:pt x="210" y="411"/>
                </a:cubicBezTo>
                <a:cubicBezTo>
                  <a:pt x="219" y="409"/>
                  <a:pt x="217" y="409"/>
                  <a:pt x="229" y="408"/>
                </a:cubicBezTo>
                <a:cubicBezTo>
                  <a:pt x="238" y="408"/>
                  <a:pt x="241" y="409"/>
                  <a:pt x="239" y="413"/>
                </a:cubicBezTo>
                <a:cubicBezTo>
                  <a:pt x="237" y="421"/>
                  <a:pt x="232" y="427"/>
                  <a:pt x="227" y="433"/>
                </a:cubicBezTo>
                <a:cubicBezTo>
                  <a:pt x="226" y="435"/>
                  <a:pt x="225" y="435"/>
                  <a:pt x="223" y="437"/>
                </a:cubicBezTo>
                <a:cubicBezTo>
                  <a:pt x="222" y="438"/>
                  <a:pt x="223" y="438"/>
                  <a:pt x="221" y="439"/>
                </a:cubicBezTo>
                <a:lnTo>
                  <a:pt x="216" y="445"/>
                </a:lnTo>
                <a:cubicBezTo>
                  <a:pt x="214" y="445"/>
                  <a:pt x="214" y="445"/>
                  <a:pt x="213" y="446"/>
                </a:cubicBezTo>
                <a:cubicBezTo>
                  <a:pt x="212" y="447"/>
                  <a:pt x="212" y="447"/>
                  <a:pt x="211" y="448"/>
                </a:cubicBezTo>
                <a:cubicBezTo>
                  <a:pt x="209" y="449"/>
                  <a:pt x="209" y="450"/>
                  <a:pt x="207" y="451"/>
                </a:cubicBezTo>
                <a:cubicBezTo>
                  <a:pt x="205" y="452"/>
                  <a:pt x="204" y="453"/>
                  <a:pt x="202" y="454"/>
                </a:cubicBezTo>
                <a:cubicBezTo>
                  <a:pt x="199" y="456"/>
                  <a:pt x="194" y="458"/>
                  <a:pt x="191" y="458"/>
                </a:cubicBezTo>
                <a:cubicBezTo>
                  <a:pt x="173" y="462"/>
                  <a:pt x="175" y="458"/>
                  <a:pt x="165" y="455"/>
                </a:cubicBezTo>
                <a:cubicBezTo>
                  <a:pt x="154" y="461"/>
                  <a:pt x="160" y="457"/>
                  <a:pt x="152" y="467"/>
                </a:cubicBezTo>
                <a:cubicBezTo>
                  <a:pt x="147" y="473"/>
                  <a:pt x="136" y="485"/>
                  <a:pt x="131" y="491"/>
                </a:cubicBezTo>
                <a:lnTo>
                  <a:pt x="114" y="506"/>
                </a:lnTo>
                <a:cubicBezTo>
                  <a:pt x="117" y="506"/>
                  <a:pt x="119" y="503"/>
                  <a:pt x="123" y="500"/>
                </a:cubicBezTo>
                <a:cubicBezTo>
                  <a:pt x="143" y="482"/>
                  <a:pt x="171" y="481"/>
                  <a:pt x="195" y="492"/>
                </a:cubicBezTo>
                <a:cubicBezTo>
                  <a:pt x="197" y="493"/>
                  <a:pt x="198" y="494"/>
                  <a:pt x="200" y="495"/>
                </a:cubicBezTo>
                <a:cubicBezTo>
                  <a:pt x="199" y="498"/>
                  <a:pt x="196" y="501"/>
                  <a:pt x="193" y="504"/>
                </a:cubicBezTo>
                <a:cubicBezTo>
                  <a:pt x="178" y="516"/>
                  <a:pt x="144" y="529"/>
                  <a:pt x="124" y="517"/>
                </a:cubicBezTo>
                <a:cubicBezTo>
                  <a:pt x="112" y="510"/>
                  <a:pt x="123" y="510"/>
                  <a:pt x="108" y="510"/>
                </a:cubicBezTo>
                <a:cubicBezTo>
                  <a:pt x="105" y="513"/>
                  <a:pt x="96" y="519"/>
                  <a:pt x="93" y="521"/>
                </a:cubicBezTo>
                <a:cubicBezTo>
                  <a:pt x="84" y="527"/>
                  <a:pt x="66" y="535"/>
                  <a:pt x="65" y="536"/>
                </a:cubicBezTo>
                <a:cubicBezTo>
                  <a:pt x="72" y="536"/>
                  <a:pt x="83" y="527"/>
                  <a:pt x="108" y="536"/>
                </a:cubicBezTo>
                <a:cubicBezTo>
                  <a:pt x="118" y="540"/>
                  <a:pt x="135" y="550"/>
                  <a:pt x="140" y="557"/>
                </a:cubicBezTo>
                <a:cubicBezTo>
                  <a:pt x="137" y="565"/>
                  <a:pt x="110" y="569"/>
                  <a:pt x="95" y="569"/>
                </a:cubicBezTo>
                <a:moveTo>
                  <a:pt x="63" y="537"/>
                </a:moveTo>
                <a:lnTo>
                  <a:pt x="62" y="538"/>
                </a:lnTo>
                <a:lnTo>
                  <a:pt x="63" y="537"/>
                </a:lnTo>
                <a:close/>
                <a:moveTo>
                  <a:pt x="65" y="536"/>
                </a:moveTo>
                <a:lnTo>
                  <a:pt x="63" y="537"/>
                </a:lnTo>
                <a:lnTo>
                  <a:pt x="65" y="536"/>
                </a:lnTo>
                <a:close/>
                <a:moveTo>
                  <a:pt x="163" y="451"/>
                </a:moveTo>
                <a:lnTo>
                  <a:pt x="163" y="452"/>
                </a:lnTo>
                <a:lnTo>
                  <a:pt x="163" y="451"/>
                </a:lnTo>
                <a:lnTo>
                  <a:pt x="163" y="451"/>
                </a:lnTo>
                <a:close/>
                <a:moveTo>
                  <a:pt x="200" y="375"/>
                </a:moveTo>
                <a:lnTo>
                  <a:pt x="200" y="376"/>
                </a:lnTo>
                <a:lnTo>
                  <a:pt x="199" y="375"/>
                </a:lnTo>
                <a:lnTo>
                  <a:pt x="200" y="375"/>
                </a:lnTo>
                <a:close/>
                <a:moveTo>
                  <a:pt x="200" y="375"/>
                </a:moveTo>
                <a:lnTo>
                  <a:pt x="200" y="374"/>
                </a:lnTo>
                <a:lnTo>
                  <a:pt x="200" y="375"/>
                </a:lnTo>
                <a:close/>
                <a:moveTo>
                  <a:pt x="201" y="372"/>
                </a:moveTo>
                <a:lnTo>
                  <a:pt x="200" y="373"/>
                </a:lnTo>
                <a:lnTo>
                  <a:pt x="201" y="372"/>
                </a:lnTo>
                <a:close/>
                <a:moveTo>
                  <a:pt x="201" y="372"/>
                </a:moveTo>
                <a:lnTo>
                  <a:pt x="201" y="370"/>
                </a:lnTo>
                <a:lnTo>
                  <a:pt x="202" y="370"/>
                </a:lnTo>
                <a:cubicBezTo>
                  <a:pt x="202" y="374"/>
                  <a:pt x="202" y="371"/>
                  <a:pt x="201" y="372"/>
                </a:cubicBezTo>
                <a:moveTo>
                  <a:pt x="202" y="366"/>
                </a:moveTo>
                <a:lnTo>
                  <a:pt x="203" y="366"/>
                </a:lnTo>
                <a:lnTo>
                  <a:pt x="203" y="369"/>
                </a:lnTo>
                <a:lnTo>
                  <a:pt x="202" y="368"/>
                </a:lnTo>
                <a:lnTo>
                  <a:pt x="202" y="366"/>
                </a:lnTo>
                <a:close/>
                <a:moveTo>
                  <a:pt x="201" y="201"/>
                </a:moveTo>
                <a:lnTo>
                  <a:pt x="201" y="204"/>
                </a:lnTo>
                <a:cubicBezTo>
                  <a:pt x="202" y="205"/>
                  <a:pt x="202" y="206"/>
                  <a:pt x="202" y="207"/>
                </a:cubicBezTo>
                <a:cubicBezTo>
                  <a:pt x="203" y="210"/>
                  <a:pt x="203" y="212"/>
                  <a:pt x="203" y="214"/>
                </a:cubicBezTo>
                <a:cubicBezTo>
                  <a:pt x="200" y="213"/>
                  <a:pt x="200" y="213"/>
                  <a:pt x="201" y="209"/>
                </a:cubicBezTo>
                <a:cubicBezTo>
                  <a:pt x="201" y="206"/>
                  <a:pt x="200" y="205"/>
                  <a:pt x="201" y="201"/>
                </a:cubicBezTo>
                <a:moveTo>
                  <a:pt x="201" y="201"/>
                </a:moveTo>
                <a:cubicBezTo>
                  <a:pt x="200" y="200"/>
                  <a:pt x="200" y="203"/>
                  <a:pt x="200" y="199"/>
                </a:cubicBezTo>
                <a:lnTo>
                  <a:pt x="201" y="199"/>
                </a:lnTo>
                <a:lnTo>
                  <a:pt x="201" y="201"/>
                </a:lnTo>
                <a:close/>
                <a:moveTo>
                  <a:pt x="199" y="195"/>
                </a:moveTo>
                <a:lnTo>
                  <a:pt x="200" y="196"/>
                </a:lnTo>
                <a:lnTo>
                  <a:pt x="199" y="195"/>
                </a:lnTo>
                <a:close/>
              </a:path>
            </a:pathLst>
          </a:custGeom>
          <a:solidFill>
            <a:srgbClr val="DAB866">
              <a:alpha val="100000"/>
            </a:srgbClr>
          </a:solidFill>
          <a:ln w="0" cap="flat">
            <a:noFill/>
            <a:prstDash val="solid"/>
            <a:miter lim="0"/>
          </a:ln>
        </p:spPr>
        <p:txBody>
          <a:bodyPr rtlCol="0"/>
          <a:lstStyle/>
          <a:p>
            <a:pPr algn="ctr"/>
            <a:endParaRPr lang="zh-CN" altLang="en-US"/>
          </a:p>
        </p:txBody>
      </p:sp>
      <p:sp>
        <p:nvSpPr>
          <p:cNvPr id="112" name="path 112"/>
          <p:cNvSpPr/>
          <p:nvPr/>
        </p:nvSpPr>
        <p:spPr>
          <a:xfrm>
            <a:off x="2046786" y="6269745"/>
            <a:ext cx="168635" cy="361666"/>
          </a:xfrm>
          <a:custGeom>
            <a:avLst/>
            <a:gdLst/>
            <a:ahLst/>
            <a:cxnLst/>
            <a:rect l="0" t="0" r="0" b="0"/>
            <a:pathLst>
              <a:path w="265" h="569">
                <a:moveTo>
                  <a:pt x="203" y="538"/>
                </a:moveTo>
                <a:cubicBezTo>
                  <a:pt x="204" y="539"/>
                  <a:pt x="207" y="541"/>
                  <a:pt x="210" y="541"/>
                </a:cubicBezTo>
                <a:lnTo>
                  <a:pt x="207" y="539"/>
                </a:lnTo>
                <a:cubicBezTo>
                  <a:pt x="205" y="538"/>
                  <a:pt x="205" y="538"/>
                  <a:pt x="203" y="538"/>
                </a:cubicBezTo>
                <a:moveTo>
                  <a:pt x="169" y="569"/>
                </a:moveTo>
                <a:lnTo>
                  <a:pt x="175" y="568"/>
                </a:lnTo>
                <a:cubicBezTo>
                  <a:pt x="183" y="567"/>
                  <a:pt x="193" y="565"/>
                  <a:pt x="199" y="559"/>
                </a:cubicBezTo>
                <a:cubicBezTo>
                  <a:pt x="212" y="549"/>
                  <a:pt x="204" y="547"/>
                  <a:pt x="216" y="544"/>
                </a:cubicBezTo>
                <a:cubicBezTo>
                  <a:pt x="219" y="542"/>
                  <a:pt x="219" y="543"/>
                  <a:pt x="222" y="544"/>
                </a:cubicBezTo>
                <a:cubicBezTo>
                  <a:pt x="233" y="547"/>
                  <a:pt x="243" y="549"/>
                  <a:pt x="254" y="550"/>
                </a:cubicBezTo>
                <a:cubicBezTo>
                  <a:pt x="255" y="550"/>
                  <a:pt x="260" y="551"/>
                  <a:pt x="261" y="551"/>
                </a:cubicBezTo>
                <a:cubicBezTo>
                  <a:pt x="265" y="551"/>
                  <a:pt x="265" y="545"/>
                  <a:pt x="257" y="544"/>
                </a:cubicBezTo>
                <a:cubicBezTo>
                  <a:pt x="245" y="543"/>
                  <a:pt x="231" y="540"/>
                  <a:pt x="220" y="536"/>
                </a:cubicBezTo>
                <a:cubicBezTo>
                  <a:pt x="213" y="534"/>
                  <a:pt x="214" y="536"/>
                  <a:pt x="212" y="529"/>
                </a:cubicBezTo>
                <a:cubicBezTo>
                  <a:pt x="210" y="523"/>
                  <a:pt x="214" y="509"/>
                  <a:pt x="203" y="490"/>
                </a:cubicBezTo>
                <a:cubicBezTo>
                  <a:pt x="200" y="484"/>
                  <a:pt x="197" y="480"/>
                  <a:pt x="193" y="475"/>
                </a:cubicBezTo>
                <a:cubicBezTo>
                  <a:pt x="189" y="471"/>
                  <a:pt x="187" y="469"/>
                  <a:pt x="183" y="466"/>
                </a:cubicBezTo>
                <a:cubicBezTo>
                  <a:pt x="178" y="462"/>
                  <a:pt x="171" y="457"/>
                  <a:pt x="166" y="457"/>
                </a:cubicBezTo>
                <a:cubicBezTo>
                  <a:pt x="166" y="461"/>
                  <a:pt x="167" y="465"/>
                  <a:pt x="168" y="469"/>
                </a:cubicBezTo>
                <a:cubicBezTo>
                  <a:pt x="172" y="483"/>
                  <a:pt x="176" y="507"/>
                  <a:pt x="186" y="517"/>
                </a:cubicBezTo>
                <a:cubicBezTo>
                  <a:pt x="190" y="521"/>
                  <a:pt x="193" y="524"/>
                  <a:pt x="198" y="527"/>
                </a:cubicBezTo>
                <a:cubicBezTo>
                  <a:pt x="201" y="529"/>
                  <a:pt x="203" y="530"/>
                  <a:pt x="208" y="529"/>
                </a:cubicBezTo>
                <a:cubicBezTo>
                  <a:pt x="209" y="531"/>
                  <a:pt x="209" y="531"/>
                  <a:pt x="209" y="533"/>
                </a:cubicBezTo>
                <a:cubicBezTo>
                  <a:pt x="199" y="531"/>
                  <a:pt x="170" y="514"/>
                  <a:pt x="161" y="507"/>
                </a:cubicBezTo>
                <a:cubicBezTo>
                  <a:pt x="153" y="500"/>
                  <a:pt x="151" y="503"/>
                  <a:pt x="151" y="491"/>
                </a:cubicBezTo>
                <a:cubicBezTo>
                  <a:pt x="151" y="488"/>
                  <a:pt x="152" y="487"/>
                  <a:pt x="153" y="485"/>
                </a:cubicBezTo>
                <a:cubicBezTo>
                  <a:pt x="159" y="460"/>
                  <a:pt x="151" y="430"/>
                  <a:pt x="135" y="411"/>
                </a:cubicBezTo>
                <a:cubicBezTo>
                  <a:pt x="132" y="409"/>
                  <a:pt x="130" y="404"/>
                  <a:pt x="126" y="404"/>
                </a:cubicBezTo>
                <a:cubicBezTo>
                  <a:pt x="127" y="414"/>
                  <a:pt x="124" y="431"/>
                  <a:pt x="125" y="443"/>
                </a:cubicBezTo>
                <a:cubicBezTo>
                  <a:pt x="126" y="458"/>
                  <a:pt x="127" y="471"/>
                  <a:pt x="136" y="483"/>
                </a:cubicBezTo>
                <a:cubicBezTo>
                  <a:pt x="138" y="485"/>
                  <a:pt x="138" y="485"/>
                  <a:pt x="140" y="487"/>
                </a:cubicBezTo>
                <a:cubicBezTo>
                  <a:pt x="142" y="489"/>
                  <a:pt x="145" y="490"/>
                  <a:pt x="148" y="492"/>
                </a:cubicBezTo>
                <a:lnTo>
                  <a:pt x="148" y="496"/>
                </a:lnTo>
                <a:cubicBezTo>
                  <a:pt x="145" y="494"/>
                  <a:pt x="139" y="488"/>
                  <a:pt x="136" y="485"/>
                </a:cubicBezTo>
                <a:lnTo>
                  <a:pt x="110" y="454"/>
                </a:lnTo>
                <a:cubicBezTo>
                  <a:pt x="104" y="445"/>
                  <a:pt x="106" y="450"/>
                  <a:pt x="106" y="440"/>
                </a:cubicBezTo>
                <a:cubicBezTo>
                  <a:pt x="106" y="436"/>
                  <a:pt x="110" y="431"/>
                  <a:pt x="113" y="424"/>
                </a:cubicBezTo>
                <a:cubicBezTo>
                  <a:pt x="120" y="407"/>
                  <a:pt x="119" y="386"/>
                  <a:pt x="114" y="368"/>
                </a:cubicBezTo>
                <a:cubicBezTo>
                  <a:pt x="113" y="363"/>
                  <a:pt x="112" y="360"/>
                  <a:pt x="110" y="356"/>
                </a:cubicBezTo>
                <a:cubicBezTo>
                  <a:pt x="108" y="352"/>
                  <a:pt x="107" y="348"/>
                  <a:pt x="104" y="346"/>
                </a:cubicBezTo>
                <a:lnTo>
                  <a:pt x="97" y="369"/>
                </a:lnTo>
                <a:cubicBezTo>
                  <a:pt x="93" y="382"/>
                  <a:pt x="90" y="393"/>
                  <a:pt x="90" y="407"/>
                </a:cubicBezTo>
                <a:cubicBezTo>
                  <a:pt x="90" y="411"/>
                  <a:pt x="91" y="416"/>
                  <a:pt x="92" y="420"/>
                </a:cubicBezTo>
                <a:cubicBezTo>
                  <a:pt x="93" y="425"/>
                  <a:pt x="95" y="428"/>
                  <a:pt x="97" y="432"/>
                </a:cubicBezTo>
                <a:cubicBezTo>
                  <a:pt x="100" y="437"/>
                  <a:pt x="102" y="435"/>
                  <a:pt x="103" y="442"/>
                </a:cubicBezTo>
                <a:lnTo>
                  <a:pt x="101" y="442"/>
                </a:lnTo>
                <a:cubicBezTo>
                  <a:pt x="99" y="436"/>
                  <a:pt x="94" y="429"/>
                  <a:pt x="91" y="423"/>
                </a:cubicBezTo>
                <a:cubicBezTo>
                  <a:pt x="89" y="419"/>
                  <a:pt x="88" y="417"/>
                  <a:pt x="86" y="413"/>
                </a:cubicBezTo>
                <a:cubicBezTo>
                  <a:pt x="81" y="403"/>
                  <a:pt x="77" y="393"/>
                  <a:pt x="73" y="382"/>
                </a:cubicBezTo>
                <a:cubicBezTo>
                  <a:pt x="71" y="375"/>
                  <a:pt x="72" y="375"/>
                  <a:pt x="74" y="369"/>
                </a:cubicBezTo>
                <a:cubicBezTo>
                  <a:pt x="74" y="367"/>
                  <a:pt x="74" y="367"/>
                  <a:pt x="74" y="366"/>
                </a:cubicBezTo>
                <a:cubicBezTo>
                  <a:pt x="76" y="361"/>
                  <a:pt x="91" y="357"/>
                  <a:pt x="99" y="321"/>
                </a:cubicBezTo>
                <a:cubicBezTo>
                  <a:pt x="99" y="320"/>
                  <a:pt x="100" y="318"/>
                  <a:pt x="100" y="316"/>
                </a:cubicBezTo>
                <a:cubicBezTo>
                  <a:pt x="101" y="311"/>
                  <a:pt x="100" y="307"/>
                  <a:pt x="101" y="303"/>
                </a:cubicBezTo>
                <a:cubicBezTo>
                  <a:pt x="101" y="298"/>
                  <a:pt x="99" y="282"/>
                  <a:pt x="97" y="278"/>
                </a:cubicBezTo>
                <a:cubicBezTo>
                  <a:pt x="94" y="281"/>
                  <a:pt x="87" y="292"/>
                  <a:pt x="84" y="297"/>
                </a:cubicBezTo>
                <a:cubicBezTo>
                  <a:pt x="82" y="300"/>
                  <a:pt x="80" y="303"/>
                  <a:pt x="78" y="306"/>
                </a:cubicBezTo>
                <a:cubicBezTo>
                  <a:pt x="76" y="310"/>
                  <a:pt x="75" y="313"/>
                  <a:pt x="73" y="316"/>
                </a:cubicBezTo>
                <a:cubicBezTo>
                  <a:pt x="69" y="323"/>
                  <a:pt x="66" y="331"/>
                  <a:pt x="65" y="339"/>
                </a:cubicBezTo>
                <a:cubicBezTo>
                  <a:pt x="65" y="343"/>
                  <a:pt x="65" y="349"/>
                  <a:pt x="66" y="354"/>
                </a:cubicBezTo>
                <a:cubicBezTo>
                  <a:pt x="66" y="355"/>
                  <a:pt x="67" y="359"/>
                  <a:pt x="68" y="360"/>
                </a:cubicBezTo>
                <a:cubicBezTo>
                  <a:pt x="69" y="362"/>
                  <a:pt x="70" y="363"/>
                  <a:pt x="71" y="365"/>
                </a:cubicBezTo>
                <a:cubicBezTo>
                  <a:pt x="70" y="366"/>
                  <a:pt x="70" y="368"/>
                  <a:pt x="70" y="369"/>
                </a:cubicBezTo>
                <a:cubicBezTo>
                  <a:pt x="68" y="368"/>
                  <a:pt x="68" y="367"/>
                  <a:pt x="67" y="364"/>
                </a:cubicBezTo>
                <a:cubicBezTo>
                  <a:pt x="64" y="352"/>
                  <a:pt x="60" y="337"/>
                  <a:pt x="59" y="324"/>
                </a:cubicBezTo>
                <a:cubicBezTo>
                  <a:pt x="59" y="321"/>
                  <a:pt x="58" y="321"/>
                  <a:pt x="58" y="318"/>
                </a:cubicBezTo>
                <a:cubicBezTo>
                  <a:pt x="58" y="314"/>
                  <a:pt x="56" y="303"/>
                  <a:pt x="57" y="299"/>
                </a:cubicBezTo>
                <a:lnTo>
                  <a:pt x="62" y="291"/>
                </a:lnTo>
                <a:lnTo>
                  <a:pt x="71" y="287"/>
                </a:lnTo>
                <a:cubicBezTo>
                  <a:pt x="77" y="282"/>
                  <a:pt x="83" y="276"/>
                  <a:pt x="87" y="269"/>
                </a:cubicBezTo>
                <a:lnTo>
                  <a:pt x="92" y="261"/>
                </a:lnTo>
                <a:cubicBezTo>
                  <a:pt x="96" y="254"/>
                  <a:pt x="98" y="246"/>
                  <a:pt x="100" y="238"/>
                </a:cubicBezTo>
                <a:cubicBezTo>
                  <a:pt x="101" y="230"/>
                  <a:pt x="101" y="224"/>
                  <a:pt x="101" y="214"/>
                </a:cubicBezTo>
                <a:cubicBezTo>
                  <a:pt x="98" y="215"/>
                  <a:pt x="98" y="216"/>
                  <a:pt x="96" y="217"/>
                </a:cubicBezTo>
                <a:cubicBezTo>
                  <a:pt x="90" y="223"/>
                  <a:pt x="77" y="235"/>
                  <a:pt x="72" y="240"/>
                </a:cubicBezTo>
                <a:lnTo>
                  <a:pt x="63" y="253"/>
                </a:lnTo>
                <a:cubicBezTo>
                  <a:pt x="59" y="260"/>
                  <a:pt x="57" y="268"/>
                  <a:pt x="57" y="277"/>
                </a:cubicBezTo>
                <a:cubicBezTo>
                  <a:pt x="57" y="283"/>
                  <a:pt x="58" y="286"/>
                  <a:pt x="59" y="291"/>
                </a:cubicBezTo>
                <a:lnTo>
                  <a:pt x="56" y="293"/>
                </a:lnTo>
                <a:cubicBezTo>
                  <a:pt x="55" y="282"/>
                  <a:pt x="55" y="266"/>
                  <a:pt x="56" y="255"/>
                </a:cubicBezTo>
                <a:cubicBezTo>
                  <a:pt x="57" y="249"/>
                  <a:pt x="57" y="243"/>
                  <a:pt x="58" y="237"/>
                </a:cubicBezTo>
                <a:cubicBezTo>
                  <a:pt x="58" y="231"/>
                  <a:pt x="60" y="226"/>
                  <a:pt x="60" y="220"/>
                </a:cubicBezTo>
                <a:cubicBezTo>
                  <a:pt x="62" y="219"/>
                  <a:pt x="62" y="219"/>
                  <a:pt x="63" y="217"/>
                </a:cubicBezTo>
                <a:cubicBezTo>
                  <a:pt x="65" y="216"/>
                  <a:pt x="65" y="216"/>
                  <a:pt x="66" y="214"/>
                </a:cubicBezTo>
                <a:lnTo>
                  <a:pt x="72" y="214"/>
                </a:lnTo>
                <a:cubicBezTo>
                  <a:pt x="83" y="212"/>
                  <a:pt x="93" y="206"/>
                  <a:pt x="100" y="198"/>
                </a:cubicBezTo>
                <a:cubicBezTo>
                  <a:pt x="101" y="196"/>
                  <a:pt x="102" y="195"/>
                  <a:pt x="103" y="194"/>
                </a:cubicBezTo>
                <a:cubicBezTo>
                  <a:pt x="105" y="192"/>
                  <a:pt x="105" y="192"/>
                  <a:pt x="106" y="190"/>
                </a:cubicBezTo>
                <a:cubicBezTo>
                  <a:pt x="112" y="182"/>
                  <a:pt x="120" y="164"/>
                  <a:pt x="120" y="156"/>
                </a:cubicBezTo>
                <a:cubicBezTo>
                  <a:pt x="115" y="156"/>
                  <a:pt x="92" y="169"/>
                  <a:pt x="88" y="171"/>
                </a:cubicBezTo>
                <a:cubicBezTo>
                  <a:pt x="82" y="175"/>
                  <a:pt x="76" y="179"/>
                  <a:pt x="72" y="184"/>
                </a:cubicBezTo>
                <a:cubicBezTo>
                  <a:pt x="69" y="187"/>
                  <a:pt x="68" y="192"/>
                  <a:pt x="66" y="195"/>
                </a:cubicBezTo>
                <a:cubicBezTo>
                  <a:pt x="65" y="190"/>
                  <a:pt x="67" y="187"/>
                  <a:pt x="68" y="182"/>
                </a:cubicBezTo>
                <a:lnTo>
                  <a:pt x="76" y="160"/>
                </a:lnTo>
                <a:cubicBezTo>
                  <a:pt x="77" y="158"/>
                  <a:pt x="77" y="157"/>
                  <a:pt x="78" y="155"/>
                </a:cubicBezTo>
                <a:cubicBezTo>
                  <a:pt x="78" y="153"/>
                  <a:pt x="79" y="152"/>
                  <a:pt x="79" y="149"/>
                </a:cubicBezTo>
                <a:cubicBezTo>
                  <a:pt x="85" y="149"/>
                  <a:pt x="84" y="146"/>
                  <a:pt x="89" y="146"/>
                </a:cubicBezTo>
                <a:cubicBezTo>
                  <a:pt x="92" y="147"/>
                  <a:pt x="91" y="147"/>
                  <a:pt x="95" y="148"/>
                </a:cubicBezTo>
                <a:cubicBezTo>
                  <a:pt x="96" y="148"/>
                  <a:pt x="98" y="148"/>
                  <a:pt x="101" y="148"/>
                </a:cubicBezTo>
                <a:cubicBezTo>
                  <a:pt x="117" y="147"/>
                  <a:pt x="133" y="135"/>
                  <a:pt x="141" y="121"/>
                </a:cubicBezTo>
                <a:cubicBezTo>
                  <a:pt x="150" y="107"/>
                  <a:pt x="150" y="109"/>
                  <a:pt x="141" y="110"/>
                </a:cubicBezTo>
                <a:cubicBezTo>
                  <a:pt x="131" y="111"/>
                  <a:pt x="116" y="112"/>
                  <a:pt x="106" y="117"/>
                </a:cubicBezTo>
                <a:cubicBezTo>
                  <a:pt x="97" y="121"/>
                  <a:pt x="89" y="127"/>
                  <a:pt x="87" y="137"/>
                </a:cubicBezTo>
                <a:cubicBezTo>
                  <a:pt x="85" y="142"/>
                  <a:pt x="87" y="144"/>
                  <a:pt x="82" y="145"/>
                </a:cubicBezTo>
                <a:cubicBezTo>
                  <a:pt x="83" y="140"/>
                  <a:pt x="85" y="136"/>
                  <a:pt x="87" y="132"/>
                </a:cubicBezTo>
                <a:lnTo>
                  <a:pt x="107" y="95"/>
                </a:lnTo>
                <a:cubicBezTo>
                  <a:pt x="110" y="95"/>
                  <a:pt x="113" y="94"/>
                  <a:pt x="115" y="93"/>
                </a:cubicBezTo>
                <a:cubicBezTo>
                  <a:pt x="145" y="110"/>
                  <a:pt x="178" y="78"/>
                  <a:pt x="178" y="70"/>
                </a:cubicBezTo>
                <a:cubicBezTo>
                  <a:pt x="175" y="70"/>
                  <a:pt x="171" y="69"/>
                  <a:pt x="168" y="69"/>
                </a:cubicBezTo>
                <a:cubicBezTo>
                  <a:pt x="165" y="69"/>
                  <a:pt x="162" y="68"/>
                  <a:pt x="158" y="68"/>
                </a:cubicBezTo>
                <a:cubicBezTo>
                  <a:pt x="147" y="67"/>
                  <a:pt x="131" y="69"/>
                  <a:pt x="122" y="77"/>
                </a:cubicBezTo>
                <a:cubicBezTo>
                  <a:pt x="118" y="82"/>
                  <a:pt x="116" y="86"/>
                  <a:pt x="114" y="91"/>
                </a:cubicBezTo>
                <a:lnTo>
                  <a:pt x="111" y="91"/>
                </a:lnTo>
                <a:lnTo>
                  <a:pt x="127" y="69"/>
                </a:lnTo>
                <a:cubicBezTo>
                  <a:pt x="128" y="68"/>
                  <a:pt x="127" y="69"/>
                  <a:pt x="128" y="68"/>
                </a:cubicBezTo>
                <a:cubicBezTo>
                  <a:pt x="129" y="67"/>
                  <a:pt x="128" y="68"/>
                  <a:pt x="129" y="67"/>
                </a:cubicBezTo>
                <a:lnTo>
                  <a:pt x="134" y="61"/>
                </a:lnTo>
                <a:cubicBezTo>
                  <a:pt x="142" y="52"/>
                  <a:pt x="140" y="54"/>
                  <a:pt x="148" y="53"/>
                </a:cubicBezTo>
                <a:cubicBezTo>
                  <a:pt x="158" y="51"/>
                  <a:pt x="170" y="44"/>
                  <a:pt x="175" y="36"/>
                </a:cubicBezTo>
                <a:cubicBezTo>
                  <a:pt x="180" y="28"/>
                  <a:pt x="182" y="29"/>
                  <a:pt x="187" y="16"/>
                </a:cubicBezTo>
                <a:cubicBezTo>
                  <a:pt x="189" y="12"/>
                  <a:pt x="192" y="4"/>
                  <a:pt x="191" y="0"/>
                </a:cubicBezTo>
                <a:cubicBezTo>
                  <a:pt x="188" y="0"/>
                  <a:pt x="185" y="2"/>
                  <a:pt x="181" y="4"/>
                </a:cubicBezTo>
                <a:cubicBezTo>
                  <a:pt x="169" y="9"/>
                  <a:pt x="157" y="14"/>
                  <a:pt x="148" y="24"/>
                </a:cubicBezTo>
                <a:cubicBezTo>
                  <a:pt x="145" y="28"/>
                  <a:pt x="143" y="31"/>
                  <a:pt x="141" y="36"/>
                </a:cubicBezTo>
                <a:cubicBezTo>
                  <a:pt x="140" y="37"/>
                  <a:pt x="140" y="39"/>
                  <a:pt x="139" y="41"/>
                </a:cubicBezTo>
                <a:cubicBezTo>
                  <a:pt x="139" y="43"/>
                  <a:pt x="138" y="48"/>
                  <a:pt x="140" y="51"/>
                </a:cubicBezTo>
                <a:lnTo>
                  <a:pt x="108" y="90"/>
                </a:lnTo>
                <a:cubicBezTo>
                  <a:pt x="107" y="92"/>
                  <a:pt x="107" y="92"/>
                  <a:pt x="106" y="93"/>
                </a:cubicBezTo>
                <a:cubicBezTo>
                  <a:pt x="104" y="95"/>
                  <a:pt x="103" y="98"/>
                  <a:pt x="101" y="99"/>
                </a:cubicBezTo>
                <a:cubicBezTo>
                  <a:pt x="101" y="95"/>
                  <a:pt x="101" y="96"/>
                  <a:pt x="103" y="94"/>
                </a:cubicBezTo>
                <a:lnTo>
                  <a:pt x="109" y="85"/>
                </a:lnTo>
                <a:cubicBezTo>
                  <a:pt x="111" y="81"/>
                  <a:pt x="114" y="76"/>
                  <a:pt x="115" y="71"/>
                </a:cubicBezTo>
                <a:cubicBezTo>
                  <a:pt x="117" y="67"/>
                  <a:pt x="117" y="65"/>
                  <a:pt x="118" y="60"/>
                </a:cubicBezTo>
                <a:cubicBezTo>
                  <a:pt x="121" y="44"/>
                  <a:pt x="122" y="24"/>
                  <a:pt x="117" y="9"/>
                </a:cubicBezTo>
                <a:cubicBezTo>
                  <a:pt x="114" y="9"/>
                  <a:pt x="114" y="10"/>
                  <a:pt x="112" y="12"/>
                </a:cubicBezTo>
                <a:cubicBezTo>
                  <a:pt x="109" y="15"/>
                  <a:pt x="105" y="21"/>
                  <a:pt x="103" y="25"/>
                </a:cubicBezTo>
                <a:cubicBezTo>
                  <a:pt x="93" y="43"/>
                  <a:pt x="84" y="66"/>
                  <a:pt x="92" y="86"/>
                </a:cubicBezTo>
                <a:cubicBezTo>
                  <a:pt x="92" y="89"/>
                  <a:pt x="93" y="90"/>
                  <a:pt x="94" y="92"/>
                </a:cubicBezTo>
                <a:cubicBezTo>
                  <a:pt x="96" y="94"/>
                  <a:pt x="97" y="94"/>
                  <a:pt x="98" y="96"/>
                </a:cubicBezTo>
                <a:cubicBezTo>
                  <a:pt x="98" y="99"/>
                  <a:pt x="98" y="104"/>
                  <a:pt x="97" y="107"/>
                </a:cubicBezTo>
                <a:lnTo>
                  <a:pt x="92" y="114"/>
                </a:lnTo>
                <a:cubicBezTo>
                  <a:pt x="91" y="117"/>
                  <a:pt x="90" y="119"/>
                  <a:pt x="88" y="122"/>
                </a:cubicBezTo>
                <a:lnTo>
                  <a:pt x="73" y="154"/>
                </a:lnTo>
                <a:cubicBezTo>
                  <a:pt x="72" y="157"/>
                  <a:pt x="72" y="160"/>
                  <a:pt x="70" y="162"/>
                </a:cubicBezTo>
                <a:cubicBezTo>
                  <a:pt x="70" y="156"/>
                  <a:pt x="81" y="141"/>
                  <a:pt x="79" y="115"/>
                </a:cubicBezTo>
                <a:cubicBezTo>
                  <a:pt x="78" y="101"/>
                  <a:pt x="77" y="89"/>
                  <a:pt x="70" y="77"/>
                </a:cubicBezTo>
                <a:cubicBezTo>
                  <a:pt x="69" y="75"/>
                  <a:pt x="67" y="70"/>
                  <a:pt x="65" y="68"/>
                </a:cubicBezTo>
                <a:cubicBezTo>
                  <a:pt x="62" y="70"/>
                  <a:pt x="63" y="70"/>
                  <a:pt x="62" y="73"/>
                </a:cubicBezTo>
                <a:cubicBezTo>
                  <a:pt x="53" y="92"/>
                  <a:pt x="48" y="123"/>
                  <a:pt x="53" y="143"/>
                </a:cubicBezTo>
                <a:cubicBezTo>
                  <a:pt x="55" y="148"/>
                  <a:pt x="60" y="160"/>
                  <a:pt x="66" y="161"/>
                </a:cubicBezTo>
                <a:cubicBezTo>
                  <a:pt x="66" y="164"/>
                  <a:pt x="67" y="169"/>
                  <a:pt x="67" y="172"/>
                </a:cubicBezTo>
                <a:cubicBezTo>
                  <a:pt x="67" y="176"/>
                  <a:pt x="61" y="190"/>
                  <a:pt x="60" y="196"/>
                </a:cubicBezTo>
                <a:cubicBezTo>
                  <a:pt x="60" y="199"/>
                  <a:pt x="59" y="201"/>
                  <a:pt x="58" y="204"/>
                </a:cubicBezTo>
                <a:cubicBezTo>
                  <a:pt x="56" y="213"/>
                  <a:pt x="53" y="222"/>
                  <a:pt x="54" y="231"/>
                </a:cubicBezTo>
                <a:lnTo>
                  <a:pt x="53" y="231"/>
                </a:lnTo>
                <a:cubicBezTo>
                  <a:pt x="52" y="226"/>
                  <a:pt x="54" y="223"/>
                  <a:pt x="54" y="218"/>
                </a:cubicBezTo>
                <a:cubicBezTo>
                  <a:pt x="56" y="205"/>
                  <a:pt x="56" y="190"/>
                  <a:pt x="52" y="177"/>
                </a:cubicBezTo>
                <a:lnTo>
                  <a:pt x="45" y="160"/>
                </a:lnTo>
                <a:cubicBezTo>
                  <a:pt x="42" y="154"/>
                  <a:pt x="38" y="148"/>
                  <a:pt x="33" y="143"/>
                </a:cubicBezTo>
                <a:cubicBezTo>
                  <a:pt x="32" y="141"/>
                  <a:pt x="31" y="141"/>
                  <a:pt x="30" y="139"/>
                </a:cubicBezTo>
                <a:lnTo>
                  <a:pt x="28" y="139"/>
                </a:lnTo>
                <a:cubicBezTo>
                  <a:pt x="27" y="143"/>
                  <a:pt x="26" y="145"/>
                  <a:pt x="26" y="149"/>
                </a:cubicBezTo>
                <a:cubicBezTo>
                  <a:pt x="25" y="156"/>
                  <a:pt x="24" y="177"/>
                  <a:pt x="25" y="184"/>
                </a:cubicBezTo>
                <a:cubicBezTo>
                  <a:pt x="27" y="200"/>
                  <a:pt x="30" y="220"/>
                  <a:pt x="45" y="228"/>
                </a:cubicBezTo>
                <a:cubicBezTo>
                  <a:pt x="51" y="232"/>
                  <a:pt x="49" y="232"/>
                  <a:pt x="51" y="238"/>
                </a:cubicBezTo>
                <a:lnTo>
                  <a:pt x="52" y="239"/>
                </a:lnTo>
                <a:cubicBezTo>
                  <a:pt x="53" y="241"/>
                  <a:pt x="52" y="244"/>
                  <a:pt x="52" y="246"/>
                </a:cubicBezTo>
                <a:cubicBezTo>
                  <a:pt x="52" y="250"/>
                  <a:pt x="52" y="253"/>
                  <a:pt x="52" y="257"/>
                </a:cubicBezTo>
                <a:lnTo>
                  <a:pt x="51" y="268"/>
                </a:lnTo>
                <a:cubicBezTo>
                  <a:pt x="50" y="277"/>
                  <a:pt x="51" y="284"/>
                  <a:pt x="52" y="292"/>
                </a:cubicBezTo>
                <a:cubicBezTo>
                  <a:pt x="52" y="295"/>
                  <a:pt x="51" y="295"/>
                  <a:pt x="51" y="298"/>
                </a:cubicBezTo>
                <a:cubicBezTo>
                  <a:pt x="52" y="300"/>
                  <a:pt x="52" y="302"/>
                  <a:pt x="52" y="304"/>
                </a:cubicBezTo>
                <a:cubicBezTo>
                  <a:pt x="51" y="303"/>
                  <a:pt x="51" y="303"/>
                  <a:pt x="51" y="302"/>
                </a:cubicBezTo>
                <a:cubicBezTo>
                  <a:pt x="50" y="301"/>
                  <a:pt x="51" y="300"/>
                  <a:pt x="51" y="297"/>
                </a:cubicBezTo>
                <a:cubicBezTo>
                  <a:pt x="51" y="295"/>
                  <a:pt x="50" y="292"/>
                  <a:pt x="50" y="289"/>
                </a:cubicBezTo>
                <a:cubicBezTo>
                  <a:pt x="50" y="282"/>
                  <a:pt x="48" y="275"/>
                  <a:pt x="46" y="268"/>
                </a:cubicBezTo>
                <a:cubicBezTo>
                  <a:pt x="46" y="266"/>
                  <a:pt x="45" y="264"/>
                  <a:pt x="44" y="262"/>
                </a:cubicBezTo>
                <a:cubicBezTo>
                  <a:pt x="41" y="256"/>
                  <a:pt x="39" y="252"/>
                  <a:pt x="35" y="246"/>
                </a:cubicBezTo>
                <a:cubicBezTo>
                  <a:pt x="32" y="241"/>
                  <a:pt x="28" y="237"/>
                  <a:pt x="24" y="233"/>
                </a:cubicBezTo>
                <a:cubicBezTo>
                  <a:pt x="22" y="230"/>
                  <a:pt x="18" y="227"/>
                  <a:pt x="16" y="225"/>
                </a:cubicBezTo>
                <a:cubicBezTo>
                  <a:pt x="14" y="224"/>
                  <a:pt x="13" y="223"/>
                  <a:pt x="11" y="222"/>
                </a:cubicBezTo>
                <a:cubicBezTo>
                  <a:pt x="9" y="221"/>
                  <a:pt x="8" y="220"/>
                  <a:pt x="6" y="219"/>
                </a:cubicBezTo>
                <a:cubicBezTo>
                  <a:pt x="1" y="231"/>
                  <a:pt x="11" y="262"/>
                  <a:pt x="16" y="273"/>
                </a:cubicBezTo>
                <a:cubicBezTo>
                  <a:pt x="19" y="280"/>
                  <a:pt x="24" y="288"/>
                  <a:pt x="28" y="293"/>
                </a:cubicBezTo>
                <a:cubicBezTo>
                  <a:pt x="30" y="296"/>
                  <a:pt x="34" y="299"/>
                  <a:pt x="37" y="301"/>
                </a:cubicBezTo>
                <a:cubicBezTo>
                  <a:pt x="39" y="302"/>
                  <a:pt x="45" y="304"/>
                  <a:pt x="48" y="304"/>
                </a:cubicBezTo>
                <a:cubicBezTo>
                  <a:pt x="49" y="306"/>
                  <a:pt x="50" y="308"/>
                  <a:pt x="52" y="310"/>
                </a:cubicBezTo>
                <a:cubicBezTo>
                  <a:pt x="53" y="314"/>
                  <a:pt x="52" y="314"/>
                  <a:pt x="53" y="318"/>
                </a:cubicBezTo>
                <a:cubicBezTo>
                  <a:pt x="54" y="322"/>
                  <a:pt x="54" y="329"/>
                  <a:pt x="55" y="334"/>
                </a:cubicBezTo>
                <a:cubicBezTo>
                  <a:pt x="56" y="337"/>
                  <a:pt x="56" y="340"/>
                  <a:pt x="57" y="343"/>
                </a:cubicBezTo>
                <a:lnTo>
                  <a:pt x="61" y="366"/>
                </a:lnTo>
                <a:cubicBezTo>
                  <a:pt x="61" y="364"/>
                  <a:pt x="58" y="357"/>
                  <a:pt x="57" y="355"/>
                </a:cubicBezTo>
                <a:cubicBezTo>
                  <a:pt x="56" y="353"/>
                  <a:pt x="55" y="352"/>
                  <a:pt x="54" y="350"/>
                </a:cubicBezTo>
                <a:lnTo>
                  <a:pt x="48" y="342"/>
                </a:lnTo>
                <a:cubicBezTo>
                  <a:pt x="45" y="338"/>
                  <a:pt x="41" y="334"/>
                  <a:pt x="38" y="331"/>
                </a:cubicBezTo>
                <a:cubicBezTo>
                  <a:pt x="33" y="325"/>
                  <a:pt x="20" y="317"/>
                  <a:pt x="12" y="314"/>
                </a:cubicBezTo>
                <a:cubicBezTo>
                  <a:pt x="9" y="313"/>
                  <a:pt x="5" y="312"/>
                  <a:pt x="2" y="312"/>
                </a:cubicBezTo>
                <a:cubicBezTo>
                  <a:pt x="0" y="327"/>
                  <a:pt x="19" y="355"/>
                  <a:pt x="29" y="366"/>
                </a:cubicBezTo>
                <a:cubicBezTo>
                  <a:pt x="34" y="372"/>
                  <a:pt x="41" y="377"/>
                  <a:pt x="49" y="379"/>
                </a:cubicBezTo>
                <a:cubicBezTo>
                  <a:pt x="54" y="381"/>
                  <a:pt x="57" y="380"/>
                  <a:pt x="63" y="380"/>
                </a:cubicBezTo>
                <a:cubicBezTo>
                  <a:pt x="68" y="387"/>
                  <a:pt x="67" y="384"/>
                  <a:pt x="71" y="393"/>
                </a:cubicBezTo>
                <a:cubicBezTo>
                  <a:pt x="76" y="405"/>
                  <a:pt x="82" y="418"/>
                  <a:pt x="89" y="430"/>
                </a:cubicBezTo>
                <a:cubicBezTo>
                  <a:pt x="90" y="432"/>
                  <a:pt x="90" y="432"/>
                  <a:pt x="91" y="434"/>
                </a:cubicBezTo>
                <a:cubicBezTo>
                  <a:pt x="93" y="438"/>
                  <a:pt x="94" y="440"/>
                  <a:pt x="96" y="443"/>
                </a:cubicBezTo>
                <a:cubicBezTo>
                  <a:pt x="98" y="445"/>
                  <a:pt x="100" y="448"/>
                  <a:pt x="101" y="451"/>
                </a:cubicBezTo>
                <a:cubicBezTo>
                  <a:pt x="98" y="449"/>
                  <a:pt x="97" y="445"/>
                  <a:pt x="94" y="442"/>
                </a:cubicBezTo>
                <a:cubicBezTo>
                  <a:pt x="92" y="439"/>
                  <a:pt x="90" y="436"/>
                  <a:pt x="87" y="433"/>
                </a:cubicBezTo>
                <a:cubicBezTo>
                  <a:pt x="80" y="424"/>
                  <a:pt x="66" y="414"/>
                  <a:pt x="55" y="411"/>
                </a:cubicBezTo>
                <a:cubicBezTo>
                  <a:pt x="45" y="409"/>
                  <a:pt x="48" y="409"/>
                  <a:pt x="36" y="408"/>
                </a:cubicBezTo>
                <a:cubicBezTo>
                  <a:pt x="26" y="408"/>
                  <a:pt x="24" y="409"/>
                  <a:pt x="25" y="413"/>
                </a:cubicBezTo>
                <a:cubicBezTo>
                  <a:pt x="28" y="421"/>
                  <a:pt x="33" y="427"/>
                  <a:pt x="37" y="433"/>
                </a:cubicBezTo>
                <a:cubicBezTo>
                  <a:pt x="39" y="435"/>
                  <a:pt x="40" y="435"/>
                  <a:pt x="41" y="437"/>
                </a:cubicBezTo>
                <a:cubicBezTo>
                  <a:pt x="42" y="438"/>
                  <a:pt x="42" y="438"/>
                  <a:pt x="43" y="439"/>
                </a:cubicBezTo>
                <a:lnTo>
                  <a:pt x="49" y="445"/>
                </a:lnTo>
                <a:cubicBezTo>
                  <a:pt x="50" y="445"/>
                  <a:pt x="50" y="445"/>
                  <a:pt x="52" y="446"/>
                </a:cubicBezTo>
                <a:cubicBezTo>
                  <a:pt x="52" y="447"/>
                  <a:pt x="53" y="447"/>
                  <a:pt x="54" y="448"/>
                </a:cubicBezTo>
                <a:cubicBezTo>
                  <a:pt x="55" y="449"/>
                  <a:pt x="56" y="450"/>
                  <a:pt x="58" y="451"/>
                </a:cubicBezTo>
                <a:cubicBezTo>
                  <a:pt x="60" y="452"/>
                  <a:pt x="61" y="453"/>
                  <a:pt x="63" y="454"/>
                </a:cubicBezTo>
                <a:cubicBezTo>
                  <a:pt x="66" y="456"/>
                  <a:pt x="70" y="458"/>
                  <a:pt x="74" y="458"/>
                </a:cubicBezTo>
                <a:cubicBezTo>
                  <a:pt x="91" y="462"/>
                  <a:pt x="90" y="458"/>
                  <a:pt x="99" y="455"/>
                </a:cubicBezTo>
                <a:cubicBezTo>
                  <a:pt x="111" y="461"/>
                  <a:pt x="105" y="457"/>
                  <a:pt x="113" y="467"/>
                </a:cubicBezTo>
                <a:cubicBezTo>
                  <a:pt x="118" y="473"/>
                  <a:pt x="128" y="485"/>
                  <a:pt x="134" y="491"/>
                </a:cubicBezTo>
                <a:lnTo>
                  <a:pt x="150" y="506"/>
                </a:lnTo>
                <a:cubicBezTo>
                  <a:pt x="148" y="506"/>
                  <a:pt x="146" y="503"/>
                  <a:pt x="142" y="500"/>
                </a:cubicBezTo>
                <a:cubicBezTo>
                  <a:pt x="121" y="482"/>
                  <a:pt x="94" y="481"/>
                  <a:pt x="69" y="492"/>
                </a:cubicBezTo>
                <a:cubicBezTo>
                  <a:pt x="67" y="493"/>
                  <a:pt x="67" y="494"/>
                  <a:pt x="64" y="495"/>
                </a:cubicBezTo>
                <a:cubicBezTo>
                  <a:pt x="66" y="498"/>
                  <a:pt x="69" y="501"/>
                  <a:pt x="71" y="504"/>
                </a:cubicBezTo>
                <a:cubicBezTo>
                  <a:pt x="87" y="516"/>
                  <a:pt x="121" y="529"/>
                  <a:pt x="140" y="517"/>
                </a:cubicBezTo>
                <a:cubicBezTo>
                  <a:pt x="152" y="510"/>
                  <a:pt x="141" y="510"/>
                  <a:pt x="157" y="510"/>
                </a:cubicBezTo>
                <a:cubicBezTo>
                  <a:pt x="159" y="513"/>
                  <a:pt x="168" y="519"/>
                  <a:pt x="172" y="521"/>
                </a:cubicBezTo>
                <a:cubicBezTo>
                  <a:pt x="180" y="527"/>
                  <a:pt x="198" y="535"/>
                  <a:pt x="200" y="536"/>
                </a:cubicBezTo>
                <a:cubicBezTo>
                  <a:pt x="193" y="536"/>
                  <a:pt x="182" y="527"/>
                  <a:pt x="156" y="536"/>
                </a:cubicBezTo>
                <a:cubicBezTo>
                  <a:pt x="146" y="540"/>
                  <a:pt x="129" y="550"/>
                  <a:pt x="125" y="557"/>
                </a:cubicBezTo>
                <a:cubicBezTo>
                  <a:pt x="128" y="565"/>
                  <a:pt x="154" y="569"/>
                  <a:pt x="169" y="569"/>
                </a:cubicBezTo>
                <a:moveTo>
                  <a:pt x="201" y="537"/>
                </a:moveTo>
                <a:lnTo>
                  <a:pt x="203" y="538"/>
                </a:lnTo>
                <a:lnTo>
                  <a:pt x="201" y="537"/>
                </a:lnTo>
                <a:close/>
                <a:moveTo>
                  <a:pt x="200" y="536"/>
                </a:moveTo>
                <a:lnTo>
                  <a:pt x="201" y="537"/>
                </a:lnTo>
                <a:lnTo>
                  <a:pt x="200" y="536"/>
                </a:lnTo>
                <a:close/>
                <a:moveTo>
                  <a:pt x="101" y="451"/>
                </a:moveTo>
                <a:lnTo>
                  <a:pt x="101" y="452"/>
                </a:lnTo>
                <a:lnTo>
                  <a:pt x="102" y="451"/>
                </a:lnTo>
                <a:lnTo>
                  <a:pt x="101" y="451"/>
                </a:lnTo>
                <a:close/>
                <a:moveTo>
                  <a:pt x="65" y="375"/>
                </a:moveTo>
                <a:lnTo>
                  <a:pt x="65" y="376"/>
                </a:lnTo>
                <a:lnTo>
                  <a:pt x="65" y="375"/>
                </a:lnTo>
                <a:lnTo>
                  <a:pt x="65" y="375"/>
                </a:lnTo>
                <a:close/>
                <a:moveTo>
                  <a:pt x="65" y="375"/>
                </a:moveTo>
                <a:lnTo>
                  <a:pt x="64" y="374"/>
                </a:lnTo>
                <a:lnTo>
                  <a:pt x="65" y="375"/>
                </a:lnTo>
                <a:close/>
                <a:moveTo>
                  <a:pt x="64" y="372"/>
                </a:moveTo>
                <a:lnTo>
                  <a:pt x="64" y="373"/>
                </a:lnTo>
                <a:lnTo>
                  <a:pt x="64" y="372"/>
                </a:lnTo>
                <a:close/>
                <a:moveTo>
                  <a:pt x="64" y="372"/>
                </a:moveTo>
                <a:lnTo>
                  <a:pt x="63" y="370"/>
                </a:lnTo>
                <a:lnTo>
                  <a:pt x="63" y="370"/>
                </a:lnTo>
                <a:cubicBezTo>
                  <a:pt x="63" y="374"/>
                  <a:pt x="63" y="371"/>
                  <a:pt x="64" y="372"/>
                </a:cubicBezTo>
                <a:moveTo>
                  <a:pt x="62" y="366"/>
                </a:moveTo>
                <a:lnTo>
                  <a:pt x="62" y="366"/>
                </a:lnTo>
                <a:lnTo>
                  <a:pt x="62" y="369"/>
                </a:lnTo>
                <a:lnTo>
                  <a:pt x="63" y="368"/>
                </a:lnTo>
                <a:lnTo>
                  <a:pt x="62" y="366"/>
                </a:lnTo>
                <a:close/>
                <a:moveTo>
                  <a:pt x="64" y="201"/>
                </a:moveTo>
                <a:lnTo>
                  <a:pt x="63" y="204"/>
                </a:lnTo>
                <a:cubicBezTo>
                  <a:pt x="63" y="205"/>
                  <a:pt x="63" y="206"/>
                  <a:pt x="62" y="207"/>
                </a:cubicBezTo>
                <a:cubicBezTo>
                  <a:pt x="62" y="210"/>
                  <a:pt x="61" y="212"/>
                  <a:pt x="61" y="214"/>
                </a:cubicBezTo>
                <a:cubicBezTo>
                  <a:pt x="65" y="213"/>
                  <a:pt x="64" y="213"/>
                  <a:pt x="64" y="209"/>
                </a:cubicBezTo>
                <a:cubicBezTo>
                  <a:pt x="64" y="206"/>
                  <a:pt x="64" y="205"/>
                  <a:pt x="64" y="201"/>
                </a:cubicBezTo>
                <a:moveTo>
                  <a:pt x="64" y="201"/>
                </a:moveTo>
                <a:cubicBezTo>
                  <a:pt x="65" y="200"/>
                  <a:pt x="65" y="203"/>
                  <a:pt x="65" y="199"/>
                </a:cubicBezTo>
                <a:lnTo>
                  <a:pt x="64" y="199"/>
                </a:lnTo>
                <a:lnTo>
                  <a:pt x="64" y="201"/>
                </a:lnTo>
                <a:close/>
                <a:moveTo>
                  <a:pt x="66" y="195"/>
                </a:moveTo>
                <a:lnTo>
                  <a:pt x="65" y="196"/>
                </a:lnTo>
                <a:lnTo>
                  <a:pt x="66" y="195"/>
                </a:lnTo>
                <a:close/>
              </a:path>
            </a:pathLst>
          </a:custGeom>
          <a:solidFill>
            <a:srgbClr val="DAB866">
              <a:alpha val="100000"/>
            </a:srgbClr>
          </a:solidFill>
          <a:ln w="0" cap="flat">
            <a:noFill/>
            <a:prstDash val="solid"/>
            <a:miter lim="0"/>
          </a:ln>
        </p:spPr>
        <p:txBody>
          <a:bodyPr rtlCol="0"/>
          <a:lstStyle/>
          <a:p>
            <a:pPr algn="ctr"/>
            <a:endParaRPr lang="zh-CN" altLang="en-US"/>
          </a:p>
        </p:txBody>
      </p:sp>
      <p:pic>
        <p:nvPicPr>
          <p:cNvPr id="114" name="picture 114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 rot="21600000">
            <a:off x="891151" y="627460"/>
            <a:ext cx="830393" cy="603741"/>
          </a:xfrm>
          <a:prstGeom prst="rect">
            <a:avLst/>
          </a:prstGeom>
        </p:spPr>
      </p:pic>
      <p:pic>
        <p:nvPicPr>
          <p:cNvPr id="116" name="picture 116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 rot="21600000">
            <a:off x="9990526" y="3182551"/>
            <a:ext cx="106490" cy="2744542"/>
          </a:xfrm>
          <a:prstGeom prst="rect">
            <a:avLst/>
          </a:prstGeom>
        </p:spPr>
      </p:pic>
      <p:sp>
        <p:nvSpPr>
          <p:cNvPr id="118" name="textbox 118"/>
          <p:cNvSpPr/>
          <p:nvPr/>
        </p:nvSpPr>
        <p:spPr>
          <a:xfrm>
            <a:off x="787957" y="1299625"/>
            <a:ext cx="1036955" cy="283210"/>
          </a:xfrm>
          <a:prstGeom prst="rect">
            <a:avLst/>
          </a:prstGeom>
          <a:noFill/>
          <a:ln w="0" cap="flat">
            <a:noFill/>
            <a:prstDash val="solid"/>
            <a:miter lim="0"/>
          </a:ln>
        </p:spPr>
        <p:txBody>
          <a:bodyPr vert="horz" wrap="square" lIns="0" tIns="0" rIns="0" bIns="0"/>
          <a:lstStyle/>
          <a:p>
            <a:pPr algn="l" rtl="0" eaLnBrk="0">
              <a:lnSpc>
                <a:spcPct val="83263"/>
              </a:lnSpc>
              <a:tabLst/>
            </a:pPr>
            <a:endParaRPr sz="100" dirty="0">
              <a:latin typeface="Noto Sans CJK SC Regular" panose="020B0500000000000000" charset="-122"/>
              <a:ea typeface="Noto Sans CJK SC Regular" panose="020B0500000000000000" charset="-122"/>
              <a:cs typeface="Noto Sans CJK SC Regular" panose="020B0500000000000000" charset="-122"/>
            </a:endParaRPr>
          </a:p>
          <a:p>
            <a:pPr marL="12700" algn="l" rtl="0" eaLnBrk="0">
              <a:lnSpc>
                <a:spcPct val="89000"/>
              </a:lnSpc>
              <a:tabLst/>
            </a:pPr>
            <a:r>
              <a:rPr sz="1200" kern="0" spc="120" dirty="0">
                <a:solidFill>
                  <a:srgbClr val="B78355">
                    <a:alpha val="100000"/>
                  </a:srgbClr>
                </a:solidFill>
                <a:latin typeface="Noto Sans CJK SC Regular" panose="020B0500000000000000" charset="-122"/>
                <a:ea typeface="Noto Sans CJK SC Regular" panose="020B0500000000000000" charset="-122"/>
                <a:cs typeface="Noto Sans CJK SC Regular" panose="020B0500000000000000" charset="-122"/>
              </a:rPr>
              <a:t>四川酒茶集团</a:t>
            </a:r>
            <a:endParaRPr sz="1200" dirty="0">
              <a:latin typeface="Noto Sans CJK SC Regular" panose="020B0500000000000000" charset="-122"/>
              <a:ea typeface="Noto Sans CJK SC Regular" panose="020B0500000000000000" charset="-122"/>
              <a:cs typeface="Noto Sans CJK SC Regular" panose="020B0500000000000000" charset="-122"/>
            </a:endParaRPr>
          </a:p>
          <a:p>
            <a:pPr algn="l" rtl="0" eaLnBrk="0">
              <a:lnSpc>
                <a:spcPct val="155000"/>
              </a:lnSpc>
              <a:tabLst/>
            </a:pPr>
            <a:endParaRPr sz="100" dirty="0">
              <a:latin typeface="Noto Sans CJK SC Regular" panose="020B0500000000000000" charset="-122"/>
              <a:ea typeface="Noto Sans CJK SC Regular" panose="020B0500000000000000" charset="-122"/>
              <a:cs typeface="Noto Sans CJK SC Regular" panose="020B0500000000000000" charset="-122"/>
            </a:endParaRPr>
          </a:p>
          <a:p>
            <a:pPr marL="74930" algn="l" rtl="0" eaLnBrk="0">
              <a:lnSpc>
                <a:spcPct val="93000"/>
              </a:lnSpc>
              <a:spcBef>
                <a:spcPts val="1"/>
              </a:spcBef>
              <a:tabLst/>
            </a:pPr>
            <a:r>
              <a:rPr sz="500" kern="0" spc="0" dirty="0">
                <a:solidFill>
                  <a:srgbClr val="B78355">
                    <a:alpha val="100000"/>
                  </a:srgbClr>
                </a:solidFill>
                <a:latin typeface="Source Han Serif SC"/>
                <a:ea typeface="Source Han Serif SC"/>
                <a:cs typeface="Source Han Serif SC"/>
              </a:rPr>
              <a:t>sichuan</a:t>
            </a:r>
            <a:r>
              <a:rPr sz="500" kern="0" spc="80" dirty="0">
                <a:solidFill>
                  <a:srgbClr val="B78355">
                    <a:alpha val="100000"/>
                  </a:srgbClr>
                </a:solidFill>
                <a:latin typeface="Source Han Serif SC"/>
                <a:ea typeface="Source Han Serif SC"/>
                <a:cs typeface="Source Han Serif SC"/>
              </a:rPr>
              <a:t> </a:t>
            </a:r>
            <a:r>
              <a:rPr sz="500" kern="0" spc="0" dirty="0">
                <a:solidFill>
                  <a:srgbClr val="B78355">
                    <a:alpha val="100000"/>
                  </a:srgbClr>
                </a:solidFill>
                <a:latin typeface="Source Han Serif SC"/>
                <a:ea typeface="Source Han Serif SC"/>
                <a:cs typeface="Source Han Serif SC"/>
              </a:rPr>
              <a:t>Liquor</a:t>
            </a:r>
            <a:r>
              <a:rPr sz="500" kern="0" spc="10" dirty="0">
                <a:solidFill>
                  <a:srgbClr val="B78355">
                    <a:alpha val="100000"/>
                  </a:srgbClr>
                </a:solidFill>
                <a:latin typeface="Source Han Serif SC"/>
                <a:ea typeface="Source Han Serif SC"/>
                <a:cs typeface="Source Han Serif SC"/>
              </a:rPr>
              <a:t> </a:t>
            </a:r>
            <a:r>
              <a:rPr sz="500" kern="0" spc="10" dirty="0">
                <a:solidFill>
                  <a:srgbClr val="B78355">
                    <a:alpha val="100000"/>
                  </a:srgbClr>
                </a:solidFill>
                <a:latin typeface="Source Han Serif SC"/>
                <a:ea typeface="Source Han Serif SC"/>
                <a:cs typeface="Source Han Serif SC"/>
              </a:rPr>
              <a:t>&amp;</a:t>
            </a:r>
            <a:r>
              <a:rPr sz="500" kern="0" spc="0" dirty="0">
                <a:solidFill>
                  <a:srgbClr val="B78355">
                    <a:alpha val="100000"/>
                  </a:srgbClr>
                </a:solidFill>
                <a:latin typeface="Source Han Serif SC"/>
                <a:ea typeface="Source Han Serif SC"/>
                <a:cs typeface="Source Han Serif SC"/>
              </a:rPr>
              <a:t>Tea</a:t>
            </a:r>
            <a:r>
              <a:rPr sz="500" kern="0" spc="50" dirty="0">
                <a:solidFill>
                  <a:srgbClr val="B78355">
                    <a:alpha val="100000"/>
                  </a:srgbClr>
                </a:solidFill>
                <a:latin typeface="Source Han Serif SC"/>
                <a:ea typeface="Source Han Serif SC"/>
                <a:cs typeface="Source Han Serif SC"/>
              </a:rPr>
              <a:t> </a:t>
            </a:r>
            <a:r>
              <a:rPr sz="500" kern="0" spc="0" dirty="0">
                <a:solidFill>
                  <a:srgbClr val="B78355">
                    <a:alpha val="100000"/>
                  </a:srgbClr>
                </a:solidFill>
                <a:latin typeface="Source Han Serif SC"/>
                <a:ea typeface="Source Han Serif SC"/>
                <a:cs typeface="Source Han Serif SC"/>
              </a:rPr>
              <a:t>Group</a:t>
            </a:r>
            <a:endParaRPr sz="500" dirty="0">
              <a:latin typeface="Source Han Serif SC"/>
              <a:ea typeface="Source Han Serif SC"/>
              <a:cs typeface="Source Han Serif SC"/>
            </a:endParaRPr>
          </a:p>
        </p:txBody>
      </p:sp>
      <p:pic>
        <p:nvPicPr>
          <p:cNvPr id="120" name="picture 120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 rot="21600000">
            <a:off x="4038396" y="4379075"/>
            <a:ext cx="93520" cy="1562443"/>
          </a:xfrm>
          <a:prstGeom prst="rect">
            <a:avLst/>
          </a:prstGeom>
        </p:spPr>
      </p:pic>
      <p:pic>
        <p:nvPicPr>
          <p:cNvPr id="122" name="picture 122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 rot="21600000">
            <a:off x="7004750" y="4379073"/>
            <a:ext cx="92658" cy="1548027"/>
          </a:xfrm>
          <a:prstGeom prst="rect">
            <a:avLst/>
          </a:prstGeom>
        </p:spPr>
      </p:pic>
      <p:pic>
        <p:nvPicPr>
          <p:cNvPr id="124" name="picture 124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 rot="21600000">
            <a:off x="7860650" y="4364651"/>
            <a:ext cx="80291" cy="1562442"/>
          </a:xfrm>
          <a:prstGeom prst="rect">
            <a:avLst/>
          </a:prstGeom>
        </p:spPr>
      </p:pic>
      <p:pic>
        <p:nvPicPr>
          <p:cNvPr id="126" name="picture 126"/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 rot="21600000">
            <a:off x="1908517" y="4379075"/>
            <a:ext cx="80290" cy="1562443"/>
          </a:xfrm>
          <a:prstGeom prst="rect">
            <a:avLst/>
          </a:prstGeom>
        </p:spPr>
      </p:pic>
      <p:sp>
        <p:nvSpPr>
          <p:cNvPr id="128" name="path 128"/>
          <p:cNvSpPr/>
          <p:nvPr/>
        </p:nvSpPr>
        <p:spPr>
          <a:xfrm>
            <a:off x="10774945" y="6192042"/>
            <a:ext cx="241138" cy="517165"/>
          </a:xfrm>
          <a:custGeom>
            <a:avLst/>
            <a:gdLst/>
            <a:ahLst/>
            <a:cxnLst/>
            <a:rect l="0" t="0" r="0" b="0"/>
            <a:pathLst>
              <a:path w="379" h="814">
                <a:moveTo>
                  <a:pt x="290" y="769"/>
                </a:moveTo>
                <a:cubicBezTo>
                  <a:pt x="292" y="771"/>
                  <a:pt x="296" y="773"/>
                  <a:pt x="301" y="773"/>
                </a:cubicBezTo>
                <a:lnTo>
                  <a:pt x="296" y="771"/>
                </a:lnTo>
                <a:cubicBezTo>
                  <a:pt x="293" y="770"/>
                  <a:pt x="293" y="769"/>
                  <a:pt x="290" y="769"/>
                </a:cubicBezTo>
                <a:moveTo>
                  <a:pt x="242" y="813"/>
                </a:moveTo>
                <a:lnTo>
                  <a:pt x="251" y="813"/>
                </a:lnTo>
                <a:cubicBezTo>
                  <a:pt x="262" y="811"/>
                  <a:pt x="276" y="807"/>
                  <a:pt x="285" y="800"/>
                </a:cubicBezTo>
                <a:cubicBezTo>
                  <a:pt x="304" y="785"/>
                  <a:pt x="292" y="782"/>
                  <a:pt x="309" y="777"/>
                </a:cubicBezTo>
                <a:cubicBezTo>
                  <a:pt x="314" y="776"/>
                  <a:pt x="313" y="777"/>
                  <a:pt x="318" y="778"/>
                </a:cubicBezTo>
                <a:cubicBezTo>
                  <a:pt x="333" y="782"/>
                  <a:pt x="348" y="785"/>
                  <a:pt x="364" y="787"/>
                </a:cubicBezTo>
                <a:cubicBezTo>
                  <a:pt x="366" y="787"/>
                  <a:pt x="372" y="788"/>
                  <a:pt x="373" y="788"/>
                </a:cubicBezTo>
                <a:cubicBezTo>
                  <a:pt x="379" y="788"/>
                  <a:pt x="378" y="779"/>
                  <a:pt x="367" y="778"/>
                </a:cubicBezTo>
                <a:cubicBezTo>
                  <a:pt x="350" y="777"/>
                  <a:pt x="331" y="773"/>
                  <a:pt x="314" y="767"/>
                </a:cubicBezTo>
                <a:cubicBezTo>
                  <a:pt x="305" y="764"/>
                  <a:pt x="306" y="767"/>
                  <a:pt x="303" y="756"/>
                </a:cubicBezTo>
                <a:cubicBezTo>
                  <a:pt x="300" y="748"/>
                  <a:pt x="306" y="728"/>
                  <a:pt x="290" y="700"/>
                </a:cubicBezTo>
                <a:cubicBezTo>
                  <a:pt x="286" y="693"/>
                  <a:pt x="282" y="686"/>
                  <a:pt x="276" y="680"/>
                </a:cubicBezTo>
                <a:cubicBezTo>
                  <a:pt x="271" y="673"/>
                  <a:pt x="268" y="671"/>
                  <a:pt x="261" y="666"/>
                </a:cubicBezTo>
                <a:cubicBezTo>
                  <a:pt x="255" y="661"/>
                  <a:pt x="245" y="654"/>
                  <a:pt x="237" y="654"/>
                </a:cubicBezTo>
                <a:cubicBezTo>
                  <a:pt x="238" y="659"/>
                  <a:pt x="240" y="666"/>
                  <a:pt x="241" y="671"/>
                </a:cubicBezTo>
                <a:cubicBezTo>
                  <a:pt x="246" y="691"/>
                  <a:pt x="252" y="725"/>
                  <a:pt x="267" y="740"/>
                </a:cubicBezTo>
                <a:cubicBezTo>
                  <a:pt x="272" y="745"/>
                  <a:pt x="277" y="750"/>
                  <a:pt x="283" y="754"/>
                </a:cubicBezTo>
                <a:cubicBezTo>
                  <a:pt x="288" y="756"/>
                  <a:pt x="291" y="758"/>
                  <a:pt x="298" y="757"/>
                </a:cubicBezTo>
                <a:cubicBezTo>
                  <a:pt x="299" y="759"/>
                  <a:pt x="299" y="759"/>
                  <a:pt x="300" y="762"/>
                </a:cubicBezTo>
                <a:cubicBezTo>
                  <a:pt x="285" y="760"/>
                  <a:pt x="243" y="735"/>
                  <a:pt x="231" y="725"/>
                </a:cubicBezTo>
                <a:cubicBezTo>
                  <a:pt x="219" y="716"/>
                  <a:pt x="217" y="719"/>
                  <a:pt x="216" y="702"/>
                </a:cubicBezTo>
                <a:cubicBezTo>
                  <a:pt x="216" y="699"/>
                  <a:pt x="218" y="697"/>
                  <a:pt x="219" y="693"/>
                </a:cubicBezTo>
                <a:cubicBezTo>
                  <a:pt x="227" y="658"/>
                  <a:pt x="216" y="615"/>
                  <a:pt x="193" y="588"/>
                </a:cubicBezTo>
                <a:cubicBezTo>
                  <a:pt x="189" y="585"/>
                  <a:pt x="186" y="578"/>
                  <a:pt x="180" y="578"/>
                </a:cubicBezTo>
                <a:cubicBezTo>
                  <a:pt x="182" y="593"/>
                  <a:pt x="178" y="617"/>
                  <a:pt x="179" y="634"/>
                </a:cubicBezTo>
                <a:cubicBezTo>
                  <a:pt x="180" y="656"/>
                  <a:pt x="181" y="674"/>
                  <a:pt x="195" y="691"/>
                </a:cubicBezTo>
                <a:cubicBezTo>
                  <a:pt x="197" y="694"/>
                  <a:pt x="198" y="694"/>
                  <a:pt x="200" y="696"/>
                </a:cubicBezTo>
                <a:cubicBezTo>
                  <a:pt x="203" y="700"/>
                  <a:pt x="207" y="702"/>
                  <a:pt x="212" y="703"/>
                </a:cubicBezTo>
                <a:lnTo>
                  <a:pt x="212" y="710"/>
                </a:lnTo>
                <a:cubicBezTo>
                  <a:pt x="208" y="707"/>
                  <a:pt x="198" y="698"/>
                  <a:pt x="195" y="694"/>
                </a:cubicBezTo>
                <a:lnTo>
                  <a:pt x="157" y="650"/>
                </a:lnTo>
                <a:cubicBezTo>
                  <a:pt x="148" y="637"/>
                  <a:pt x="151" y="643"/>
                  <a:pt x="152" y="629"/>
                </a:cubicBezTo>
                <a:cubicBezTo>
                  <a:pt x="152" y="624"/>
                  <a:pt x="158" y="616"/>
                  <a:pt x="162" y="606"/>
                </a:cubicBezTo>
                <a:cubicBezTo>
                  <a:pt x="172" y="582"/>
                  <a:pt x="170" y="552"/>
                  <a:pt x="164" y="527"/>
                </a:cubicBezTo>
                <a:cubicBezTo>
                  <a:pt x="162" y="520"/>
                  <a:pt x="160" y="515"/>
                  <a:pt x="157" y="509"/>
                </a:cubicBezTo>
                <a:cubicBezTo>
                  <a:pt x="155" y="504"/>
                  <a:pt x="153" y="498"/>
                  <a:pt x="149" y="495"/>
                </a:cubicBezTo>
                <a:lnTo>
                  <a:pt x="138" y="528"/>
                </a:lnTo>
                <a:cubicBezTo>
                  <a:pt x="134" y="547"/>
                  <a:pt x="129" y="562"/>
                  <a:pt x="129" y="582"/>
                </a:cubicBezTo>
                <a:cubicBezTo>
                  <a:pt x="129" y="588"/>
                  <a:pt x="130" y="595"/>
                  <a:pt x="132" y="601"/>
                </a:cubicBezTo>
                <a:cubicBezTo>
                  <a:pt x="134" y="608"/>
                  <a:pt x="135" y="612"/>
                  <a:pt x="139" y="617"/>
                </a:cubicBezTo>
                <a:cubicBezTo>
                  <a:pt x="143" y="625"/>
                  <a:pt x="146" y="622"/>
                  <a:pt x="147" y="632"/>
                </a:cubicBezTo>
                <a:lnTo>
                  <a:pt x="145" y="632"/>
                </a:lnTo>
                <a:cubicBezTo>
                  <a:pt x="142" y="624"/>
                  <a:pt x="134" y="614"/>
                  <a:pt x="130" y="605"/>
                </a:cubicBezTo>
                <a:cubicBezTo>
                  <a:pt x="128" y="600"/>
                  <a:pt x="125" y="596"/>
                  <a:pt x="123" y="591"/>
                </a:cubicBezTo>
                <a:cubicBezTo>
                  <a:pt x="116" y="577"/>
                  <a:pt x="110" y="561"/>
                  <a:pt x="104" y="546"/>
                </a:cubicBezTo>
                <a:cubicBezTo>
                  <a:pt x="101" y="536"/>
                  <a:pt x="103" y="536"/>
                  <a:pt x="105" y="527"/>
                </a:cubicBezTo>
                <a:cubicBezTo>
                  <a:pt x="106" y="525"/>
                  <a:pt x="106" y="525"/>
                  <a:pt x="106" y="523"/>
                </a:cubicBezTo>
                <a:cubicBezTo>
                  <a:pt x="110" y="517"/>
                  <a:pt x="131" y="510"/>
                  <a:pt x="142" y="460"/>
                </a:cubicBezTo>
                <a:cubicBezTo>
                  <a:pt x="142" y="458"/>
                  <a:pt x="143" y="455"/>
                  <a:pt x="144" y="452"/>
                </a:cubicBezTo>
                <a:cubicBezTo>
                  <a:pt x="145" y="446"/>
                  <a:pt x="144" y="440"/>
                  <a:pt x="144" y="433"/>
                </a:cubicBezTo>
                <a:cubicBezTo>
                  <a:pt x="145" y="426"/>
                  <a:pt x="142" y="403"/>
                  <a:pt x="139" y="398"/>
                </a:cubicBezTo>
                <a:cubicBezTo>
                  <a:pt x="134" y="401"/>
                  <a:pt x="125" y="418"/>
                  <a:pt x="121" y="425"/>
                </a:cubicBezTo>
                <a:cubicBezTo>
                  <a:pt x="118" y="429"/>
                  <a:pt x="115" y="433"/>
                  <a:pt x="112" y="438"/>
                </a:cubicBezTo>
                <a:cubicBezTo>
                  <a:pt x="109" y="443"/>
                  <a:pt x="107" y="447"/>
                  <a:pt x="104" y="452"/>
                </a:cubicBezTo>
                <a:cubicBezTo>
                  <a:pt x="99" y="463"/>
                  <a:pt x="95" y="473"/>
                  <a:pt x="94" y="485"/>
                </a:cubicBezTo>
                <a:cubicBezTo>
                  <a:pt x="93" y="491"/>
                  <a:pt x="93" y="499"/>
                  <a:pt x="94" y="506"/>
                </a:cubicBezTo>
                <a:cubicBezTo>
                  <a:pt x="95" y="508"/>
                  <a:pt x="96" y="513"/>
                  <a:pt x="97" y="515"/>
                </a:cubicBezTo>
                <a:cubicBezTo>
                  <a:pt x="98" y="518"/>
                  <a:pt x="100" y="519"/>
                  <a:pt x="102" y="522"/>
                </a:cubicBezTo>
                <a:cubicBezTo>
                  <a:pt x="101" y="524"/>
                  <a:pt x="100" y="526"/>
                  <a:pt x="100" y="528"/>
                </a:cubicBezTo>
                <a:cubicBezTo>
                  <a:pt x="97" y="526"/>
                  <a:pt x="98" y="525"/>
                  <a:pt x="97" y="521"/>
                </a:cubicBezTo>
                <a:cubicBezTo>
                  <a:pt x="92" y="504"/>
                  <a:pt x="87" y="482"/>
                  <a:pt x="85" y="464"/>
                </a:cubicBezTo>
                <a:cubicBezTo>
                  <a:pt x="85" y="459"/>
                  <a:pt x="84" y="460"/>
                  <a:pt x="83" y="455"/>
                </a:cubicBezTo>
                <a:cubicBezTo>
                  <a:pt x="82" y="449"/>
                  <a:pt x="80" y="433"/>
                  <a:pt x="82" y="428"/>
                </a:cubicBezTo>
                <a:lnTo>
                  <a:pt x="89" y="417"/>
                </a:lnTo>
                <a:lnTo>
                  <a:pt x="102" y="410"/>
                </a:lnTo>
                <a:cubicBezTo>
                  <a:pt x="111" y="404"/>
                  <a:pt x="119" y="395"/>
                  <a:pt x="125" y="386"/>
                </a:cubicBezTo>
                <a:lnTo>
                  <a:pt x="131" y="374"/>
                </a:lnTo>
                <a:cubicBezTo>
                  <a:pt x="137" y="364"/>
                  <a:pt x="141" y="352"/>
                  <a:pt x="143" y="340"/>
                </a:cubicBezTo>
                <a:cubicBezTo>
                  <a:pt x="144" y="329"/>
                  <a:pt x="145" y="320"/>
                  <a:pt x="144" y="306"/>
                </a:cubicBezTo>
                <a:cubicBezTo>
                  <a:pt x="140" y="307"/>
                  <a:pt x="141" y="308"/>
                  <a:pt x="137" y="311"/>
                </a:cubicBezTo>
                <a:cubicBezTo>
                  <a:pt x="129" y="319"/>
                  <a:pt x="110" y="336"/>
                  <a:pt x="103" y="344"/>
                </a:cubicBezTo>
                <a:lnTo>
                  <a:pt x="90" y="363"/>
                </a:lnTo>
                <a:cubicBezTo>
                  <a:pt x="85" y="372"/>
                  <a:pt x="81" y="384"/>
                  <a:pt x="82" y="396"/>
                </a:cubicBezTo>
                <a:cubicBezTo>
                  <a:pt x="82" y="404"/>
                  <a:pt x="84" y="410"/>
                  <a:pt x="84" y="416"/>
                </a:cubicBezTo>
                <a:lnTo>
                  <a:pt x="80" y="420"/>
                </a:lnTo>
                <a:cubicBezTo>
                  <a:pt x="79" y="403"/>
                  <a:pt x="79" y="381"/>
                  <a:pt x="81" y="365"/>
                </a:cubicBezTo>
                <a:cubicBezTo>
                  <a:pt x="82" y="357"/>
                  <a:pt x="82" y="348"/>
                  <a:pt x="83" y="339"/>
                </a:cubicBezTo>
                <a:cubicBezTo>
                  <a:pt x="84" y="331"/>
                  <a:pt x="86" y="323"/>
                  <a:pt x="86" y="315"/>
                </a:cubicBezTo>
                <a:cubicBezTo>
                  <a:pt x="89" y="313"/>
                  <a:pt x="88" y="313"/>
                  <a:pt x="91" y="311"/>
                </a:cubicBezTo>
                <a:cubicBezTo>
                  <a:pt x="94" y="309"/>
                  <a:pt x="94" y="309"/>
                  <a:pt x="95" y="306"/>
                </a:cubicBezTo>
                <a:lnTo>
                  <a:pt x="103" y="306"/>
                </a:lnTo>
                <a:cubicBezTo>
                  <a:pt x="119" y="304"/>
                  <a:pt x="133" y="294"/>
                  <a:pt x="143" y="283"/>
                </a:cubicBezTo>
                <a:cubicBezTo>
                  <a:pt x="145" y="281"/>
                  <a:pt x="146" y="279"/>
                  <a:pt x="148" y="277"/>
                </a:cubicBezTo>
                <a:cubicBezTo>
                  <a:pt x="150" y="275"/>
                  <a:pt x="150" y="274"/>
                  <a:pt x="152" y="271"/>
                </a:cubicBezTo>
                <a:cubicBezTo>
                  <a:pt x="160" y="261"/>
                  <a:pt x="172" y="235"/>
                  <a:pt x="172" y="223"/>
                </a:cubicBezTo>
                <a:cubicBezTo>
                  <a:pt x="164" y="224"/>
                  <a:pt x="132" y="241"/>
                  <a:pt x="126" y="245"/>
                </a:cubicBezTo>
                <a:cubicBezTo>
                  <a:pt x="117" y="250"/>
                  <a:pt x="109" y="257"/>
                  <a:pt x="103" y="264"/>
                </a:cubicBezTo>
                <a:cubicBezTo>
                  <a:pt x="99" y="268"/>
                  <a:pt x="97" y="274"/>
                  <a:pt x="94" y="279"/>
                </a:cubicBezTo>
                <a:cubicBezTo>
                  <a:pt x="94" y="272"/>
                  <a:pt x="97" y="267"/>
                  <a:pt x="98" y="261"/>
                </a:cubicBezTo>
                <a:lnTo>
                  <a:pt x="108" y="229"/>
                </a:lnTo>
                <a:cubicBezTo>
                  <a:pt x="110" y="226"/>
                  <a:pt x="110" y="224"/>
                  <a:pt x="111" y="221"/>
                </a:cubicBezTo>
                <a:cubicBezTo>
                  <a:pt x="112" y="218"/>
                  <a:pt x="113" y="217"/>
                  <a:pt x="114" y="214"/>
                </a:cubicBezTo>
                <a:cubicBezTo>
                  <a:pt x="122" y="213"/>
                  <a:pt x="121" y="208"/>
                  <a:pt x="128" y="210"/>
                </a:cubicBezTo>
                <a:cubicBezTo>
                  <a:pt x="131" y="210"/>
                  <a:pt x="131" y="211"/>
                  <a:pt x="136" y="211"/>
                </a:cubicBezTo>
                <a:cubicBezTo>
                  <a:pt x="138" y="212"/>
                  <a:pt x="140" y="212"/>
                  <a:pt x="144" y="212"/>
                </a:cubicBezTo>
                <a:cubicBezTo>
                  <a:pt x="168" y="210"/>
                  <a:pt x="190" y="193"/>
                  <a:pt x="202" y="173"/>
                </a:cubicBezTo>
                <a:cubicBezTo>
                  <a:pt x="215" y="154"/>
                  <a:pt x="215" y="156"/>
                  <a:pt x="202" y="157"/>
                </a:cubicBezTo>
                <a:cubicBezTo>
                  <a:pt x="187" y="159"/>
                  <a:pt x="165" y="161"/>
                  <a:pt x="152" y="167"/>
                </a:cubicBezTo>
                <a:cubicBezTo>
                  <a:pt x="139" y="173"/>
                  <a:pt x="128" y="182"/>
                  <a:pt x="124" y="196"/>
                </a:cubicBezTo>
                <a:cubicBezTo>
                  <a:pt x="122" y="204"/>
                  <a:pt x="125" y="206"/>
                  <a:pt x="117" y="208"/>
                </a:cubicBezTo>
                <a:cubicBezTo>
                  <a:pt x="118" y="201"/>
                  <a:pt x="122" y="194"/>
                  <a:pt x="125" y="189"/>
                </a:cubicBezTo>
                <a:lnTo>
                  <a:pt x="154" y="136"/>
                </a:lnTo>
                <a:cubicBezTo>
                  <a:pt x="157" y="136"/>
                  <a:pt x="162" y="135"/>
                  <a:pt x="165" y="133"/>
                </a:cubicBezTo>
                <a:cubicBezTo>
                  <a:pt x="208" y="158"/>
                  <a:pt x="255" y="112"/>
                  <a:pt x="255" y="100"/>
                </a:cubicBezTo>
                <a:cubicBezTo>
                  <a:pt x="251" y="100"/>
                  <a:pt x="245" y="99"/>
                  <a:pt x="241" y="99"/>
                </a:cubicBezTo>
                <a:cubicBezTo>
                  <a:pt x="236" y="99"/>
                  <a:pt x="232" y="98"/>
                  <a:pt x="227" y="98"/>
                </a:cubicBezTo>
                <a:cubicBezTo>
                  <a:pt x="210" y="96"/>
                  <a:pt x="187" y="98"/>
                  <a:pt x="175" y="111"/>
                </a:cubicBezTo>
                <a:cubicBezTo>
                  <a:pt x="169" y="117"/>
                  <a:pt x="166" y="123"/>
                  <a:pt x="163" y="130"/>
                </a:cubicBezTo>
                <a:lnTo>
                  <a:pt x="158" y="131"/>
                </a:lnTo>
                <a:lnTo>
                  <a:pt x="181" y="99"/>
                </a:lnTo>
                <a:cubicBezTo>
                  <a:pt x="183" y="97"/>
                  <a:pt x="182" y="99"/>
                  <a:pt x="183" y="97"/>
                </a:cubicBezTo>
                <a:cubicBezTo>
                  <a:pt x="185" y="96"/>
                  <a:pt x="184" y="97"/>
                  <a:pt x="185" y="96"/>
                </a:cubicBezTo>
                <a:lnTo>
                  <a:pt x="192" y="87"/>
                </a:lnTo>
                <a:cubicBezTo>
                  <a:pt x="203" y="75"/>
                  <a:pt x="201" y="78"/>
                  <a:pt x="212" y="76"/>
                </a:cubicBezTo>
                <a:cubicBezTo>
                  <a:pt x="226" y="73"/>
                  <a:pt x="243" y="63"/>
                  <a:pt x="251" y="51"/>
                </a:cubicBezTo>
                <a:cubicBezTo>
                  <a:pt x="258" y="41"/>
                  <a:pt x="260" y="42"/>
                  <a:pt x="268" y="23"/>
                </a:cubicBezTo>
                <a:cubicBezTo>
                  <a:pt x="270" y="18"/>
                  <a:pt x="274" y="6"/>
                  <a:pt x="274" y="0"/>
                </a:cubicBezTo>
                <a:cubicBezTo>
                  <a:pt x="269" y="0"/>
                  <a:pt x="264" y="3"/>
                  <a:pt x="260" y="5"/>
                </a:cubicBezTo>
                <a:cubicBezTo>
                  <a:pt x="242" y="13"/>
                  <a:pt x="225" y="21"/>
                  <a:pt x="212" y="35"/>
                </a:cubicBezTo>
                <a:cubicBezTo>
                  <a:pt x="208" y="40"/>
                  <a:pt x="204" y="45"/>
                  <a:pt x="202" y="51"/>
                </a:cubicBezTo>
                <a:cubicBezTo>
                  <a:pt x="201" y="53"/>
                  <a:pt x="200" y="56"/>
                  <a:pt x="200" y="58"/>
                </a:cubicBezTo>
                <a:cubicBezTo>
                  <a:pt x="198" y="62"/>
                  <a:pt x="197" y="69"/>
                  <a:pt x="200" y="74"/>
                </a:cubicBezTo>
                <a:lnTo>
                  <a:pt x="154" y="129"/>
                </a:lnTo>
                <a:cubicBezTo>
                  <a:pt x="153" y="131"/>
                  <a:pt x="153" y="132"/>
                  <a:pt x="151" y="133"/>
                </a:cubicBezTo>
                <a:cubicBezTo>
                  <a:pt x="150" y="136"/>
                  <a:pt x="148" y="140"/>
                  <a:pt x="145" y="142"/>
                </a:cubicBezTo>
                <a:cubicBezTo>
                  <a:pt x="144" y="136"/>
                  <a:pt x="145" y="138"/>
                  <a:pt x="148" y="134"/>
                </a:cubicBezTo>
                <a:lnTo>
                  <a:pt x="156" y="122"/>
                </a:lnTo>
                <a:cubicBezTo>
                  <a:pt x="159" y="116"/>
                  <a:pt x="163" y="109"/>
                  <a:pt x="165" y="102"/>
                </a:cubicBezTo>
                <a:cubicBezTo>
                  <a:pt x="167" y="96"/>
                  <a:pt x="168" y="93"/>
                  <a:pt x="169" y="86"/>
                </a:cubicBezTo>
                <a:cubicBezTo>
                  <a:pt x="174" y="64"/>
                  <a:pt x="174" y="34"/>
                  <a:pt x="168" y="13"/>
                </a:cubicBezTo>
                <a:cubicBezTo>
                  <a:pt x="163" y="13"/>
                  <a:pt x="164" y="15"/>
                  <a:pt x="161" y="17"/>
                </a:cubicBezTo>
                <a:cubicBezTo>
                  <a:pt x="156" y="22"/>
                  <a:pt x="150" y="30"/>
                  <a:pt x="147" y="37"/>
                </a:cubicBezTo>
                <a:cubicBezTo>
                  <a:pt x="133" y="62"/>
                  <a:pt x="121" y="95"/>
                  <a:pt x="131" y="124"/>
                </a:cubicBezTo>
                <a:cubicBezTo>
                  <a:pt x="132" y="127"/>
                  <a:pt x="133" y="128"/>
                  <a:pt x="135" y="131"/>
                </a:cubicBezTo>
                <a:cubicBezTo>
                  <a:pt x="137" y="135"/>
                  <a:pt x="138" y="135"/>
                  <a:pt x="140" y="137"/>
                </a:cubicBezTo>
                <a:cubicBezTo>
                  <a:pt x="141" y="142"/>
                  <a:pt x="141" y="150"/>
                  <a:pt x="139" y="153"/>
                </a:cubicBezTo>
                <a:lnTo>
                  <a:pt x="132" y="164"/>
                </a:lnTo>
                <a:cubicBezTo>
                  <a:pt x="130" y="168"/>
                  <a:pt x="129" y="170"/>
                  <a:pt x="127" y="175"/>
                </a:cubicBezTo>
                <a:lnTo>
                  <a:pt x="105" y="221"/>
                </a:lnTo>
                <a:cubicBezTo>
                  <a:pt x="103" y="225"/>
                  <a:pt x="103" y="230"/>
                  <a:pt x="100" y="232"/>
                </a:cubicBezTo>
                <a:cubicBezTo>
                  <a:pt x="100" y="223"/>
                  <a:pt x="116" y="202"/>
                  <a:pt x="113" y="165"/>
                </a:cubicBezTo>
                <a:cubicBezTo>
                  <a:pt x="111" y="144"/>
                  <a:pt x="110" y="128"/>
                  <a:pt x="101" y="111"/>
                </a:cubicBezTo>
                <a:cubicBezTo>
                  <a:pt x="98" y="107"/>
                  <a:pt x="96" y="100"/>
                  <a:pt x="93" y="98"/>
                </a:cubicBezTo>
                <a:cubicBezTo>
                  <a:pt x="89" y="101"/>
                  <a:pt x="90" y="101"/>
                  <a:pt x="88" y="105"/>
                </a:cubicBezTo>
                <a:cubicBezTo>
                  <a:pt x="76" y="132"/>
                  <a:pt x="69" y="176"/>
                  <a:pt x="76" y="204"/>
                </a:cubicBezTo>
                <a:cubicBezTo>
                  <a:pt x="78" y="212"/>
                  <a:pt x="87" y="229"/>
                  <a:pt x="95" y="231"/>
                </a:cubicBezTo>
                <a:cubicBezTo>
                  <a:pt x="95" y="235"/>
                  <a:pt x="96" y="242"/>
                  <a:pt x="96" y="246"/>
                </a:cubicBezTo>
                <a:cubicBezTo>
                  <a:pt x="95" y="252"/>
                  <a:pt x="88" y="272"/>
                  <a:pt x="86" y="280"/>
                </a:cubicBezTo>
                <a:cubicBezTo>
                  <a:pt x="85" y="285"/>
                  <a:pt x="84" y="288"/>
                  <a:pt x="83" y="292"/>
                </a:cubicBezTo>
                <a:cubicBezTo>
                  <a:pt x="81" y="304"/>
                  <a:pt x="77" y="317"/>
                  <a:pt x="78" y="330"/>
                </a:cubicBezTo>
                <a:lnTo>
                  <a:pt x="76" y="330"/>
                </a:lnTo>
                <a:cubicBezTo>
                  <a:pt x="75" y="323"/>
                  <a:pt x="77" y="319"/>
                  <a:pt x="78" y="312"/>
                </a:cubicBezTo>
                <a:cubicBezTo>
                  <a:pt x="80" y="293"/>
                  <a:pt x="80" y="271"/>
                  <a:pt x="75" y="254"/>
                </a:cubicBezTo>
                <a:lnTo>
                  <a:pt x="65" y="229"/>
                </a:lnTo>
                <a:cubicBezTo>
                  <a:pt x="61" y="220"/>
                  <a:pt x="54" y="212"/>
                  <a:pt x="48" y="205"/>
                </a:cubicBezTo>
                <a:cubicBezTo>
                  <a:pt x="45" y="202"/>
                  <a:pt x="44" y="202"/>
                  <a:pt x="43" y="199"/>
                </a:cubicBezTo>
                <a:lnTo>
                  <a:pt x="40" y="199"/>
                </a:lnTo>
                <a:cubicBezTo>
                  <a:pt x="39" y="204"/>
                  <a:pt x="38" y="208"/>
                  <a:pt x="37" y="213"/>
                </a:cubicBezTo>
                <a:cubicBezTo>
                  <a:pt x="35" y="223"/>
                  <a:pt x="34" y="253"/>
                  <a:pt x="36" y="263"/>
                </a:cubicBezTo>
                <a:cubicBezTo>
                  <a:pt x="39" y="286"/>
                  <a:pt x="44" y="315"/>
                  <a:pt x="65" y="327"/>
                </a:cubicBezTo>
                <a:cubicBezTo>
                  <a:pt x="73" y="331"/>
                  <a:pt x="70" y="331"/>
                  <a:pt x="74" y="340"/>
                </a:cubicBezTo>
                <a:lnTo>
                  <a:pt x="74" y="342"/>
                </a:lnTo>
                <a:cubicBezTo>
                  <a:pt x="76" y="344"/>
                  <a:pt x="75" y="349"/>
                  <a:pt x="75" y="352"/>
                </a:cubicBezTo>
                <a:cubicBezTo>
                  <a:pt x="74" y="358"/>
                  <a:pt x="75" y="362"/>
                  <a:pt x="74" y="368"/>
                </a:cubicBezTo>
                <a:lnTo>
                  <a:pt x="73" y="384"/>
                </a:lnTo>
                <a:cubicBezTo>
                  <a:pt x="72" y="396"/>
                  <a:pt x="74" y="406"/>
                  <a:pt x="74" y="418"/>
                </a:cubicBezTo>
                <a:cubicBezTo>
                  <a:pt x="74" y="423"/>
                  <a:pt x="74" y="422"/>
                  <a:pt x="74" y="426"/>
                </a:cubicBezTo>
                <a:cubicBezTo>
                  <a:pt x="74" y="429"/>
                  <a:pt x="74" y="432"/>
                  <a:pt x="74" y="434"/>
                </a:cubicBezTo>
                <a:cubicBezTo>
                  <a:pt x="74" y="434"/>
                  <a:pt x="74" y="434"/>
                  <a:pt x="73" y="433"/>
                </a:cubicBezTo>
                <a:cubicBezTo>
                  <a:pt x="72" y="431"/>
                  <a:pt x="73" y="429"/>
                  <a:pt x="73" y="425"/>
                </a:cubicBezTo>
                <a:cubicBezTo>
                  <a:pt x="73" y="422"/>
                  <a:pt x="72" y="418"/>
                  <a:pt x="72" y="414"/>
                </a:cubicBezTo>
                <a:cubicBezTo>
                  <a:pt x="71" y="404"/>
                  <a:pt x="69" y="393"/>
                  <a:pt x="66" y="383"/>
                </a:cubicBezTo>
                <a:cubicBezTo>
                  <a:pt x="66" y="381"/>
                  <a:pt x="64" y="377"/>
                  <a:pt x="63" y="375"/>
                </a:cubicBezTo>
                <a:cubicBezTo>
                  <a:pt x="59" y="366"/>
                  <a:pt x="56" y="360"/>
                  <a:pt x="50" y="352"/>
                </a:cubicBezTo>
                <a:cubicBezTo>
                  <a:pt x="46" y="345"/>
                  <a:pt x="41" y="339"/>
                  <a:pt x="35" y="333"/>
                </a:cubicBezTo>
                <a:cubicBezTo>
                  <a:pt x="32" y="330"/>
                  <a:pt x="27" y="326"/>
                  <a:pt x="23" y="322"/>
                </a:cubicBezTo>
                <a:cubicBezTo>
                  <a:pt x="20" y="320"/>
                  <a:pt x="19" y="319"/>
                  <a:pt x="16" y="318"/>
                </a:cubicBezTo>
                <a:cubicBezTo>
                  <a:pt x="14" y="316"/>
                  <a:pt x="12" y="314"/>
                  <a:pt x="9" y="314"/>
                </a:cubicBezTo>
                <a:cubicBezTo>
                  <a:pt x="2" y="331"/>
                  <a:pt x="17" y="375"/>
                  <a:pt x="24" y="391"/>
                </a:cubicBezTo>
                <a:cubicBezTo>
                  <a:pt x="28" y="401"/>
                  <a:pt x="34" y="413"/>
                  <a:pt x="40" y="420"/>
                </a:cubicBezTo>
                <a:cubicBezTo>
                  <a:pt x="44" y="423"/>
                  <a:pt x="48" y="427"/>
                  <a:pt x="52" y="430"/>
                </a:cubicBezTo>
                <a:cubicBezTo>
                  <a:pt x="56" y="432"/>
                  <a:pt x="64" y="435"/>
                  <a:pt x="69" y="435"/>
                </a:cubicBezTo>
                <a:cubicBezTo>
                  <a:pt x="70" y="438"/>
                  <a:pt x="72" y="441"/>
                  <a:pt x="74" y="444"/>
                </a:cubicBezTo>
                <a:cubicBezTo>
                  <a:pt x="77" y="449"/>
                  <a:pt x="75" y="449"/>
                  <a:pt x="76" y="454"/>
                </a:cubicBezTo>
                <a:cubicBezTo>
                  <a:pt x="78" y="461"/>
                  <a:pt x="78" y="471"/>
                  <a:pt x="79" y="478"/>
                </a:cubicBezTo>
                <a:cubicBezTo>
                  <a:pt x="81" y="482"/>
                  <a:pt x="80" y="486"/>
                  <a:pt x="81" y="490"/>
                </a:cubicBezTo>
                <a:lnTo>
                  <a:pt x="87" y="523"/>
                </a:lnTo>
                <a:cubicBezTo>
                  <a:pt x="87" y="521"/>
                  <a:pt x="83" y="510"/>
                  <a:pt x="81" y="508"/>
                </a:cubicBezTo>
                <a:cubicBezTo>
                  <a:pt x="80" y="505"/>
                  <a:pt x="79" y="504"/>
                  <a:pt x="78" y="501"/>
                </a:cubicBezTo>
                <a:lnTo>
                  <a:pt x="69" y="489"/>
                </a:lnTo>
                <a:cubicBezTo>
                  <a:pt x="65" y="483"/>
                  <a:pt x="59" y="478"/>
                  <a:pt x="55" y="473"/>
                </a:cubicBezTo>
                <a:cubicBezTo>
                  <a:pt x="48" y="465"/>
                  <a:pt x="28" y="454"/>
                  <a:pt x="18" y="450"/>
                </a:cubicBezTo>
                <a:cubicBezTo>
                  <a:pt x="13" y="448"/>
                  <a:pt x="8" y="446"/>
                  <a:pt x="3" y="446"/>
                </a:cubicBezTo>
                <a:cubicBezTo>
                  <a:pt x="0" y="468"/>
                  <a:pt x="27" y="507"/>
                  <a:pt x="42" y="524"/>
                </a:cubicBezTo>
                <a:cubicBezTo>
                  <a:pt x="49" y="533"/>
                  <a:pt x="59" y="540"/>
                  <a:pt x="70" y="542"/>
                </a:cubicBezTo>
                <a:cubicBezTo>
                  <a:pt x="78" y="545"/>
                  <a:pt x="81" y="544"/>
                  <a:pt x="90" y="543"/>
                </a:cubicBezTo>
                <a:cubicBezTo>
                  <a:pt x="98" y="553"/>
                  <a:pt x="97" y="550"/>
                  <a:pt x="102" y="562"/>
                </a:cubicBezTo>
                <a:cubicBezTo>
                  <a:pt x="109" y="580"/>
                  <a:pt x="117" y="598"/>
                  <a:pt x="127" y="615"/>
                </a:cubicBezTo>
                <a:cubicBezTo>
                  <a:pt x="129" y="617"/>
                  <a:pt x="129" y="619"/>
                  <a:pt x="130" y="621"/>
                </a:cubicBezTo>
                <a:cubicBezTo>
                  <a:pt x="133" y="626"/>
                  <a:pt x="135" y="629"/>
                  <a:pt x="138" y="633"/>
                </a:cubicBezTo>
                <a:cubicBezTo>
                  <a:pt x="140" y="637"/>
                  <a:pt x="143" y="641"/>
                  <a:pt x="145" y="645"/>
                </a:cubicBezTo>
                <a:cubicBezTo>
                  <a:pt x="140" y="643"/>
                  <a:pt x="139" y="637"/>
                  <a:pt x="135" y="632"/>
                </a:cubicBezTo>
                <a:cubicBezTo>
                  <a:pt x="132" y="627"/>
                  <a:pt x="129" y="624"/>
                  <a:pt x="125" y="619"/>
                </a:cubicBezTo>
                <a:cubicBezTo>
                  <a:pt x="114" y="607"/>
                  <a:pt x="95" y="592"/>
                  <a:pt x="79" y="589"/>
                </a:cubicBezTo>
                <a:cubicBezTo>
                  <a:pt x="65" y="585"/>
                  <a:pt x="69" y="585"/>
                  <a:pt x="51" y="584"/>
                </a:cubicBezTo>
                <a:cubicBezTo>
                  <a:pt x="38" y="584"/>
                  <a:pt x="34" y="585"/>
                  <a:pt x="36" y="591"/>
                </a:cubicBezTo>
                <a:cubicBezTo>
                  <a:pt x="40" y="602"/>
                  <a:pt x="47" y="611"/>
                  <a:pt x="54" y="619"/>
                </a:cubicBezTo>
                <a:cubicBezTo>
                  <a:pt x="56" y="622"/>
                  <a:pt x="57" y="622"/>
                  <a:pt x="59" y="625"/>
                </a:cubicBezTo>
                <a:cubicBezTo>
                  <a:pt x="61" y="626"/>
                  <a:pt x="60" y="626"/>
                  <a:pt x="62" y="628"/>
                </a:cubicBezTo>
                <a:lnTo>
                  <a:pt x="70" y="636"/>
                </a:lnTo>
                <a:cubicBezTo>
                  <a:pt x="72" y="637"/>
                  <a:pt x="72" y="637"/>
                  <a:pt x="74" y="638"/>
                </a:cubicBezTo>
                <a:cubicBezTo>
                  <a:pt x="75" y="639"/>
                  <a:pt x="76" y="640"/>
                  <a:pt x="77" y="641"/>
                </a:cubicBezTo>
                <a:cubicBezTo>
                  <a:pt x="79" y="643"/>
                  <a:pt x="80" y="644"/>
                  <a:pt x="83" y="645"/>
                </a:cubicBezTo>
                <a:cubicBezTo>
                  <a:pt x="86" y="647"/>
                  <a:pt x="88" y="648"/>
                  <a:pt x="90" y="650"/>
                </a:cubicBezTo>
                <a:cubicBezTo>
                  <a:pt x="94" y="652"/>
                  <a:pt x="100" y="654"/>
                  <a:pt x="106" y="656"/>
                </a:cubicBezTo>
                <a:cubicBezTo>
                  <a:pt x="130" y="660"/>
                  <a:pt x="129" y="655"/>
                  <a:pt x="142" y="651"/>
                </a:cubicBezTo>
                <a:cubicBezTo>
                  <a:pt x="159" y="660"/>
                  <a:pt x="150" y="653"/>
                  <a:pt x="162" y="668"/>
                </a:cubicBezTo>
                <a:cubicBezTo>
                  <a:pt x="168" y="676"/>
                  <a:pt x="183" y="694"/>
                  <a:pt x="192" y="702"/>
                </a:cubicBezTo>
                <a:lnTo>
                  <a:pt x="215" y="724"/>
                </a:lnTo>
                <a:cubicBezTo>
                  <a:pt x="211" y="724"/>
                  <a:pt x="209" y="720"/>
                  <a:pt x="203" y="715"/>
                </a:cubicBezTo>
                <a:cubicBezTo>
                  <a:pt x="173" y="689"/>
                  <a:pt x="135" y="688"/>
                  <a:pt x="99" y="704"/>
                </a:cubicBezTo>
                <a:cubicBezTo>
                  <a:pt x="97" y="705"/>
                  <a:pt x="96" y="707"/>
                  <a:pt x="92" y="708"/>
                </a:cubicBezTo>
                <a:cubicBezTo>
                  <a:pt x="94" y="712"/>
                  <a:pt x="99" y="717"/>
                  <a:pt x="102" y="720"/>
                </a:cubicBezTo>
                <a:cubicBezTo>
                  <a:pt x="124" y="739"/>
                  <a:pt x="173" y="757"/>
                  <a:pt x="201" y="740"/>
                </a:cubicBezTo>
                <a:cubicBezTo>
                  <a:pt x="218" y="730"/>
                  <a:pt x="202" y="730"/>
                  <a:pt x="225" y="730"/>
                </a:cubicBezTo>
                <a:cubicBezTo>
                  <a:pt x="228" y="734"/>
                  <a:pt x="241" y="742"/>
                  <a:pt x="246" y="746"/>
                </a:cubicBezTo>
                <a:cubicBezTo>
                  <a:pt x="258" y="754"/>
                  <a:pt x="284" y="766"/>
                  <a:pt x="286" y="767"/>
                </a:cubicBezTo>
                <a:cubicBezTo>
                  <a:pt x="276" y="767"/>
                  <a:pt x="260" y="754"/>
                  <a:pt x="224" y="767"/>
                </a:cubicBezTo>
                <a:cubicBezTo>
                  <a:pt x="209" y="772"/>
                  <a:pt x="185" y="786"/>
                  <a:pt x="179" y="797"/>
                </a:cubicBezTo>
                <a:cubicBezTo>
                  <a:pt x="183" y="809"/>
                  <a:pt x="221" y="814"/>
                  <a:pt x="242" y="813"/>
                </a:cubicBezTo>
                <a:moveTo>
                  <a:pt x="288" y="768"/>
                </a:moveTo>
                <a:lnTo>
                  <a:pt x="290" y="769"/>
                </a:lnTo>
                <a:lnTo>
                  <a:pt x="288" y="768"/>
                </a:lnTo>
                <a:close/>
                <a:moveTo>
                  <a:pt x="286" y="767"/>
                </a:moveTo>
                <a:lnTo>
                  <a:pt x="288" y="768"/>
                </a:lnTo>
                <a:lnTo>
                  <a:pt x="286" y="767"/>
                </a:lnTo>
                <a:close/>
                <a:moveTo>
                  <a:pt x="145" y="645"/>
                </a:moveTo>
                <a:lnTo>
                  <a:pt x="145" y="646"/>
                </a:lnTo>
                <a:lnTo>
                  <a:pt x="146" y="645"/>
                </a:lnTo>
                <a:lnTo>
                  <a:pt x="145" y="645"/>
                </a:lnTo>
                <a:close/>
                <a:moveTo>
                  <a:pt x="93" y="537"/>
                </a:moveTo>
                <a:lnTo>
                  <a:pt x="93" y="538"/>
                </a:lnTo>
                <a:lnTo>
                  <a:pt x="94" y="537"/>
                </a:lnTo>
                <a:lnTo>
                  <a:pt x="93" y="537"/>
                </a:lnTo>
                <a:close/>
                <a:moveTo>
                  <a:pt x="93" y="537"/>
                </a:moveTo>
                <a:lnTo>
                  <a:pt x="92" y="535"/>
                </a:lnTo>
                <a:lnTo>
                  <a:pt x="93" y="537"/>
                </a:lnTo>
                <a:close/>
                <a:moveTo>
                  <a:pt x="91" y="532"/>
                </a:moveTo>
                <a:lnTo>
                  <a:pt x="92" y="534"/>
                </a:lnTo>
                <a:lnTo>
                  <a:pt x="91" y="532"/>
                </a:lnTo>
                <a:close/>
                <a:moveTo>
                  <a:pt x="91" y="532"/>
                </a:moveTo>
                <a:lnTo>
                  <a:pt x="91" y="529"/>
                </a:lnTo>
                <a:lnTo>
                  <a:pt x="90" y="529"/>
                </a:lnTo>
                <a:cubicBezTo>
                  <a:pt x="90" y="534"/>
                  <a:pt x="90" y="531"/>
                  <a:pt x="91" y="532"/>
                </a:cubicBezTo>
                <a:moveTo>
                  <a:pt x="90" y="524"/>
                </a:moveTo>
                <a:lnTo>
                  <a:pt x="89" y="524"/>
                </a:lnTo>
                <a:lnTo>
                  <a:pt x="89" y="527"/>
                </a:lnTo>
                <a:lnTo>
                  <a:pt x="90" y="527"/>
                </a:lnTo>
                <a:lnTo>
                  <a:pt x="90" y="524"/>
                </a:lnTo>
                <a:close/>
                <a:moveTo>
                  <a:pt x="92" y="288"/>
                </a:moveTo>
                <a:lnTo>
                  <a:pt x="90" y="292"/>
                </a:lnTo>
                <a:cubicBezTo>
                  <a:pt x="90" y="294"/>
                  <a:pt x="90" y="295"/>
                  <a:pt x="90" y="297"/>
                </a:cubicBezTo>
                <a:cubicBezTo>
                  <a:pt x="89" y="300"/>
                  <a:pt x="88" y="303"/>
                  <a:pt x="88" y="307"/>
                </a:cubicBezTo>
                <a:cubicBezTo>
                  <a:pt x="93" y="305"/>
                  <a:pt x="92" y="305"/>
                  <a:pt x="92" y="299"/>
                </a:cubicBezTo>
                <a:cubicBezTo>
                  <a:pt x="92" y="295"/>
                  <a:pt x="92" y="294"/>
                  <a:pt x="92" y="288"/>
                </a:cubicBezTo>
                <a:moveTo>
                  <a:pt x="92" y="288"/>
                </a:moveTo>
                <a:cubicBezTo>
                  <a:pt x="93" y="287"/>
                  <a:pt x="93" y="290"/>
                  <a:pt x="93" y="285"/>
                </a:cubicBezTo>
                <a:lnTo>
                  <a:pt x="92" y="285"/>
                </a:lnTo>
                <a:lnTo>
                  <a:pt x="92" y="288"/>
                </a:lnTo>
                <a:close/>
                <a:moveTo>
                  <a:pt x="94" y="279"/>
                </a:moveTo>
                <a:lnTo>
                  <a:pt x="93" y="281"/>
                </a:lnTo>
                <a:lnTo>
                  <a:pt x="94" y="279"/>
                </a:lnTo>
                <a:close/>
              </a:path>
            </a:pathLst>
          </a:custGeom>
          <a:solidFill>
            <a:srgbClr val="DAB866">
              <a:alpha val="100000"/>
            </a:srgbClr>
          </a:solidFill>
          <a:ln w="0" cap="flat">
            <a:noFill/>
            <a:prstDash val="solid"/>
            <a:miter lim="0"/>
          </a:ln>
        </p:spPr>
        <p:txBody>
          <a:bodyPr rtlCol="0"/>
          <a:lstStyle/>
          <a:p>
            <a:pPr algn="ctr"/>
            <a:endParaRPr lang="zh-CN" altLang="en-US"/>
          </a:p>
        </p:txBody>
      </p:sp>
      <p:sp>
        <p:nvSpPr>
          <p:cNvPr id="130" name="path 130"/>
          <p:cNvSpPr/>
          <p:nvPr/>
        </p:nvSpPr>
        <p:spPr>
          <a:xfrm>
            <a:off x="12720999" y="6192042"/>
            <a:ext cx="241138" cy="517165"/>
          </a:xfrm>
          <a:custGeom>
            <a:avLst/>
            <a:gdLst/>
            <a:ahLst/>
            <a:cxnLst/>
            <a:rect l="0" t="0" r="0" b="0"/>
            <a:pathLst>
              <a:path w="379" h="814">
                <a:moveTo>
                  <a:pt x="89" y="769"/>
                </a:moveTo>
                <a:cubicBezTo>
                  <a:pt x="87" y="771"/>
                  <a:pt x="82" y="773"/>
                  <a:pt x="78" y="773"/>
                </a:cubicBezTo>
                <a:lnTo>
                  <a:pt x="83" y="771"/>
                </a:lnTo>
                <a:cubicBezTo>
                  <a:pt x="85" y="770"/>
                  <a:pt x="86" y="769"/>
                  <a:pt x="89" y="769"/>
                </a:cubicBezTo>
                <a:moveTo>
                  <a:pt x="137" y="813"/>
                </a:moveTo>
                <a:lnTo>
                  <a:pt x="128" y="813"/>
                </a:lnTo>
                <a:cubicBezTo>
                  <a:pt x="116" y="811"/>
                  <a:pt x="103" y="807"/>
                  <a:pt x="93" y="800"/>
                </a:cubicBezTo>
                <a:cubicBezTo>
                  <a:pt x="75" y="785"/>
                  <a:pt x="86" y="782"/>
                  <a:pt x="70" y="777"/>
                </a:cubicBezTo>
                <a:cubicBezTo>
                  <a:pt x="65" y="776"/>
                  <a:pt x="65" y="777"/>
                  <a:pt x="61" y="778"/>
                </a:cubicBezTo>
                <a:cubicBezTo>
                  <a:pt x="46" y="782"/>
                  <a:pt x="30" y="785"/>
                  <a:pt x="15" y="787"/>
                </a:cubicBezTo>
                <a:cubicBezTo>
                  <a:pt x="13" y="787"/>
                  <a:pt x="6" y="788"/>
                  <a:pt x="5" y="788"/>
                </a:cubicBezTo>
                <a:cubicBezTo>
                  <a:pt x="0" y="788"/>
                  <a:pt x="0" y="779"/>
                  <a:pt x="11" y="778"/>
                </a:cubicBezTo>
                <a:cubicBezTo>
                  <a:pt x="29" y="777"/>
                  <a:pt x="48" y="773"/>
                  <a:pt x="64" y="767"/>
                </a:cubicBezTo>
                <a:cubicBezTo>
                  <a:pt x="74" y="764"/>
                  <a:pt x="72" y="767"/>
                  <a:pt x="76" y="756"/>
                </a:cubicBezTo>
                <a:cubicBezTo>
                  <a:pt x="78" y="748"/>
                  <a:pt x="73" y="728"/>
                  <a:pt x="89" y="700"/>
                </a:cubicBezTo>
                <a:cubicBezTo>
                  <a:pt x="93" y="693"/>
                  <a:pt x="97" y="686"/>
                  <a:pt x="102" y="680"/>
                </a:cubicBezTo>
                <a:cubicBezTo>
                  <a:pt x="108" y="673"/>
                  <a:pt x="111" y="671"/>
                  <a:pt x="117" y="666"/>
                </a:cubicBezTo>
                <a:cubicBezTo>
                  <a:pt x="123" y="661"/>
                  <a:pt x="133" y="654"/>
                  <a:pt x="141" y="654"/>
                </a:cubicBezTo>
                <a:cubicBezTo>
                  <a:pt x="141" y="659"/>
                  <a:pt x="139" y="666"/>
                  <a:pt x="138" y="671"/>
                </a:cubicBezTo>
                <a:cubicBezTo>
                  <a:pt x="132" y="691"/>
                  <a:pt x="127" y="725"/>
                  <a:pt x="112" y="740"/>
                </a:cubicBezTo>
                <a:cubicBezTo>
                  <a:pt x="107" y="745"/>
                  <a:pt x="102" y="750"/>
                  <a:pt x="95" y="754"/>
                </a:cubicBezTo>
                <a:cubicBezTo>
                  <a:pt x="91" y="756"/>
                  <a:pt x="88" y="758"/>
                  <a:pt x="80" y="757"/>
                </a:cubicBezTo>
                <a:cubicBezTo>
                  <a:pt x="80" y="759"/>
                  <a:pt x="79" y="759"/>
                  <a:pt x="79" y="762"/>
                </a:cubicBezTo>
                <a:cubicBezTo>
                  <a:pt x="94" y="760"/>
                  <a:pt x="136" y="735"/>
                  <a:pt x="148" y="725"/>
                </a:cubicBezTo>
                <a:cubicBezTo>
                  <a:pt x="159" y="716"/>
                  <a:pt x="162" y="719"/>
                  <a:pt x="162" y="702"/>
                </a:cubicBezTo>
                <a:cubicBezTo>
                  <a:pt x="162" y="699"/>
                  <a:pt x="161" y="697"/>
                  <a:pt x="160" y="693"/>
                </a:cubicBezTo>
                <a:cubicBezTo>
                  <a:pt x="151" y="658"/>
                  <a:pt x="163" y="615"/>
                  <a:pt x="186" y="588"/>
                </a:cubicBezTo>
                <a:cubicBezTo>
                  <a:pt x="189" y="585"/>
                  <a:pt x="193" y="578"/>
                  <a:pt x="198" y="578"/>
                </a:cubicBezTo>
                <a:cubicBezTo>
                  <a:pt x="197" y="593"/>
                  <a:pt x="201" y="617"/>
                  <a:pt x="200" y="634"/>
                </a:cubicBezTo>
                <a:cubicBezTo>
                  <a:pt x="199" y="656"/>
                  <a:pt x="197" y="674"/>
                  <a:pt x="184" y="691"/>
                </a:cubicBezTo>
                <a:cubicBezTo>
                  <a:pt x="182" y="694"/>
                  <a:pt x="181" y="694"/>
                  <a:pt x="179" y="696"/>
                </a:cubicBezTo>
                <a:cubicBezTo>
                  <a:pt x="176" y="700"/>
                  <a:pt x="172" y="702"/>
                  <a:pt x="167" y="703"/>
                </a:cubicBezTo>
                <a:lnTo>
                  <a:pt x="167" y="710"/>
                </a:lnTo>
                <a:cubicBezTo>
                  <a:pt x="171" y="707"/>
                  <a:pt x="180" y="698"/>
                  <a:pt x="184" y="694"/>
                </a:cubicBezTo>
                <a:lnTo>
                  <a:pt x="221" y="650"/>
                </a:lnTo>
                <a:cubicBezTo>
                  <a:pt x="230" y="637"/>
                  <a:pt x="228" y="643"/>
                  <a:pt x="227" y="629"/>
                </a:cubicBezTo>
                <a:cubicBezTo>
                  <a:pt x="227" y="624"/>
                  <a:pt x="221" y="616"/>
                  <a:pt x="217" y="606"/>
                </a:cubicBezTo>
                <a:cubicBezTo>
                  <a:pt x="207" y="582"/>
                  <a:pt x="208" y="552"/>
                  <a:pt x="215" y="527"/>
                </a:cubicBezTo>
                <a:cubicBezTo>
                  <a:pt x="217" y="520"/>
                  <a:pt x="219" y="515"/>
                  <a:pt x="222" y="509"/>
                </a:cubicBezTo>
                <a:cubicBezTo>
                  <a:pt x="224" y="504"/>
                  <a:pt x="226" y="498"/>
                  <a:pt x="230" y="495"/>
                </a:cubicBezTo>
                <a:lnTo>
                  <a:pt x="240" y="528"/>
                </a:lnTo>
                <a:cubicBezTo>
                  <a:pt x="245" y="547"/>
                  <a:pt x="250" y="562"/>
                  <a:pt x="250" y="582"/>
                </a:cubicBezTo>
                <a:cubicBezTo>
                  <a:pt x="250" y="588"/>
                  <a:pt x="249" y="595"/>
                  <a:pt x="247" y="601"/>
                </a:cubicBezTo>
                <a:cubicBezTo>
                  <a:pt x="245" y="608"/>
                  <a:pt x="243" y="612"/>
                  <a:pt x="240" y="617"/>
                </a:cubicBezTo>
                <a:cubicBezTo>
                  <a:pt x="235" y="625"/>
                  <a:pt x="233" y="622"/>
                  <a:pt x="232" y="632"/>
                </a:cubicBezTo>
                <a:lnTo>
                  <a:pt x="234" y="632"/>
                </a:lnTo>
                <a:cubicBezTo>
                  <a:pt x="237" y="624"/>
                  <a:pt x="244" y="614"/>
                  <a:pt x="249" y="605"/>
                </a:cubicBezTo>
                <a:cubicBezTo>
                  <a:pt x="251" y="600"/>
                  <a:pt x="253" y="596"/>
                  <a:pt x="256" y="591"/>
                </a:cubicBezTo>
                <a:cubicBezTo>
                  <a:pt x="263" y="577"/>
                  <a:pt x="269" y="561"/>
                  <a:pt x="274" y="546"/>
                </a:cubicBezTo>
                <a:cubicBezTo>
                  <a:pt x="278" y="536"/>
                  <a:pt x="276" y="536"/>
                  <a:pt x="273" y="527"/>
                </a:cubicBezTo>
                <a:cubicBezTo>
                  <a:pt x="273" y="525"/>
                  <a:pt x="273" y="525"/>
                  <a:pt x="272" y="523"/>
                </a:cubicBezTo>
                <a:cubicBezTo>
                  <a:pt x="269" y="517"/>
                  <a:pt x="248" y="510"/>
                  <a:pt x="237" y="460"/>
                </a:cubicBezTo>
                <a:cubicBezTo>
                  <a:pt x="236" y="458"/>
                  <a:pt x="236" y="455"/>
                  <a:pt x="235" y="452"/>
                </a:cubicBezTo>
                <a:cubicBezTo>
                  <a:pt x="234" y="446"/>
                  <a:pt x="235" y="440"/>
                  <a:pt x="235" y="433"/>
                </a:cubicBezTo>
                <a:cubicBezTo>
                  <a:pt x="234" y="426"/>
                  <a:pt x="236" y="403"/>
                  <a:pt x="240" y="398"/>
                </a:cubicBezTo>
                <a:cubicBezTo>
                  <a:pt x="244" y="401"/>
                  <a:pt x="254" y="418"/>
                  <a:pt x="258" y="425"/>
                </a:cubicBezTo>
                <a:cubicBezTo>
                  <a:pt x="261" y="429"/>
                  <a:pt x="264" y="433"/>
                  <a:pt x="267" y="438"/>
                </a:cubicBezTo>
                <a:cubicBezTo>
                  <a:pt x="270" y="443"/>
                  <a:pt x="272" y="447"/>
                  <a:pt x="274" y="452"/>
                </a:cubicBezTo>
                <a:cubicBezTo>
                  <a:pt x="279" y="463"/>
                  <a:pt x="284" y="473"/>
                  <a:pt x="285" y="485"/>
                </a:cubicBezTo>
                <a:cubicBezTo>
                  <a:pt x="286" y="491"/>
                  <a:pt x="286" y="499"/>
                  <a:pt x="284" y="506"/>
                </a:cubicBezTo>
                <a:cubicBezTo>
                  <a:pt x="284" y="508"/>
                  <a:pt x="282" y="513"/>
                  <a:pt x="282" y="515"/>
                </a:cubicBezTo>
                <a:cubicBezTo>
                  <a:pt x="281" y="518"/>
                  <a:pt x="279" y="519"/>
                  <a:pt x="277" y="522"/>
                </a:cubicBezTo>
                <a:cubicBezTo>
                  <a:pt x="278" y="524"/>
                  <a:pt x="278" y="526"/>
                  <a:pt x="279" y="528"/>
                </a:cubicBezTo>
                <a:cubicBezTo>
                  <a:pt x="282" y="526"/>
                  <a:pt x="281" y="525"/>
                  <a:pt x="282" y="521"/>
                </a:cubicBezTo>
                <a:cubicBezTo>
                  <a:pt x="287" y="504"/>
                  <a:pt x="292" y="482"/>
                  <a:pt x="294" y="464"/>
                </a:cubicBezTo>
                <a:cubicBezTo>
                  <a:pt x="294" y="459"/>
                  <a:pt x="295" y="460"/>
                  <a:pt x="296" y="455"/>
                </a:cubicBezTo>
                <a:cubicBezTo>
                  <a:pt x="296" y="449"/>
                  <a:pt x="299" y="433"/>
                  <a:pt x="297" y="428"/>
                </a:cubicBezTo>
                <a:lnTo>
                  <a:pt x="290" y="417"/>
                </a:lnTo>
                <a:lnTo>
                  <a:pt x="277" y="410"/>
                </a:lnTo>
                <a:cubicBezTo>
                  <a:pt x="268" y="404"/>
                  <a:pt x="260" y="395"/>
                  <a:pt x="254" y="386"/>
                </a:cubicBezTo>
                <a:lnTo>
                  <a:pt x="247" y="374"/>
                </a:lnTo>
                <a:cubicBezTo>
                  <a:pt x="242" y="364"/>
                  <a:pt x="238" y="352"/>
                  <a:pt x="236" y="340"/>
                </a:cubicBezTo>
                <a:cubicBezTo>
                  <a:pt x="235" y="329"/>
                  <a:pt x="233" y="320"/>
                  <a:pt x="234" y="306"/>
                </a:cubicBezTo>
                <a:cubicBezTo>
                  <a:pt x="239" y="307"/>
                  <a:pt x="238" y="308"/>
                  <a:pt x="241" y="311"/>
                </a:cubicBezTo>
                <a:cubicBezTo>
                  <a:pt x="250" y="319"/>
                  <a:pt x="269" y="336"/>
                  <a:pt x="275" y="344"/>
                </a:cubicBezTo>
                <a:lnTo>
                  <a:pt x="288" y="363"/>
                </a:lnTo>
                <a:cubicBezTo>
                  <a:pt x="294" y="372"/>
                  <a:pt x="298" y="384"/>
                  <a:pt x="297" y="396"/>
                </a:cubicBezTo>
                <a:cubicBezTo>
                  <a:pt x="297" y="404"/>
                  <a:pt x="295" y="410"/>
                  <a:pt x="295" y="416"/>
                </a:cubicBezTo>
                <a:lnTo>
                  <a:pt x="298" y="420"/>
                </a:lnTo>
                <a:cubicBezTo>
                  <a:pt x="300" y="403"/>
                  <a:pt x="300" y="381"/>
                  <a:pt x="298" y="365"/>
                </a:cubicBezTo>
                <a:cubicBezTo>
                  <a:pt x="297" y="357"/>
                  <a:pt x="297" y="348"/>
                  <a:pt x="296" y="339"/>
                </a:cubicBezTo>
                <a:cubicBezTo>
                  <a:pt x="295" y="331"/>
                  <a:pt x="293" y="323"/>
                  <a:pt x="293" y="315"/>
                </a:cubicBezTo>
                <a:cubicBezTo>
                  <a:pt x="290" y="313"/>
                  <a:pt x="290" y="313"/>
                  <a:pt x="288" y="311"/>
                </a:cubicBezTo>
                <a:cubicBezTo>
                  <a:pt x="285" y="309"/>
                  <a:pt x="285" y="309"/>
                  <a:pt x="284" y="306"/>
                </a:cubicBezTo>
                <a:lnTo>
                  <a:pt x="275" y="306"/>
                </a:lnTo>
                <a:cubicBezTo>
                  <a:pt x="260" y="304"/>
                  <a:pt x="246" y="294"/>
                  <a:pt x="236" y="283"/>
                </a:cubicBezTo>
                <a:cubicBezTo>
                  <a:pt x="234" y="281"/>
                  <a:pt x="233" y="279"/>
                  <a:pt x="231" y="277"/>
                </a:cubicBezTo>
                <a:cubicBezTo>
                  <a:pt x="229" y="275"/>
                  <a:pt x="229" y="274"/>
                  <a:pt x="227" y="271"/>
                </a:cubicBezTo>
                <a:cubicBezTo>
                  <a:pt x="219" y="261"/>
                  <a:pt x="207" y="235"/>
                  <a:pt x="207" y="223"/>
                </a:cubicBezTo>
                <a:cubicBezTo>
                  <a:pt x="214" y="224"/>
                  <a:pt x="247" y="241"/>
                  <a:pt x="253" y="245"/>
                </a:cubicBezTo>
                <a:cubicBezTo>
                  <a:pt x="261" y="250"/>
                  <a:pt x="270" y="257"/>
                  <a:pt x="276" y="264"/>
                </a:cubicBezTo>
                <a:cubicBezTo>
                  <a:pt x="279" y="268"/>
                  <a:pt x="281" y="274"/>
                  <a:pt x="285" y="279"/>
                </a:cubicBezTo>
                <a:cubicBezTo>
                  <a:pt x="285" y="272"/>
                  <a:pt x="282" y="267"/>
                  <a:pt x="281" y="261"/>
                </a:cubicBezTo>
                <a:lnTo>
                  <a:pt x="270" y="229"/>
                </a:lnTo>
                <a:cubicBezTo>
                  <a:pt x="269" y="226"/>
                  <a:pt x="269" y="224"/>
                  <a:pt x="268" y="221"/>
                </a:cubicBezTo>
                <a:cubicBezTo>
                  <a:pt x="267" y="218"/>
                  <a:pt x="266" y="217"/>
                  <a:pt x="265" y="214"/>
                </a:cubicBezTo>
                <a:cubicBezTo>
                  <a:pt x="257" y="213"/>
                  <a:pt x="258" y="208"/>
                  <a:pt x="251" y="210"/>
                </a:cubicBezTo>
                <a:cubicBezTo>
                  <a:pt x="247" y="210"/>
                  <a:pt x="248" y="211"/>
                  <a:pt x="243" y="211"/>
                </a:cubicBezTo>
                <a:cubicBezTo>
                  <a:pt x="241" y="212"/>
                  <a:pt x="238" y="212"/>
                  <a:pt x="235" y="212"/>
                </a:cubicBezTo>
                <a:cubicBezTo>
                  <a:pt x="211" y="210"/>
                  <a:pt x="189" y="193"/>
                  <a:pt x="176" y="173"/>
                </a:cubicBezTo>
                <a:cubicBezTo>
                  <a:pt x="164" y="154"/>
                  <a:pt x="164" y="156"/>
                  <a:pt x="177" y="157"/>
                </a:cubicBezTo>
                <a:cubicBezTo>
                  <a:pt x="192" y="159"/>
                  <a:pt x="213" y="161"/>
                  <a:pt x="227" y="167"/>
                </a:cubicBezTo>
                <a:cubicBezTo>
                  <a:pt x="240" y="173"/>
                  <a:pt x="251" y="182"/>
                  <a:pt x="255" y="196"/>
                </a:cubicBezTo>
                <a:cubicBezTo>
                  <a:pt x="256" y="204"/>
                  <a:pt x="254" y="206"/>
                  <a:pt x="261" y="208"/>
                </a:cubicBezTo>
                <a:cubicBezTo>
                  <a:pt x="260" y="201"/>
                  <a:pt x="256" y="194"/>
                  <a:pt x="254" y="189"/>
                </a:cubicBezTo>
                <a:lnTo>
                  <a:pt x="225" y="136"/>
                </a:lnTo>
                <a:cubicBezTo>
                  <a:pt x="222" y="136"/>
                  <a:pt x="216" y="135"/>
                  <a:pt x="214" y="133"/>
                </a:cubicBezTo>
                <a:cubicBezTo>
                  <a:pt x="171" y="158"/>
                  <a:pt x="124" y="112"/>
                  <a:pt x="124" y="100"/>
                </a:cubicBezTo>
                <a:cubicBezTo>
                  <a:pt x="128" y="100"/>
                  <a:pt x="134" y="99"/>
                  <a:pt x="138" y="99"/>
                </a:cubicBezTo>
                <a:cubicBezTo>
                  <a:pt x="142" y="99"/>
                  <a:pt x="147" y="98"/>
                  <a:pt x="152" y="98"/>
                </a:cubicBezTo>
                <a:cubicBezTo>
                  <a:pt x="169" y="96"/>
                  <a:pt x="192" y="98"/>
                  <a:pt x="204" y="111"/>
                </a:cubicBezTo>
                <a:cubicBezTo>
                  <a:pt x="210" y="117"/>
                  <a:pt x="212" y="123"/>
                  <a:pt x="215" y="130"/>
                </a:cubicBezTo>
                <a:lnTo>
                  <a:pt x="220" y="131"/>
                </a:lnTo>
                <a:lnTo>
                  <a:pt x="197" y="99"/>
                </a:lnTo>
                <a:cubicBezTo>
                  <a:pt x="196" y="97"/>
                  <a:pt x="197" y="99"/>
                  <a:pt x="195" y="97"/>
                </a:cubicBezTo>
                <a:cubicBezTo>
                  <a:pt x="194" y="96"/>
                  <a:pt x="195" y="97"/>
                  <a:pt x="194" y="96"/>
                </a:cubicBezTo>
                <a:lnTo>
                  <a:pt x="186" y="87"/>
                </a:lnTo>
                <a:cubicBezTo>
                  <a:pt x="176" y="75"/>
                  <a:pt x="178" y="78"/>
                  <a:pt x="167" y="76"/>
                </a:cubicBezTo>
                <a:cubicBezTo>
                  <a:pt x="153" y="73"/>
                  <a:pt x="135" y="63"/>
                  <a:pt x="128" y="51"/>
                </a:cubicBezTo>
                <a:cubicBezTo>
                  <a:pt x="121" y="41"/>
                  <a:pt x="118" y="42"/>
                  <a:pt x="111" y="23"/>
                </a:cubicBezTo>
                <a:cubicBezTo>
                  <a:pt x="108" y="18"/>
                  <a:pt x="104" y="6"/>
                  <a:pt x="105" y="0"/>
                </a:cubicBezTo>
                <a:cubicBezTo>
                  <a:pt x="110" y="0"/>
                  <a:pt x="114" y="3"/>
                  <a:pt x="119" y="5"/>
                </a:cubicBezTo>
                <a:cubicBezTo>
                  <a:pt x="137" y="13"/>
                  <a:pt x="154" y="21"/>
                  <a:pt x="166" y="35"/>
                </a:cubicBezTo>
                <a:cubicBezTo>
                  <a:pt x="171" y="40"/>
                  <a:pt x="175" y="45"/>
                  <a:pt x="177" y="51"/>
                </a:cubicBezTo>
                <a:cubicBezTo>
                  <a:pt x="178" y="53"/>
                  <a:pt x="179" y="56"/>
                  <a:pt x="179" y="58"/>
                </a:cubicBezTo>
                <a:cubicBezTo>
                  <a:pt x="180" y="62"/>
                  <a:pt x="181" y="69"/>
                  <a:pt x="179" y="74"/>
                </a:cubicBezTo>
                <a:lnTo>
                  <a:pt x="224" y="129"/>
                </a:lnTo>
                <a:cubicBezTo>
                  <a:pt x="226" y="131"/>
                  <a:pt x="226" y="132"/>
                  <a:pt x="227" y="133"/>
                </a:cubicBezTo>
                <a:cubicBezTo>
                  <a:pt x="229" y="136"/>
                  <a:pt x="231" y="140"/>
                  <a:pt x="234" y="142"/>
                </a:cubicBezTo>
                <a:cubicBezTo>
                  <a:pt x="234" y="136"/>
                  <a:pt x="234" y="138"/>
                  <a:pt x="231" y="134"/>
                </a:cubicBezTo>
                <a:lnTo>
                  <a:pt x="223" y="122"/>
                </a:lnTo>
                <a:cubicBezTo>
                  <a:pt x="219" y="116"/>
                  <a:pt x="216" y="109"/>
                  <a:pt x="214" y="102"/>
                </a:cubicBezTo>
                <a:cubicBezTo>
                  <a:pt x="212" y="96"/>
                  <a:pt x="211" y="93"/>
                  <a:pt x="209" y="86"/>
                </a:cubicBezTo>
                <a:cubicBezTo>
                  <a:pt x="205" y="64"/>
                  <a:pt x="204" y="34"/>
                  <a:pt x="211" y="13"/>
                </a:cubicBezTo>
                <a:cubicBezTo>
                  <a:pt x="216" y="13"/>
                  <a:pt x="215" y="15"/>
                  <a:pt x="218" y="17"/>
                </a:cubicBezTo>
                <a:cubicBezTo>
                  <a:pt x="223" y="22"/>
                  <a:pt x="229" y="30"/>
                  <a:pt x="232" y="37"/>
                </a:cubicBezTo>
                <a:cubicBezTo>
                  <a:pt x="246" y="62"/>
                  <a:pt x="258" y="95"/>
                  <a:pt x="248" y="124"/>
                </a:cubicBezTo>
                <a:cubicBezTo>
                  <a:pt x="246" y="127"/>
                  <a:pt x="245" y="128"/>
                  <a:pt x="244" y="131"/>
                </a:cubicBezTo>
                <a:cubicBezTo>
                  <a:pt x="241" y="135"/>
                  <a:pt x="240" y="135"/>
                  <a:pt x="238" y="137"/>
                </a:cubicBezTo>
                <a:cubicBezTo>
                  <a:pt x="238" y="142"/>
                  <a:pt x="238" y="150"/>
                  <a:pt x="240" y="153"/>
                </a:cubicBezTo>
                <a:lnTo>
                  <a:pt x="246" y="164"/>
                </a:lnTo>
                <a:cubicBezTo>
                  <a:pt x="249" y="168"/>
                  <a:pt x="250" y="170"/>
                  <a:pt x="252" y="175"/>
                </a:cubicBezTo>
                <a:lnTo>
                  <a:pt x="274" y="221"/>
                </a:lnTo>
                <a:cubicBezTo>
                  <a:pt x="275" y="225"/>
                  <a:pt x="276" y="230"/>
                  <a:pt x="279" y="232"/>
                </a:cubicBezTo>
                <a:cubicBezTo>
                  <a:pt x="279" y="223"/>
                  <a:pt x="263" y="202"/>
                  <a:pt x="266" y="165"/>
                </a:cubicBezTo>
                <a:cubicBezTo>
                  <a:pt x="267" y="144"/>
                  <a:pt x="269" y="128"/>
                  <a:pt x="278" y="111"/>
                </a:cubicBezTo>
                <a:cubicBezTo>
                  <a:pt x="280" y="107"/>
                  <a:pt x="283" y="100"/>
                  <a:pt x="286" y="98"/>
                </a:cubicBezTo>
                <a:cubicBezTo>
                  <a:pt x="290" y="101"/>
                  <a:pt x="289" y="101"/>
                  <a:pt x="290" y="105"/>
                </a:cubicBezTo>
                <a:cubicBezTo>
                  <a:pt x="303" y="132"/>
                  <a:pt x="310" y="176"/>
                  <a:pt x="302" y="204"/>
                </a:cubicBezTo>
                <a:cubicBezTo>
                  <a:pt x="300" y="212"/>
                  <a:pt x="292" y="229"/>
                  <a:pt x="284" y="231"/>
                </a:cubicBezTo>
                <a:cubicBezTo>
                  <a:pt x="284" y="235"/>
                  <a:pt x="283" y="242"/>
                  <a:pt x="283" y="246"/>
                </a:cubicBezTo>
                <a:cubicBezTo>
                  <a:pt x="283" y="252"/>
                  <a:pt x="291" y="272"/>
                  <a:pt x="293" y="280"/>
                </a:cubicBezTo>
                <a:cubicBezTo>
                  <a:pt x="293" y="285"/>
                  <a:pt x="295" y="288"/>
                  <a:pt x="295" y="292"/>
                </a:cubicBezTo>
                <a:cubicBezTo>
                  <a:pt x="298" y="304"/>
                  <a:pt x="302" y="317"/>
                  <a:pt x="301" y="330"/>
                </a:cubicBezTo>
                <a:lnTo>
                  <a:pt x="303" y="330"/>
                </a:lnTo>
                <a:cubicBezTo>
                  <a:pt x="304" y="323"/>
                  <a:pt x="302" y="319"/>
                  <a:pt x="301" y="312"/>
                </a:cubicBezTo>
                <a:cubicBezTo>
                  <a:pt x="298" y="293"/>
                  <a:pt x="299" y="271"/>
                  <a:pt x="304" y="254"/>
                </a:cubicBezTo>
                <a:lnTo>
                  <a:pt x="313" y="229"/>
                </a:lnTo>
                <a:cubicBezTo>
                  <a:pt x="318" y="220"/>
                  <a:pt x="324" y="212"/>
                  <a:pt x="331" y="205"/>
                </a:cubicBezTo>
                <a:cubicBezTo>
                  <a:pt x="333" y="202"/>
                  <a:pt x="334" y="202"/>
                  <a:pt x="336" y="199"/>
                </a:cubicBezTo>
                <a:lnTo>
                  <a:pt x="339" y="199"/>
                </a:lnTo>
                <a:cubicBezTo>
                  <a:pt x="339" y="204"/>
                  <a:pt x="341" y="208"/>
                  <a:pt x="342" y="213"/>
                </a:cubicBezTo>
                <a:cubicBezTo>
                  <a:pt x="343" y="223"/>
                  <a:pt x="344" y="253"/>
                  <a:pt x="343" y="263"/>
                </a:cubicBezTo>
                <a:cubicBezTo>
                  <a:pt x="339" y="286"/>
                  <a:pt x="335" y="315"/>
                  <a:pt x="314" y="327"/>
                </a:cubicBezTo>
                <a:cubicBezTo>
                  <a:pt x="305" y="331"/>
                  <a:pt x="308" y="331"/>
                  <a:pt x="305" y="340"/>
                </a:cubicBezTo>
                <a:lnTo>
                  <a:pt x="304" y="342"/>
                </a:lnTo>
                <a:cubicBezTo>
                  <a:pt x="303" y="344"/>
                  <a:pt x="304" y="349"/>
                  <a:pt x="304" y="352"/>
                </a:cubicBezTo>
                <a:cubicBezTo>
                  <a:pt x="305" y="358"/>
                  <a:pt x="304" y="362"/>
                  <a:pt x="305" y="368"/>
                </a:cubicBezTo>
                <a:lnTo>
                  <a:pt x="305" y="384"/>
                </a:lnTo>
                <a:cubicBezTo>
                  <a:pt x="307" y="396"/>
                  <a:pt x="305" y="406"/>
                  <a:pt x="304" y="418"/>
                </a:cubicBezTo>
                <a:cubicBezTo>
                  <a:pt x="304" y="423"/>
                  <a:pt x="305" y="422"/>
                  <a:pt x="305" y="426"/>
                </a:cubicBezTo>
                <a:cubicBezTo>
                  <a:pt x="305" y="429"/>
                  <a:pt x="304" y="432"/>
                  <a:pt x="304" y="434"/>
                </a:cubicBezTo>
                <a:cubicBezTo>
                  <a:pt x="305" y="434"/>
                  <a:pt x="305" y="434"/>
                  <a:pt x="306" y="433"/>
                </a:cubicBezTo>
                <a:cubicBezTo>
                  <a:pt x="307" y="431"/>
                  <a:pt x="306" y="429"/>
                  <a:pt x="306" y="425"/>
                </a:cubicBezTo>
                <a:cubicBezTo>
                  <a:pt x="306" y="422"/>
                  <a:pt x="307" y="418"/>
                  <a:pt x="307" y="414"/>
                </a:cubicBezTo>
                <a:cubicBezTo>
                  <a:pt x="308" y="404"/>
                  <a:pt x="310" y="393"/>
                  <a:pt x="313" y="383"/>
                </a:cubicBezTo>
                <a:cubicBezTo>
                  <a:pt x="313" y="381"/>
                  <a:pt x="315" y="377"/>
                  <a:pt x="316" y="375"/>
                </a:cubicBezTo>
                <a:cubicBezTo>
                  <a:pt x="320" y="366"/>
                  <a:pt x="323" y="360"/>
                  <a:pt x="328" y="352"/>
                </a:cubicBezTo>
                <a:cubicBezTo>
                  <a:pt x="333" y="345"/>
                  <a:pt x="338" y="339"/>
                  <a:pt x="344" y="333"/>
                </a:cubicBezTo>
                <a:cubicBezTo>
                  <a:pt x="347" y="330"/>
                  <a:pt x="352" y="326"/>
                  <a:pt x="356" y="322"/>
                </a:cubicBezTo>
                <a:cubicBezTo>
                  <a:pt x="358" y="320"/>
                  <a:pt x="360" y="319"/>
                  <a:pt x="363" y="318"/>
                </a:cubicBezTo>
                <a:cubicBezTo>
                  <a:pt x="365" y="316"/>
                  <a:pt x="367" y="314"/>
                  <a:pt x="370" y="314"/>
                </a:cubicBezTo>
                <a:cubicBezTo>
                  <a:pt x="376" y="331"/>
                  <a:pt x="362" y="375"/>
                  <a:pt x="355" y="391"/>
                </a:cubicBezTo>
                <a:cubicBezTo>
                  <a:pt x="351" y="401"/>
                  <a:pt x="345" y="413"/>
                  <a:pt x="338" y="420"/>
                </a:cubicBezTo>
                <a:cubicBezTo>
                  <a:pt x="335" y="423"/>
                  <a:pt x="330" y="427"/>
                  <a:pt x="326" y="430"/>
                </a:cubicBezTo>
                <a:cubicBezTo>
                  <a:pt x="323" y="432"/>
                  <a:pt x="314" y="435"/>
                  <a:pt x="309" y="435"/>
                </a:cubicBezTo>
                <a:cubicBezTo>
                  <a:pt x="308" y="438"/>
                  <a:pt x="306" y="441"/>
                  <a:pt x="305" y="444"/>
                </a:cubicBezTo>
                <a:cubicBezTo>
                  <a:pt x="302" y="449"/>
                  <a:pt x="304" y="449"/>
                  <a:pt x="303" y="454"/>
                </a:cubicBezTo>
                <a:cubicBezTo>
                  <a:pt x="301" y="461"/>
                  <a:pt x="301" y="471"/>
                  <a:pt x="299" y="478"/>
                </a:cubicBezTo>
                <a:cubicBezTo>
                  <a:pt x="298" y="482"/>
                  <a:pt x="298" y="486"/>
                  <a:pt x="297" y="490"/>
                </a:cubicBezTo>
                <a:lnTo>
                  <a:pt x="291" y="523"/>
                </a:lnTo>
                <a:cubicBezTo>
                  <a:pt x="292" y="521"/>
                  <a:pt x="296" y="510"/>
                  <a:pt x="297" y="508"/>
                </a:cubicBezTo>
                <a:cubicBezTo>
                  <a:pt x="299" y="505"/>
                  <a:pt x="300" y="504"/>
                  <a:pt x="301" y="501"/>
                </a:cubicBezTo>
                <a:lnTo>
                  <a:pt x="309" y="489"/>
                </a:lnTo>
                <a:cubicBezTo>
                  <a:pt x="314" y="483"/>
                  <a:pt x="320" y="478"/>
                  <a:pt x="324" y="473"/>
                </a:cubicBezTo>
                <a:cubicBezTo>
                  <a:pt x="331" y="465"/>
                  <a:pt x="350" y="454"/>
                  <a:pt x="361" y="450"/>
                </a:cubicBezTo>
                <a:cubicBezTo>
                  <a:pt x="366" y="448"/>
                  <a:pt x="371" y="446"/>
                  <a:pt x="376" y="446"/>
                </a:cubicBezTo>
                <a:cubicBezTo>
                  <a:pt x="379" y="468"/>
                  <a:pt x="352" y="507"/>
                  <a:pt x="337" y="524"/>
                </a:cubicBezTo>
                <a:cubicBezTo>
                  <a:pt x="329" y="533"/>
                  <a:pt x="320" y="540"/>
                  <a:pt x="309" y="542"/>
                </a:cubicBezTo>
                <a:cubicBezTo>
                  <a:pt x="301" y="545"/>
                  <a:pt x="297" y="544"/>
                  <a:pt x="289" y="543"/>
                </a:cubicBezTo>
                <a:cubicBezTo>
                  <a:pt x="281" y="553"/>
                  <a:pt x="282" y="550"/>
                  <a:pt x="277" y="562"/>
                </a:cubicBezTo>
                <a:cubicBezTo>
                  <a:pt x="270" y="580"/>
                  <a:pt x="262" y="598"/>
                  <a:pt x="252" y="615"/>
                </a:cubicBezTo>
                <a:cubicBezTo>
                  <a:pt x="250" y="617"/>
                  <a:pt x="250" y="619"/>
                  <a:pt x="248" y="621"/>
                </a:cubicBezTo>
                <a:cubicBezTo>
                  <a:pt x="246" y="626"/>
                  <a:pt x="244" y="629"/>
                  <a:pt x="241" y="633"/>
                </a:cubicBezTo>
                <a:cubicBezTo>
                  <a:pt x="238" y="637"/>
                  <a:pt x="235" y="641"/>
                  <a:pt x="234" y="645"/>
                </a:cubicBezTo>
                <a:cubicBezTo>
                  <a:pt x="239" y="643"/>
                  <a:pt x="240" y="637"/>
                  <a:pt x="244" y="632"/>
                </a:cubicBezTo>
                <a:cubicBezTo>
                  <a:pt x="247" y="627"/>
                  <a:pt x="250" y="624"/>
                  <a:pt x="253" y="619"/>
                </a:cubicBezTo>
                <a:cubicBezTo>
                  <a:pt x="265" y="607"/>
                  <a:pt x="284" y="592"/>
                  <a:pt x="300" y="589"/>
                </a:cubicBezTo>
                <a:cubicBezTo>
                  <a:pt x="314" y="585"/>
                  <a:pt x="310" y="585"/>
                  <a:pt x="328" y="584"/>
                </a:cubicBezTo>
                <a:cubicBezTo>
                  <a:pt x="341" y="584"/>
                  <a:pt x="345" y="585"/>
                  <a:pt x="343" y="591"/>
                </a:cubicBezTo>
                <a:cubicBezTo>
                  <a:pt x="339" y="602"/>
                  <a:pt x="332" y="611"/>
                  <a:pt x="325" y="619"/>
                </a:cubicBezTo>
                <a:cubicBezTo>
                  <a:pt x="323" y="622"/>
                  <a:pt x="322" y="622"/>
                  <a:pt x="320" y="625"/>
                </a:cubicBezTo>
                <a:cubicBezTo>
                  <a:pt x="318" y="626"/>
                  <a:pt x="318" y="626"/>
                  <a:pt x="317" y="628"/>
                </a:cubicBezTo>
                <a:lnTo>
                  <a:pt x="308" y="636"/>
                </a:lnTo>
                <a:cubicBezTo>
                  <a:pt x="307" y="637"/>
                  <a:pt x="307" y="637"/>
                  <a:pt x="305" y="638"/>
                </a:cubicBezTo>
                <a:cubicBezTo>
                  <a:pt x="304" y="639"/>
                  <a:pt x="303" y="640"/>
                  <a:pt x="302" y="641"/>
                </a:cubicBezTo>
                <a:cubicBezTo>
                  <a:pt x="299" y="643"/>
                  <a:pt x="299" y="644"/>
                  <a:pt x="296" y="645"/>
                </a:cubicBezTo>
                <a:cubicBezTo>
                  <a:pt x="293" y="647"/>
                  <a:pt x="291" y="648"/>
                  <a:pt x="289" y="650"/>
                </a:cubicBezTo>
                <a:cubicBezTo>
                  <a:pt x="285" y="652"/>
                  <a:pt x="278" y="654"/>
                  <a:pt x="273" y="656"/>
                </a:cubicBezTo>
                <a:cubicBezTo>
                  <a:pt x="248" y="660"/>
                  <a:pt x="250" y="655"/>
                  <a:pt x="237" y="651"/>
                </a:cubicBezTo>
                <a:cubicBezTo>
                  <a:pt x="220" y="660"/>
                  <a:pt x="229" y="653"/>
                  <a:pt x="217" y="668"/>
                </a:cubicBezTo>
                <a:cubicBezTo>
                  <a:pt x="210" y="676"/>
                  <a:pt x="195" y="694"/>
                  <a:pt x="187" y="702"/>
                </a:cubicBezTo>
                <a:lnTo>
                  <a:pt x="164" y="724"/>
                </a:lnTo>
                <a:cubicBezTo>
                  <a:pt x="167" y="724"/>
                  <a:pt x="170" y="720"/>
                  <a:pt x="176" y="715"/>
                </a:cubicBezTo>
                <a:cubicBezTo>
                  <a:pt x="205" y="689"/>
                  <a:pt x="244" y="688"/>
                  <a:pt x="279" y="704"/>
                </a:cubicBezTo>
                <a:cubicBezTo>
                  <a:pt x="282" y="705"/>
                  <a:pt x="283" y="707"/>
                  <a:pt x="286" y="708"/>
                </a:cubicBezTo>
                <a:cubicBezTo>
                  <a:pt x="285" y="712"/>
                  <a:pt x="280" y="717"/>
                  <a:pt x="276" y="720"/>
                </a:cubicBezTo>
                <a:cubicBezTo>
                  <a:pt x="254" y="739"/>
                  <a:pt x="206" y="757"/>
                  <a:pt x="178" y="740"/>
                </a:cubicBezTo>
                <a:cubicBezTo>
                  <a:pt x="161" y="730"/>
                  <a:pt x="177" y="730"/>
                  <a:pt x="154" y="730"/>
                </a:cubicBezTo>
                <a:cubicBezTo>
                  <a:pt x="151" y="734"/>
                  <a:pt x="138" y="742"/>
                  <a:pt x="132" y="746"/>
                </a:cubicBezTo>
                <a:cubicBezTo>
                  <a:pt x="121" y="754"/>
                  <a:pt x="95" y="766"/>
                  <a:pt x="93" y="767"/>
                </a:cubicBezTo>
                <a:cubicBezTo>
                  <a:pt x="103" y="767"/>
                  <a:pt x="118" y="754"/>
                  <a:pt x="155" y="767"/>
                </a:cubicBezTo>
                <a:cubicBezTo>
                  <a:pt x="169" y="772"/>
                  <a:pt x="193" y="786"/>
                  <a:pt x="200" y="797"/>
                </a:cubicBezTo>
                <a:cubicBezTo>
                  <a:pt x="196" y="809"/>
                  <a:pt x="158" y="814"/>
                  <a:pt x="137" y="813"/>
                </a:cubicBezTo>
                <a:moveTo>
                  <a:pt x="91" y="768"/>
                </a:moveTo>
                <a:lnTo>
                  <a:pt x="89" y="769"/>
                </a:lnTo>
                <a:lnTo>
                  <a:pt x="91" y="768"/>
                </a:lnTo>
                <a:close/>
                <a:moveTo>
                  <a:pt x="93" y="767"/>
                </a:moveTo>
                <a:lnTo>
                  <a:pt x="91" y="768"/>
                </a:lnTo>
                <a:lnTo>
                  <a:pt x="93" y="767"/>
                </a:lnTo>
                <a:close/>
                <a:moveTo>
                  <a:pt x="234" y="645"/>
                </a:moveTo>
                <a:lnTo>
                  <a:pt x="234" y="646"/>
                </a:lnTo>
                <a:lnTo>
                  <a:pt x="233" y="645"/>
                </a:lnTo>
                <a:lnTo>
                  <a:pt x="234" y="645"/>
                </a:lnTo>
                <a:close/>
                <a:moveTo>
                  <a:pt x="286" y="537"/>
                </a:moveTo>
                <a:lnTo>
                  <a:pt x="286" y="538"/>
                </a:lnTo>
                <a:lnTo>
                  <a:pt x="285" y="537"/>
                </a:lnTo>
                <a:lnTo>
                  <a:pt x="286" y="537"/>
                </a:lnTo>
                <a:close/>
                <a:moveTo>
                  <a:pt x="286" y="537"/>
                </a:moveTo>
                <a:lnTo>
                  <a:pt x="287" y="535"/>
                </a:lnTo>
                <a:lnTo>
                  <a:pt x="286" y="537"/>
                </a:lnTo>
                <a:close/>
                <a:moveTo>
                  <a:pt x="288" y="532"/>
                </a:moveTo>
                <a:lnTo>
                  <a:pt x="287" y="534"/>
                </a:lnTo>
                <a:lnTo>
                  <a:pt x="288" y="532"/>
                </a:lnTo>
                <a:close/>
                <a:moveTo>
                  <a:pt x="288" y="532"/>
                </a:moveTo>
                <a:lnTo>
                  <a:pt x="288" y="529"/>
                </a:lnTo>
                <a:lnTo>
                  <a:pt x="289" y="529"/>
                </a:lnTo>
                <a:cubicBezTo>
                  <a:pt x="288" y="534"/>
                  <a:pt x="289" y="531"/>
                  <a:pt x="288" y="532"/>
                </a:cubicBezTo>
                <a:moveTo>
                  <a:pt x="289" y="524"/>
                </a:moveTo>
                <a:lnTo>
                  <a:pt x="290" y="524"/>
                </a:lnTo>
                <a:lnTo>
                  <a:pt x="290" y="527"/>
                </a:lnTo>
                <a:lnTo>
                  <a:pt x="289" y="527"/>
                </a:lnTo>
                <a:lnTo>
                  <a:pt x="289" y="524"/>
                </a:lnTo>
                <a:close/>
                <a:moveTo>
                  <a:pt x="287" y="288"/>
                </a:moveTo>
                <a:lnTo>
                  <a:pt x="288" y="292"/>
                </a:lnTo>
                <a:cubicBezTo>
                  <a:pt x="289" y="294"/>
                  <a:pt x="289" y="295"/>
                  <a:pt x="289" y="297"/>
                </a:cubicBezTo>
                <a:cubicBezTo>
                  <a:pt x="290" y="300"/>
                  <a:pt x="291" y="303"/>
                  <a:pt x="291" y="307"/>
                </a:cubicBezTo>
                <a:cubicBezTo>
                  <a:pt x="286" y="305"/>
                  <a:pt x="287" y="305"/>
                  <a:pt x="287" y="299"/>
                </a:cubicBezTo>
                <a:cubicBezTo>
                  <a:pt x="287" y="295"/>
                  <a:pt x="287" y="294"/>
                  <a:pt x="287" y="288"/>
                </a:cubicBezTo>
                <a:moveTo>
                  <a:pt x="287" y="288"/>
                </a:moveTo>
                <a:cubicBezTo>
                  <a:pt x="286" y="287"/>
                  <a:pt x="286" y="290"/>
                  <a:pt x="286" y="285"/>
                </a:cubicBezTo>
                <a:lnTo>
                  <a:pt x="287" y="285"/>
                </a:lnTo>
                <a:lnTo>
                  <a:pt x="287" y="288"/>
                </a:lnTo>
                <a:close/>
                <a:moveTo>
                  <a:pt x="285" y="279"/>
                </a:moveTo>
                <a:lnTo>
                  <a:pt x="286" y="281"/>
                </a:lnTo>
                <a:lnTo>
                  <a:pt x="285" y="279"/>
                </a:lnTo>
                <a:close/>
              </a:path>
            </a:pathLst>
          </a:custGeom>
          <a:solidFill>
            <a:srgbClr val="DAB866">
              <a:alpha val="100000"/>
            </a:srgbClr>
          </a:solidFill>
          <a:ln w="0" cap="flat">
            <a:noFill/>
            <a:prstDash val="solid"/>
            <a:miter lim="0"/>
          </a:ln>
        </p:spPr>
        <p:txBody>
          <a:bodyPr rtlCol="0"/>
          <a:lstStyle/>
          <a:p>
            <a:pPr algn="ctr"/>
            <a:endParaRPr lang="zh-CN" altLang="en-US"/>
          </a:p>
        </p:txBody>
      </p:sp>
      <p:sp>
        <p:nvSpPr>
          <p:cNvPr id="132" name="path 132"/>
          <p:cNvSpPr/>
          <p:nvPr/>
        </p:nvSpPr>
        <p:spPr>
          <a:xfrm>
            <a:off x="7528126" y="6192042"/>
            <a:ext cx="241138" cy="517165"/>
          </a:xfrm>
          <a:custGeom>
            <a:avLst/>
            <a:gdLst/>
            <a:ahLst/>
            <a:cxnLst/>
            <a:rect l="0" t="0" r="0" b="0"/>
            <a:pathLst>
              <a:path w="379" h="814">
                <a:moveTo>
                  <a:pt x="290" y="769"/>
                </a:moveTo>
                <a:cubicBezTo>
                  <a:pt x="292" y="771"/>
                  <a:pt x="296" y="773"/>
                  <a:pt x="301" y="773"/>
                </a:cubicBezTo>
                <a:lnTo>
                  <a:pt x="296" y="771"/>
                </a:lnTo>
                <a:cubicBezTo>
                  <a:pt x="293" y="770"/>
                  <a:pt x="293" y="769"/>
                  <a:pt x="290" y="769"/>
                </a:cubicBezTo>
                <a:moveTo>
                  <a:pt x="242" y="813"/>
                </a:moveTo>
                <a:lnTo>
                  <a:pt x="251" y="813"/>
                </a:lnTo>
                <a:cubicBezTo>
                  <a:pt x="262" y="811"/>
                  <a:pt x="276" y="807"/>
                  <a:pt x="285" y="800"/>
                </a:cubicBezTo>
                <a:cubicBezTo>
                  <a:pt x="304" y="785"/>
                  <a:pt x="292" y="782"/>
                  <a:pt x="309" y="777"/>
                </a:cubicBezTo>
                <a:cubicBezTo>
                  <a:pt x="314" y="776"/>
                  <a:pt x="313" y="777"/>
                  <a:pt x="318" y="778"/>
                </a:cubicBezTo>
                <a:cubicBezTo>
                  <a:pt x="333" y="782"/>
                  <a:pt x="348" y="785"/>
                  <a:pt x="364" y="787"/>
                </a:cubicBezTo>
                <a:cubicBezTo>
                  <a:pt x="366" y="787"/>
                  <a:pt x="372" y="788"/>
                  <a:pt x="373" y="788"/>
                </a:cubicBezTo>
                <a:cubicBezTo>
                  <a:pt x="379" y="788"/>
                  <a:pt x="378" y="779"/>
                  <a:pt x="367" y="778"/>
                </a:cubicBezTo>
                <a:cubicBezTo>
                  <a:pt x="350" y="777"/>
                  <a:pt x="331" y="773"/>
                  <a:pt x="314" y="767"/>
                </a:cubicBezTo>
                <a:cubicBezTo>
                  <a:pt x="305" y="764"/>
                  <a:pt x="306" y="767"/>
                  <a:pt x="303" y="756"/>
                </a:cubicBezTo>
                <a:cubicBezTo>
                  <a:pt x="300" y="748"/>
                  <a:pt x="306" y="728"/>
                  <a:pt x="290" y="700"/>
                </a:cubicBezTo>
                <a:cubicBezTo>
                  <a:pt x="286" y="693"/>
                  <a:pt x="282" y="686"/>
                  <a:pt x="276" y="680"/>
                </a:cubicBezTo>
                <a:cubicBezTo>
                  <a:pt x="271" y="673"/>
                  <a:pt x="268" y="671"/>
                  <a:pt x="261" y="666"/>
                </a:cubicBezTo>
                <a:cubicBezTo>
                  <a:pt x="255" y="661"/>
                  <a:pt x="245" y="654"/>
                  <a:pt x="237" y="654"/>
                </a:cubicBezTo>
                <a:cubicBezTo>
                  <a:pt x="238" y="659"/>
                  <a:pt x="240" y="666"/>
                  <a:pt x="241" y="671"/>
                </a:cubicBezTo>
                <a:cubicBezTo>
                  <a:pt x="246" y="691"/>
                  <a:pt x="252" y="725"/>
                  <a:pt x="267" y="740"/>
                </a:cubicBezTo>
                <a:cubicBezTo>
                  <a:pt x="272" y="745"/>
                  <a:pt x="277" y="750"/>
                  <a:pt x="283" y="754"/>
                </a:cubicBezTo>
                <a:cubicBezTo>
                  <a:pt x="288" y="756"/>
                  <a:pt x="291" y="758"/>
                  <a:pt x="298" y="757"/>
                </a:cubicBezTo>
                <a:cubicBezTo>
                  <a:pt x="299" y="759"/>
                  <a:pt x="299" y="759"/>
                  <a:pt x="300" y="762"/>
                </a:cubicBezTo>
                <a:cubicBezTo>
                  <a:pt x="285" y="760"/>
                  <a:pt x="243" y="735"/>
                  <a:pt x="231" y="725"/>
                </a:cubicBezTo>
                <a:cubicBezTo>
                  <a:pt x="219" y="716"/>
                  <a:pt x="217" y="719"/>
                  <a:pt x="216" y="702"/>
                </a:cubicBezTo>
                <a:cubicBezTo>
                  <a:pt x="216" y="699"/>
                  <a:pt x="218" y="697"/>
                  <a:pt x="219" y="693"/>
                </a:cubicBezTo>
                <a:cubicBezTo>
                  <a:pt x="227" y="658"/>
                  <a:pt x="216" y="615"/>
                  <a:pt x="193" y="588"/>
                </a:cubicBezTo>
                <a:cubicBezTo>
                  <a:pt x="189" y="585"/>
                  <a:pt x="186" y="578"/>
                  <a:pt x="180" y="578"/>
                </a:cubicBezTo>
                <a:cubicBezTo>
                  <a:pt x="182" y="593"/>
                  <a:pt x="178" y="617"/>
                  <a:pt x="179" y="634"/>
                </a:cubicBezTo>
                <a:cubicBezTo>
                  <a:pt x="180" y="656"/>
                  <a:pt x="181" y="674"/>
                  <a:pt x="195" y="691"/>
                </a:cubicBezTo>
                <a:cubicBezTo>
                  <a:pt x="197" y="694"/>
                  <a:pt x="198" y="694"/>
                  <a:pt x="200" y="696"/>
                </a:cubicBezTo>
                <a:cubicBezTo>
                  <a:pt x="203" y="700"/>
                  <a:pt x="207" y="702"/>
                  <a:pt x="212" y="703"/>
                </a:cubicBezTo>
                <a:lnTo>
                  <a:pt x="212" y="710"/>
                </a:lnTo>
                <a:cubicBezTo>
                  <a:pt x="208" y="707"/>
                  <a:pt x="198" y="698"/>
                  <a:pt x="195" y="694"/>
                </a:cubicBezTo>
                <a:lnTo>
                  <a:pt x="157" y="650"/>
                </a:lnTo>
                <a:cubicBezTo>
                  <a:pt x="148" y="637"/>
                  <a:pt x="151" y="643"/>
                  <a:pt x="152" y="629"/>
                </a:cubicBezTo>
                <a:cubicBezTo>
                  <a:pt x="152" y="624"/>
                  <a:pt x="158" y="616"/>
                  <a:pt x="162" y="606"/>
                </a:cubicBezTo>
                <a:cubicBezTo>
                  <a:pt x="172" y="582"/>
                  <a:pt x="170" y="552"/>
                  <a:pt x="164" y="527"/>
                </a:cubicBezTo>
                <a:cubicBezTo>
                  <a:pt x="162" y="520"/>
                  <a:pt x="160" y="515"/>
                  <a:pt x="157" y="509"/>
                </a:cubicBezTo>
                <a:cubicBezTo>
                  <a:pt x="155" y="504"/>
                  <a:pt x="153" y="498"/>
                  <a:pt x="149" y="495"/>
                </a:cubicBezTo>
                <a:lnTo>
                  <a:pt x="138" y="528"/>
                </a:lnTo>
                <a:cubicBezTo>
                  <a:pt x="134" y="547"/>
                  <a:pt x="129" y="562"/>
                  <a:pt x="129" y="582"/>
                </a:cubicBezTo>
                <a:cubicBezTo>
                  <a:pt x="129" y="588"/>
                  <a:pt x="130" y="595"/>
                  <a:pt x="132" y="601"/>
                </a:cubicBezTo>
                <a:cubicBezTo>
                  <a:pt x="134" y="608"/>
                  <a:pt x="135" y="612"/>
                  <a:pt x="139" y="617"/>
                </a:cubicBezTo>
                <a:cubicBezTo>
                  <a:pt x="143" y="625"/>
                  <a:pt x="146" y="622"/>
                  <a:pt x="147" y="632"/>
                </a:cubicBezTo>
                <a:lnTo>
                  <a:pt x="145" y="632"/>
                </a:lnTo>
                <a:cubicBezTo>
                  <a:pt x="142" y="624"/>
                  <a:pt x="134" y="614"/>
                  <a:pt x="130" y="605"/>
                </a:cubicBezTo>
                <a:cubicBezTo>
                  <a:pt x="128" y="600"/>
                  <a:pt x="125" y="596"/>
                  <a:pt x="123" y="591"/>
                </a:cubicBezTo>
                <a:cubicBezTo>
                  <a:pt x="116" y="577"/>
                  <a:pt x="110" y="561"/>
                  <a:pt x="104" y="546"/>
                </a:cubicBezTo>
                <a:cubicBezTo>
                  <a:pt x="101" y="536"/>
                  <a:pt x="103" y="536"/>
                  <a:pt x="105" y="527"/>
                </a:cubicBezTo>
                <a:cubicBezTo>
                  <a:pt x="106" y="525"/>
                  <a:pt x="106" y="525"/>
                  <a:pt x="106" y="523"/>
                </a:cubicBezTo>
                <a:cubicBezTo>
                  <a:pt x="110" y="517"/>
                  <a:pt x="131" y="510"/>
                  <a:pt x="142" y="460"/>
                </a:cubicBezTo>
                <a:cubicBezTo>
                  <a:pt x="142" y="458"/>
                  <a:pt x="143" y="455"/>
                  <a:pt x="144" y="452"/>
                </a:cubicBezTo>
                <a:cubicBezTo>
                  <a:pt x="145" y="446"/>
                  <a:pt x="144" y="440"/>
                  <a:pt x="144" y="433"/>
                </a:cubicBezTo>
                <a:cubicBezTo>
                  <a:pt x="145" y="426"/>
                  <a:pt x="142" y="403"/>
                  <a:pt x="139" y="398"/>
                </a:cubicBezTo>
                <a:cubicBezTo>
                  <a:pt x="134" y="401"/>
                  <a:pt x="125" y="418"/>
                  <a:pt x="121" y="425"/>
                </a:cubicBezTo>
                <a:cubicBezTo>
                  <a:pt x="118" y="429"/>
                  <a:pt x="115" y="433"/>
                  <a:pt x="112" y="438"/>
                </a:cubicBezTo>
                <a:cubicBezTo>
                  <a:pt x="109" y="443"/>
                  <a:pt x="107" y="447"/>
                  <a:pt x="104" y="452"/>
                </a:cubicBezTo>
                <a:cubicBezTo>
                  <a:pt x="99" y="463"/>
                  <a:pt x="95" y="473"/>
                  <a:pt x="94" y="485"/>
                </a:cubicBezTo>
                <a:cubicBezTo>
                  <a:pt x="93" y="491"/>
                  <a:pt x="93" y="499"/>
                  <a:pt x="94" y="506"/>
                </a:cubicBezTo>
                <a:cubicBezTo>
                  <a:pt x="95" y="508"/>
                  <a:pt x="96" y="513"/>
                  <a:pt x="97" y="515"/>
                </a:cubicBezTo>
                <a:cubicBezTo>
                  <a:pt x="98" y="518"/>
                  <a:pt x="100" y="519"/>
                  <a:pt x="102" y="522"/>
                </a:cubicBezTo>
                <a:cubicBezTo>
                  <a:pt x="101" y="524"/>
                  <a:pt x="100" y="526"/>
                  <a:pt x="100" y="528"/>
                </a:cubicBezTo>
                <a:cubicBezTo>
                  <a:pt x="97" y="526"/>
                  <a:pt x="98" y="525"/>
                  <a:pt x="97" y="521"/>
                </a:cubicBezTo>
                <a:cubicBezTo>
                  <a:pt x="92" y="504"/>
                  <a:pt x="87" y="482"/>
                  <a:pt x="85" y="464"/>
                </a:cubicBezTo>
                <a:cubicBezTo>
                  <a:pt x="85" y="459"/>
                  <a:pt x="84" y="460"/>
                  <a:pt x="83" y="455"/>
                </a:cubicBezTo>
                <a:cubicBezTo>
                  <a:pt x="82" y="449"/>
                  <a:pt x="80" y="433"/>
                  <a:pt x="82" y="428"/>
                </a:cubicBezTo>
                <a:lnTo>
                  <a:pt x="89" y="417"/>
                </a:lnTo>
                <a:lnTo>
                  <a:pt x="102" y="410"/>
                </a:lnTo>
                <a:cubicBezTo>
                  <a:pt x="111" y="404"/>
                  <a:pt x="119" y="395"/>
                  <a:pt x="125" y="386"/>
                </a:cubicBezTo>
                <a:lnTo>
                  <a:pt x="131" y="374"/>
                </a:lnTo>
                <a:cubicBezTo>
                  <a:pt x="137" y="364"/>
                  <a:pt x="141" y="352"/>
                  <a:pt x="143" y="340"/>
                </a:cubicBezTo>
                <a:cubicBezTo>
                  <a:pt x="144" y="329"/>
                  <a:pt x="145" y="320"/>
                  <a:pt x="144" y="306"/>
                </a:cubicBezTo>
                <a:cubicBezTo>
                  <a:pt x="140" y="307"/>
                  <a:pt x="141" y="308"/>
                  <a:pt x="137" y="311"/>
                </a:cubicBezTo>
                <a:cubicBezTo>
                  <a:pt x="129" y="319"/>
                  <a:pt x="110" y="336"/>
                  <a:pt x="103" y="344"/>
                </a:cubicBezTo>
                <a:lnTo>
                  <a:pt x="90" y="363"/>
                </a:lnTo>
                <a:cubicBezTo>
                  <a:pt x="85" y="372"/>
                  <a:pt x="81" y="384"/>
                  <a:pt x="82" y="396"/>
                </a:cubicBezTo>
                <a:cubicBezTo>
                  <a:pt x="82" y="404"/>
                  <a:pt x="84" y="410"/>
                  <a:pt x="84" y="416"/>
                </a:cubicBezTo>
                <a:lnTo>
                  <a:pt x="80" y="420"/>
                </a:lnTo>
                <a:cubicBezTo>
                  <a:pt x="79" y="403"/>
                  <a:pt x="79" y="381"/>
                  <a:pt x="81" y="365"/>
                </a:cubicBezTo>
                <a:cubicBezTo>
                  <a:pt x="82" y="357"/>
                  <a:pt x="82" y="348"/>
                  <a:pt x="83" y="339"/>
                </a:cubicBezTo>
                <a:cubicBezTo>
                  <a:pt x="84" y="331"/>
                  <a:pt x="86" y="323"/>
                  <a:pt x="86" y="315"/>
                </a:cubicBezTo>
                <a:cubicBezTo>
                  <a:pt x="89" y="313"/>
                  <a:pt x="88" y="313"/>
                  <a:pt x="91" y="311"/>
                </a:cubicBezTo>
                <a:cubicBezTo>
                  <a:pt x="94" y="309"/>
                  <a:pt x="94" y="309"/>
                  <a:pt x="95" y="306"/>
                </a:cubicBezTo>
                <a:lnTo>
                  <a:pt x="103" y="306"/>
                </a:lnTo>
                <a:cubicBezTo>
                  <a:pt x="119" y="304"/>
                  <a:pt x="133" y="294"/>
                  <a:pt x="143" y="283"/>
                </a:cubicBezTo>
                <a:cubicBezTo>
                  <a:pt x="145" y="281"/>
                  <a:pt x="146" y="279"/>
                  <a:pt x="148" y="277"/>
                </a:cubicBezTo>
                <a:cubicBezTo>
                  <a:pt x="150" y="275"/>
                  <a:pt x="150" y="274"/>
                  <a:pt x="152" y="271"/>
                </a:cubicBezTo>
                <a:cubicBezTo>
                  <a:pt x="160" y="261"/>
                  <a:pt x="172" y="235"/>
                  <a:pt x="172" y="223"/>
                </a:cubicBezTo>
                <a:cubicBezTo>
                  <a:pt x="164" y="224"/>
                  <a:pt x="132" y="241"/>
                  <a:pt x="126" y="245"/>
                </a:cubicBezTo>
                <a:cubicBezTo>
                  <a:pt x="117" y="250"/>
                  <a:pt x="109" y="257"/>
                  <a:pt x="103" y="264"/>
                </a:cubicBezTo>
                <a:cubicBezTo>
                  <a:pt x="99" y="268"/>
                  <a:pt x="97" y="274"/>
                  <a:pt x="94" y="279"/>
                </a:cubicBezTo>
                <a:cubicBezTo>
                  <a:pt x="94" y="272"/>
                  <a:pt x="97" y="267"/>
                  <a:pt x="98" y="261"/>
                </a:cubicBezTo>
                <a:lnTo>
                  <a:pt x="108" y="229"/>
                </a:lnTo>
                <a:cubicBezTo>
                  <a:pt x="110" y="226"/>
                  <a:pt x="110" y="224"/>
                  <a:pt x="111" y="221"/>
                </a:cubicBezTo>
                <a:cubicBezTo>
                  <a:pt x="112" y="218"/>
                  <a:pt x="113" y="217"/>
                  <a:pt x="114" y="214"/>
                </a:cubicBezTo>
                <a:cubicBezTo>
                  <a:pt x="122" y="213"/>
                  <a:pt x="121" y="208"/>
                  <a:pt x="128" y="210"/>
                </a:cubicBezTo>
                <a:cubicBezTo>
                  <a:pt x="131" y="210"/>
                  <a:pt x="131" y="211"/>
                  <a:pt x="136" y="211"/>
                </a:cubicBezTo>
                <a:cubicBezTo>
                  <a:pt x="138" y="212"/>
                  <a:pt x="140" y="212"/>
                  <a:pt x="144" y="212"/>
                </a:cubicBezTo>
                <a:cubicBezTo>
                  <a:pt x="168" y="210"/>
                  <a:pt x="190" y="193"/>
                  <a:pt x="202" y="173"/>
                </a:cubicBezTo>
                <a:cubicBezTo>
                  <a:pt x="215" y="154"/>
                  <a:pt x="215" y="156"/>
                  <a:pt x="202" y="157"/>
                </a:cubicBezTo>
                <a:cubicBezTo>
                  <a:pt x="187" y="159"/>
                  <a:pt x="165" y="161"/>
                  <a:pt x="152" y="167"/>
                </a:cubicBezTo>
                <a:cubicBezTo>
                  <a:pt x="139" y="173"/>
                  <a:pt x="128" y="182"/>
                  <a:pt x="124" y="196"/>
                </a:cubicBezTo>
                <a:cubicBezTo>
                  <a:pt x="122" y="204"/>
                  <a:pt x="125" y="206"/>
                  <a:pt x="117" y="208"/>
                </a:cubicBezTo>
                <a:cubicBezTo>
                  <a:pt x="118" y="201"/>
                  <a:pt x="122" y="194"/>
                  <a:pt x="125" y="189"/>
                </a:cubicBezTo>
                <a:lnTo>
                  <a:pt x="154" y="136"/>
                </a:lnTo>
                <a:cubicBezTo>
                  <a:pt x="157" y="136"/>
                  <a:pt x="162" y="135"/>
                  <a:pt x="165" y="133"/>
                </a:cubicBezTo>
                <a:cubicBezTo>
                  <a:pt x="208" y="158"/>
                  <a:pt x="255" y="112"/>
                  <a:pt x="255" y="100"/>
                </a:cubicBezTo>
                <a:cubicBezTo>
                  <a:pt x="251" y="100"/>
                  <a:pt x="245" y="99"/>
                  <a:pt x="241" y="99"/>
                </a:cubicBezTo>
                <a:cubicBezTo>
                  <a:pt x="236" y="99"/>
                  <a:pt x="232" y="98"/>
                  <a:pt x="227" y="98"/>
                </a:cubicBezTo>
                <a:cubicBezTo>
                  <a:pt x="210" y="96"/>
                  <a:pt x="187" y="98"/>
                  <a:pt x="175" y="111"/>
                </a:cubicBezTo>
                <a:cubicBezTo>
                  <a:pt x="169" y="117"/>
                  <a:pt x="166" y="123"/>
                  <a:pt x="163" y="130"/>
                </a:cubicBezTo>
                <a:lnTo>
                  <a:pt x="158" y="131"/>
                </a:lnTo>
                <a:lnTo>
                  <a:pt x="181" y="99"/>
                </a:lnTo>
                <a:cubicBezTo>
                  <a:pt x="183" y="97"/>
                  <a:pt x="182" y="99"/>
                  <a:pt x="183" y="97"/>
                </a:cubicBezTo>
                <a:cubicBezTo>
                  <a:pt x="185" y="96"/>
                  <a:pt x="184" y="97"/>
                  <a:pt x="185" y="96"/>
                </a:cubicBezTo>
                <a:lnTo>
                  <a:pt x="192" y="87"/>
                </a:lnTo>
                <a:cubicBezTo>
                  <a:pt x="203" y="75"/>
                  <a:pt x="201" y="78"/>
                  <a:pt x="212" y="76"/>
                </a:cubicBezTo>
                <a:cubicBezTo>
                  <a:pt x="226" y="73"/>
                  <a:pt x="243" y="63"/>
                  <a:pt x="251" y="51"/>
                </a:cubicBezTo>
                <a:cubicBezTo>
                  <a:pt x="258" y="41"/>
                  <a:pt x="260" y="42"/>
                  <a:pt x="268" y="23"/>
                </a:cubicBezTo>
                <a:cubicBezTo>
                  <a:pt x="270" y="18"/>
                  <a:pt x="274" y="6"/>
                  <a:pt x="274" y="0"/>
                </a:cubicBezTo>
                <a:cubicBezTo>
                  <a:pt x="269" y="0"/>
                  <a:pt x="264" y="3"/>
                  <a:pt x="260" y="5"/>
                </a:cubicBezTo>
                <a:cubicBezTo>
                  <a:pt x="242" y="13"/>
                  <a:pt x="225" y="21"/>
                  <a:pt x="212" y="35"/>
                </a:cubicBezTo>
                <a:cubicBezTo>
                  <a:pt x="208" y="40"/>
                  <a:pt x="204" y="45"/>
                  <a:pt x="202" y="51"/>
                </a:cubicBezTo>
                <a:cubicBezTo>
                  <a:pt x="201" y="53"/>
                  <a:pt x="200" y="56"/>
                  <a:pt x="200" y="58"/>
                </a:cubicBezTo>
                <a:cubicBezTo>
                  <a:pt x="198" y="62"/>
                  <a:pt x="197" y="69"/>
                  <a:pt x="200" y="74"/>
                </a:cubicBezTo>
                <a:lnTo>
                  <a:pt x="154" y="129"/>
                </a:lnTo>
                <a:cubicBezTo>
                  <a:pt x="153" y="131"/>
                  <a:pt x="153" y="132"/>
                  <a:pt x="151" y="133"/>
                </a:cubicBezTo>
                <a:cubicBezTo>
                  <a:pt x="150" y="136"/>
                  <a:pt x="148" y="140"/>
                  <a:pt x="145" y="142"/>
                </a:cubicBezTo>
                <a:cubicBezTo>
                  <a:pt x="144" y="136"/>
                  <a:pt x="145" y="138"/>
                  <a:pt x="148" y="134"/>
                </a:cubicBezTo>
                <a:lnTo>
                  <a:pt x="156" y="122"/>
                </a:lnTo>
                <a:cubicBezTo>
                  <a:pt x="159" y="116"/>
                  <a:pt x="163" y="109"/>
                  <a:pt x="165" y="102"/>
                </a:cubicBezTo>
                <a:cubicBezTo>
                  <a:pt x="167" y="96"/>
                  <a:pt x="168" y="93"/>
                  <a:pt x="169" y="86"/>
                </a:cubicBezTo>
                <a:cubicBezTo>
                  <a:pt x="174" y="64"/>
                  <a:pt x="174" y="34"/>
                  <a:pt x="168" y="13"/>
                </a:cubicBezTo>
                <a:cubicBezTo>
                  <a:pt x="163" y="13"/>
                  <a:pt x="164" y="15"/>
                  <a:pt x="161" y="17"/>
                </a:cubicBezTo>
                <a:cubicBezTo>
                  <a:pt x="156" y="22"/>
                  <a:pt x="150" y="30"/>
                  <a:pt x="147" y="37"/>
                </a:cubicBezTo>
                <a:cubicBezTo>
                  <a:pt x="133" y="62"/>
                  <a:pt x="121" y="95"/>
                  <a:pt x="131" y="124"/>
                </a:cubicBezTo>
                <a:cubicBezTo>
                  <a:pt x="132" y="127"/>
                  <a:pt x="133" y="128"/>
                  <a:pt x="135" y="131"/>
                </a:cubicBezTo>
                <a:cubicBezTo>
                  <a:pt x="137" y="135"/>
                  <a:pt x="138" y="135"/>
                  <a:pt x="140" y="137"/>
                </a:cubicBezTo>
                <a:cubicBezTo>
                  <a:pt x="141" y="142"/>
                  <a:pt x="141" y="150"/>
                  <a:pt x="139" y="153"/>
                </a:cubicBezTo>
                <a:lnTo>
                  <a:pt x="132" y="164"/>
                </a:lnTo>
                <a:cubicBezTo>
                  <a:pt x="130" y="168"/>
                  <a:pt x="129" y="170"/>
                  <a:pt x="127" y="175"/>
                </a:cubicBezTo>
                <a:lnTo>
                  <a:pt x="105" y="221"/>
                </a:lnTo>
                <a:cubicBezTo>
                  <a:pt x="103" y="225"/>
                  <a:pt x="103" y="230"/>
                  <a:pt x="100" y="232"/>
                </a:cubicBezTo>
                <a:cubicBezTo>
                  <a:pt x="100" y="223"/>
                  <a:pt x="116" y="202"/>
                  <a:pt x="113" y="165"/>
                </a:cubicBezTo>
                <a:cubicBezTo>
                  <a:pt x="111" y="144"/>
                  <a:pt x="110" y="128"/>
                  <a:pt x="101" y="111"/>
                </a:cubicBezTo>
                <a:cubicBezTo>
                  <a:pt x="98" y="107"/>
                  <a:pt x="96" y="100"/>
                  <a:pt x="93" y="98"/>
                </a:cubicBezTo>
                <a:cubicBezTo>
                  <a:pt x="89" y="101"/>
                  <a:pt x="90" y="101"/>
                  <a:pt x="88" y="105"/>
                </a:cubicBezTo>
                <a:cubicBezTo>
                  <a:pt x="76" y="132"/>
                  <a:pt x="69" y="176"/>
                  <a:pt x="76" y="204"/>
                </a:cubicBezTo>
                <a:cubicBezTo>
                  <a:pt x="78" y="212"/>
                  <a:pt x="87" y="229"/>
                  <a:pt x="95" y="231"/>
                </a:cubicBezTo>
                <a:cubicBezTo>
                  <a:pt x="95" y="235"/>
                  <a:pt x="96" y="242"/>
                  <a:pt x="96" y="246"/>
                </a:cubicBezTo>
                <a:cubicBezTo>
                  <a:pt x="95" y="252"/>
                  <a:pt x="88" y="272"/>
                  <a:pt x="86" y="280"/>
                </a:cubicBezTo>
                <a:cubicBezTo>
                  <a:pt x="85" y="285"/>
                  <a:pt x="84" y="288"/>
                  <a:pt x="83" y="292"/>
                </a:cubicBezTo>
                <a:cubicBezTo>
                  <a:pt x="81" y="304"/>
                  <a:pt x="77" y="317"/>
                  <a:pt x="78" y="330"/>
                </a:cubicBezTo>
                <a:lnTo>
                  <a:pt x="76" y="330"/>
                </a:lnTo>
                <a:cubicBezTo>
                  <a:pt x="75" y="323"/>
                  <a:pt x="77" y="319"/>
                  <a:pt x="78" y="312"/>
                </a:cubicBezTo>
                <a:cubicBezTo>
                  <a:pt x="80" y="293"/>
                  <a:pt x="80" y="271"/>
                  <a:pt x="75" y="254"/>
                </a:cubicBezTo>
                <a:lnTo>
                  <a:pt x="65" y="229"/>
                </a:lnTo>
                <a:cubicBezTo>
                  <a:pt x="61" y="220"/>
                  <a:pt x="54" y="212"/>
                  <a:pt x="48" y="205"/>
                </a:cubicBezTo>
                <a:cubicBezTo>
                  <a:pt x="45" y="202"/>
                  <a:pt x="44" y="202"/>
                  <a:pt x="43" y="199"/>
                </a:cubicBezTo>
                <a:lnTo>
                  <a:pt x="40" y="199"/>
                </a:lnTo>
                <a:cubicBezTo>
                  <a:pt x="39" y="204"/>
                  <a:pt x="38" y="208"/>
                  <a:pt x="37" y="213"/>
                </a:cubicBezTo>
                <a:cubicBezTo>
                  <a:pt x="35" y="223"/>
                  <a:pt x="34" y="253"/>
                  <a:pt x="36" y="263"/>
                </a:cubicBezTo>
                <a:cubicBezTo>
                  <a:pt x="39" y="286"/>
                  <a:pt x="44" y="315"/>
                  <a:pt x="65" y="327"/>
                </a:cubicBezTo>
                <a:cubicBezTo>
                  <a:pt x="73" y="331"/>
                  <a:pt x="70" y="331"/>
                  <a:pt x="74" y="340"/>
                </a:cubicBezTo>
                <a:lnTo>
                  <a:pt x="74" y="342"/>
                </a:lnTo>
                <a:cubicBezTo>
                  <a:pt x="76" y="344"/>
                  <a:pt x="75" y="349"/>
                  <a:pt x="75" y="352"/>
                </a:cubicBezTo>
                <a:cubicBezTo>
                  <a:pt x="74" y="358"/>
                  <a:pt x="75" y="362"/>
                  <a:pt x="74" y="368"/>
                </a:cubicBezTo>
                <a:lnTo>
                  <a:pt x="73" y="384"/>
                </a:lnTo>
                <a:cubicBezTo>
                  <a:pt x="72" y="396"/>
                  <a:pt x="74" y="406"/>
                  <a:pt x="74" y="418"/>
                </a:cubicBezTo>
                <a:cubicBezTo>
                  <a:pt x="74" y="423"/>
                  <a:pt x="74" y="422"/>
                  <a:pt x="74" y="426"/>
                </a:cubicBezTo>
                <a:cubicBezTo>
                  <a:pt x="74" y="429"/>
                  <a:pt x="74" y="432"/>
                  <a:pt x="74" y="434"/>
                </a:cubicBezTo>
                <a:cubicBezTo>
                  <a:pt x="74" y="434"/>
                  <a:pt x="74" y="434"/>
                  <a:pt x="73" y="433"/>
                </a:cubicBezTo>
                <a:cubicBezTo>
                  <a:pt x="72" y="431"/>
                  <a:pt x="73" y="429"/>
                  <a:pt x="73" y="425"/>
                </a:cubicBezTo>
                <a:cubicBezTo>
                  <a:pt x="73" y="422"/>
                  <a:pt x="72" y="418"/>
                  <a:pt x="72" y="414"/>
                </a:cubicBezTo>
                <a:cubicBezTo>
                  <a:pt x="71" y="404"/>
                  <a:pt x="69" y="393"/>
                  <a:pt x="66" y="383"/>
                </a:cubicBezTo>
                <a:cubicBezTo>
                  <a:pt x="66" y="381"/>
                  <a:pt x="64" y="377"/>
                  <a:pt x="63" y="375"/>
                </a:cubicBezTo>
                <a:cubicBezTo>
                  <a:pt x="59" y="366"/>
                  <a:pt x="56" y="360"/>
                  <a:pt x="50" y="352"/>
                </a:cubicBezTo>
                <a:cubicBezTo>
                  <a:pt x="46" y="345"/>
                  <a:pt x="41" y="339"/>
                  <a:pt x="35" y="333"/>
                </a:cubicBezTo>
                <a:cubicBezTo>
                  <a:pt x="32" y="330"/>
                  <a:pt x="27" y="326"/>
                  <a:pt x="23" y="322"/>
                </a:cubicBezTo>
                <a:cubicBezTo>
                  <a:pt x="20" y="320"/>
                  <a:pt x="19" y="319"/>
                  <a:pt x="16" y="318"/>
                </a:cubicBezTo>
                <a:cubicBezTo>
                  <a:pt x="14" y="316"/>
                  <a:pt x="12" y="314"/>
                  <a:pt x="9" y="314"/>
                </a:cubicBezTo>
                <a:cubicBezTo>
                  <a:pt x="2" y="331"/>
                  <a:pt x="17" y="375"/>
                  <a:pt x="24" y="391"/>
                </a:cubicBezTo>
                <a:cubicBezTo>
                  <a:pt x="28" y="401"/>
                  <a:pt x="34" y="413"/>
                  <a:pt x="40" y="420"/>
                </a:cubicBezTo>
                <a:cubicBezTo>
                  <a:pt x="44" y="423"/>
                  <a:pt x="48" y="427"/>
                  <a:pt x="52" y="430"/>
                </a:cubicBezTo>
                <a:cubicBezTo>
                  <a:pt x="56" y="432"/>
                  <a:pt x="64" y="435"/>
                  <a:pt x="69" y="435"/>
                </a:cubicBezTo>
                <a:cubicBezTo>
                  <a:pt x="70" y="438"/>
                  <a:pt x="72" y="441"/>
                  <a:pt x="74" y="444"/>
                </a:cubicBezTo>
                <a:cubicBezTo>
                  <a:pt x="77" y="449"/>
                  <a:pt x="75" y="449"/>
                  <a:pt x="76" y="454"/>
                </a:cubicBezTo>
                <a:cubicBezTo>
                  <a:pt x="78" y="461"/>
                  <a:pt x="78" y="471"/>
                  <a:pt x="79" y="478"/>
                </a:cubicBezTo>
                <a:cubicBezTo>
                  <a:pt x="81" y="482"/>
                  <a:pt x="80" y="486"/>
                  <a:pt x="81" y="490"/>
                </a:cubicBezTo>
                <a:lnTo>
                  <a:pt x="87" y="523"/>
                </a:lnTo>
                <a:cubicBezTo>
                  <a:pt x="87" y="521"/>
                  <a:pt x="83" y="510"/>
                  <a:pt x="81" y="508"/>
                </a:cubicBezTo>
                <a:cubicBezTo>
                  <a:pt x="80" y="505"/>
                  <a:pt x="79" y="504"/>
                  <a:pt x="78" y="501"/>
                </a:cubicBezTo>
                <a:lnTo>
                  <a:pt x="69" y="489"/>
                </a:lnTo>
                <a:cubicBezTo>
                  <a:pt x="65" y="483"/>
                  <a:pt x="59" y="478"/>
                  <a:pt x="55" y="473"/>
                </a:cubicBezTo>
                <a:cubicBezTo>
                  <a:pt x="48" y="465"/>
                  <a:pt x="28" y="454"/>
                  <a:pt x="18" y="450"/>
                </a:cubicBezTo>
                <a:cubicBezTo>
                  <a:pt x="13" y="448"/>
                  <a:pt x="8" y="446"/>
                  <a:pt x="3" y="446"/>
                </a:cubicBezTo>
                <a:cubicBezTo>
                  <a:pt x="0" y="468"/>
                  <a:pt x="27" y="507"/>
                  <a:pt x="42" y="524"/>
                </a:cubicBezTo>
                <a:cubicBezTo>
                  <a:pt x="49" y="533"/>
                  <a:pt x="59" y="540"/>
                  <a:pt x="70" y="542"/>
                </a:cubicBezTo>
                <a:cubicBezTo>
                  <a:pt x="78" y="545"/>
                  <a:pt x="81" y="544"/>
                  <a:pt x="90" y="543"/>
                </a:cubicBezTo>
                <a:cubicBezTo>
                  <a:pt x="98" y="553"/>
                  <a:pt x="97" y="550"/>
                  <a:pt x="102" y="562"/>
                </a:cubicBezTo>
                <a:cubicBezTo>
                  <a:pt x="109" y="580"/>
                  <a:pt x="117" y="598"/>
                  <a:pt x="127" y="615"/>
                </a:cubicBezTo>
                <a:cubicBezTo>
                  <a:pt x="129" y="617"/>
                  <a:pt x="129" y="619"/>
                  <a:pt x="130" y="621"/>
                </a:cubicBezTo>
                <a:cubicBezTo>
                  <a:pt x="133" y="626"/>
                  <a:pt x="135" y="629"/>
                  <a:pt x="138" y="633"/>
                </a:cubicBezTo>
                <a:cubicBezTo>
                  <a:pt x="140" y="637"/>
                  <a:pt x="143" y="641"/>
                  <a:pt x="145" y="645"/>
                </a:cubicBezTo>
                <a:cubicBezTo>
                  <a:pt x="140" y="643"/>
                  <a:pt x="139" y="637"/>
                  <a:pt x="135" y="632"/>
                </a:cubicBezTo>
                <a:cubicBezTo>
                  <a:pt x="132" y="627"/>
                  <a:pt x="129" y="624"/>
                  <a:pt x="125" y="619"/>
                </a:cubicBezTo>
                <a:cubicBezTo>
                  <a:pt x="114" y="607"/>
                  <a:pt x="95" y="592"/>
                  <a:pt x="79" y="589"/>
                </a:cubicBezTo>
                <a:cubicBezTo>
                  <a:pt x="65" y="585"/>
                  <a:pt x="69" y="585"/>
                  <a:pt x="51" y="584"/>
                </a:cubicBezTo>
                <a:cubicBezTo>
                  <a:pt x="38" y="584"/>
                  <a:pt x="34" y="585"/>
                  <a:pt x="36" y="591"/>
                </a:cubicBezTo>
                <a:cubicBezTo>
                  <a:pt x="40" y="602"/>
                  <a:pt x="47" y="611"/>
                  <a:pt x="54" y="619"/>
                </a:cubicBezTo>
                <a:cubicBezTo>
                  <a:pt x="56" y="622"/>
                  <a:pt x="57" y="622"/>
                  <a:pt x="59" y="625"/>
                </a:cubicBezTo>
                <a:cubicBezTo>
                  <a:pt x="61" y="626"/>
                  <a:pt x="60" y="626"/>
                  <a:pt x="62" y="628"/>
                </a:cubicBezTo>
                <a:lnTo>
                  <a:pt x="70" y="636"/>
                </a:lnTo>
                <a:cubicBezTo>
                  <a:pt x="72" y="637"/>
                  <a:pt x="72" y="637"/>
                  <a:pt x="74" y="638"/>
                </a:cubicBezTo>
                <a:cubicBezTo>
                  <a:pt x="75" y="639"/>
                  <a:pt x="76" y="640"/>
                  <a:pt x="77" y="641"/>
                </a:cubicBezTo>
                <a:cubicBezTo>
                  <a:pt x="79" y="643"/>
                  <a:pt x="80" y="644"/>
                  <a:pt x="83" y="645"/>
                </a:cubicBezTo>
                <a:cubicBezTo>
                  <a:pt x="86" y="647"/>
                  <a:pt x="88" y="648"/>
                  <a:pt x="90" y="650"/>
                </a:cubicBezTo>
                <a:cubicBezTo>
                  <a:pt x="94" y="652"/>
                  <a:pt x="100" y="654"/>
                  <a:pt x="106" y="656"/>
                </a:cubicBezTo>
                <a:cubicBezTo>
                  <a:pt x="130" y="660"/>
                  <a:pt x="129" y="655"/>
                  <a:pt x="142" y="651"/>
                </a:cubicBezTo>
                <a:cubicBezTo>
                  <a:pt x="159" y="660"/>
                  <a:pt x="150" y="653"/>
                  <a:pt x="162" y="668"/>
                </a:cubicBezTo>
                <a:cubicBezTo>
                  <a:pt x="168" y="676"/>
                  <a:pt x="183" y="694"/>
                  <a:pt x="192" y="702"/>
                </a:cubicBezTo>
                <a:lnTo>
                  <a:pt x="215" y="724"/>
                </a:lnTo>
                <a:cubicBezTo>
                  <a:pt x="211" y="724"/>
                  <a:pt x="209" y="720"/>
                  <a:pt x="203" y="715"/>
                </a:cubicBezTo>
                <a:cubicBezTo>
                  <a:pt x="173" y="689"/>
                  <a:pt x="135" y="688"/>
                  <a:pt x="99" y="704"/>
                </a:cubicBezTo>
                <a:cubicBezTo>
                  <a:pt x="97" y="705"/>
                  <a:pt x="96" y="707"/>
                  <a:pt x="92" y="708"/>
                </a:cubicBezTo>
                <a:cubicBezTo>
                  <a:pt x="94" y="712"/>
                  <a:pt x="99" y="717"/>
                  <a:pt x="102" y="720"/>
                </a:cubicBezTo>
                <a:cubicBezTo>
                  <a:pt x="124" y="739"/>
                  <a:pt x="173" y="757"/>
                  <a:pt x="201" y="740"/>
                </a:cubicBezTo>
                <a:cubicBezTo>
                  <a:pt x="218" y="730"/>
                  <a:pt x="202" y="730"/>
                  <a:pt x="225" y="730"/>
                </a:cubicBezTo>
                <a:cubicBezTo>
                  <a:pt x="228" y="734"/>
                  <a:pt x="241" y="742"/>
                  <a:pt x="246" y="746"/>
                </a:cubicBezTo>
                <a:cubicBezTo>
                  <a:pt x="258" y="754"/>
                  <a:pt x="284" y="766"/>
                  <a:pt x="286" y="767"/>
                </a:cubicBezTo>
                <a:cubicBezTo>
                  <a:pt x="276" y="767"/>
                  <a:pt x="260" y="754"/>
                  <a:pt x="224" y="767"/>
                </a:cubicBezTo>
                <a:cubicBezTo>
                  <a:pt x="209" y="772"/>
                  <a:pt x="185" y="786"/>
                  <a:pt x="179" y="797"/>
                </a:cubicBezTo>
                <a:cubicBezTo>
                  <a:pt x="183" y="809"/>
                  <a:pt x="221" y="814"/>
                  <a:pt x="242" y="813"/>
                </a:cubicBezTo>
                <a:moveTo>
                  <a:pt x="288" y="768"/>
                </a:moveTo>
                <a:lnTo>
                  <a:pt x="290" y="769"/>
                </a:lnTo>
                <a:lnTo>
                  <a:pt x="288" y="768"/>
                </a:lnTo>
                <a:close/>
                <a:moveTo>
                  <a:pt x="286" y="767"/>
                </a:moveTo>
                <a:lnTo>
                  <a:pt x="288" y="768"/>
                </a:lnTo>
                <a:lnTo>
                  <a:pt x="286" y="767"/>
                </a:lnTo>
                <a:close/>
                <a:moveTo>
                  <a:pt x="145" y="645"/>
                </a:moveTo>
                <a:lnTo>
                  <a:pt x="145" y="646"/>
                </a:lnTo>
                <a:lnTo>
                  <a:pt x="146" y="645"/>
                </a:lnTo>
                <a:lnTo>
                  <a:pt x="145" y="645"/>
                </a:lnTo>
                <a:close/>
                <a:moveTo>
                  <a:pt x="93" y="537"/>
                </a:moveTo>
                <a:lnTo>
                  <a:pt x="93" y="538"/>
                </a:lnTo>
                <a:lnTo>
                  <a:pt x="94" y="537"/>
                </a:lnTo>
                <a:lnTo>
                  <a:pt x="93" y="537"/>
                </a:lnTo>
                <a:close/>
                <a:moveTo>
                  <a:pt x="93" y="537"/>
                </a:moveTo>
                <a:lnTo>
                  <a:pt x="92" y="535"/>
                </a:lnTo>
                <a:lnTo>
                  <a:pt x="93" y="537"/>
                </a:lnTo>
                <a:close/>
                <a:moveTo>
                  <a:pt x="91" y="532"/>
                </a:moveTo>
                <a:lnTo>
                  <a:pt x="92" y="534"/>
                </a:lnTo>
                <a:lnTo>
                  <a:pt x="91" y="532"/>
                </a:lnTo>
                <a:close/>
                <a:moveTo>
                  <a:pt x="91" y="532"/>
                </a:moveTo>
                <a:lnTo>
                  <a:pt x="91" y="529"/>
                </a:lnTo>
                <a:lnTo>
                  <a:pt x="90" y="529"/>
                </a:lnTo>
                <a:cubicBezTo>
                  <a:pt x="90" y="534"/>
                  <a:pt x="90" y="531"/>
                  <a:pt x="91" y="532"/>
                </a:cubicBezTo>
                <a:moveTo>
                  <a:pt x="90" y="524"/>
                </a:moveTo>
                <a:lnTo>
                  <a:pt x="89" y="524"/>
                </a:lnTo>
                <a:lnTo>
                  <a:pt x="89" y="527"/>
                </a:lnTo>
                <a:lnTo>
                  <a:pt x="90" y="527"/>
                </a:lnTo>
                <a:lnTo>
                  <a:pt x="90" y="524"/>
                </a:lnTo>
                <a:close/>
                <a:moveTo>
                  <a:pt x="92" y="288"/>
                </a:moveTo>
                <a:lnTo>
                  <a:pt x="90" y="292"/>
                </a:lnTo>
                <a:cubicBezTo>
                  <a:pt x="90" y="294"/>
                  <a:pt x="90" y="295"/>
                  <a:pt x="90" y="297"/>
                </a:cubicBezTo>
                <a:cubicBezTo>
                  <a:pt x="89" y="300"/>
                  <a:pt x="88" y="303"/>
                  <a:pt x="88" y="307"/>
                </a:cubicBezTo>
                <a:cubicBezTo>
                  <a:pt x="93" y="305"/>
                  <a:pt x="92" y="305"/>
                  <a:pt x="92" y="299"/>
                </a:cubicBezTo>
                <a:cubicBezTo>
                  <a:pt x="92" y="295"/>
                  <a:pt x="92" y="294"/>
                  <a:pt x="92" y="288"/>
                </a:cubicBezTo>
                <a:moveTo>
                  <a:pt x="92" y="288"/>
                </a:moveTo>
                <a:cubicBezTo>
                  <a:pt x="93" y="287"/>
                  <a:pt x="93" y="290"/>
                  <a:pt x="93" y="285"/>
                </a:cubicBezTo>
                <a:lnTo>
                  <a:pt x="92" y="285"/>
                </a:lnTo>
                <a:lnTo>
                  <a:pt x="92" y="288"/>
                </a:lnTo>
                <a:close/>
                <a:moveTo>
                  <a:pt x="94" y="279"/>
                </a:moveTo>
                <a:lnTo>
                  <a:pt x="93" y="281"/>
                </a:lnTo>
                <a:lnTo>
                  <a:pt x="94" y="279"/>
                </a:lnTo>
                <a:close/>
              </a:path>
            </a:pathLst>
          </a:custGeom>
          <a:solidFill>
            <a:srgbClr val="DAB866">
              <a:alpha val="100000"/>
            </a:srgbClr>
          </a:solidFill>
          <a:ln w="0" cap="flat">
            <a:noFill/>
            <a:prstDash val="solid"/>
            <a:miter lim="0"/>
          </a:ln>
        </p:spPr>
        <p:txBody>
          <a:bodyPr rtlCol="0"/>
          <a:lstStyle/>
          <a:p>
            <a:pPr algn="ctr"/>
            <a:endParaRPr lang="zh-CN" altLang="en-US"/>
          </a:p>
        </p:txBody>
      </p:sp>
      <p:sp>
        <p:nvSpPr>
          <p:cNvPr id="134" name="path 134"/>
          <p:cNvSpPr/>
          <p:nvPr/>
        </p:nvSpPr>
        <p:spPr>
          <a:xfrm>
            <a:off x="10049050" y="6192042"/>
            <a:ext cx="241138" cy="517165"/>
          </a:xfrm>
          <a:custGeom>
            <a:avLst/>
            <a:gdLst/>
            <a:ahLst/>
            <a:cxnLst/>
            <a:rect l="0" t="0" r="0" b="0"/>
            <a:pathLst>
              <a:path w="379" h="814">
                <a:moveTo>
                  <a:pt x="89" y="769"/>
                </a:moveTo>
                <a:cubicBezTo>
                  <a:pt x="87" y="771"/>
                  <a:pt x="82" y="773"/>
                  <a:pt x="78" y="773"/>
                </a:cubicBezTo>
                <a:lnTo>
                  <a:pt x="83" y="771"/>
                </a:lnTo>
                <a:cubicBezTo>
                  <a:pt x="85" y="770"/>
                  <a:pt x="86" y="769"/>
                  <a:pt x="89" y="769"/>
                </a:cubicBezTo>
                <a:moveTo>
                  <a:pt x="137" y="813"/>
                </a:moveTo>
                <a:lnTo>
                  <a:pt x="128" y="813"/>
                </a:lnTo>
                <a:cubicBezTo>
                  <a:pt x="116" y="811"/>
                  <a:pt x="103" y="807"/>
                  <a:pt x="93" y="800"/>
                </a:cubicBezTo>
                <a:cubicBezTo>
                  <a:pt x="75" y="785"/>
                  <a:pt x="86" y="782"/>
                  <a:pt x="70" y="777"/>
                </a:cubicBezTo>
                <a:cubicBezTo>
                  <a:pt x="65" y="776"/>
                  <a:pt x="65" y="777"/>
                  <a:pt x="61" y="778"/>
                </a:cubicBezTo>
                <a:cubicBezTo>
                  <a:pt x="46" y="782"/>
                  <a:pt x="30" y="785"/>
                  <a:pt x="15" y="787"/>
                </a:cubicBezTo>
                <a:cubicBezTo>
                  <a:pt x="13" y="787"/>
                  <a:pt x="6" y="788"/>
                  <a:pt x="5" y="788"/>
                </a:cubicBezTo>
                <a:cubicBezTo>
                  <a:pt x="0" y="788"/>
                  <a:pt x="0" y="779"/>
                  <a:pt x="11" y="778"/>
                </a:cubicBezTo>
                <a:cubicBezTo>
                  <a:pt x="29" y="777"/>
                  <a:pt x="48" y="773"/>
                  <a:pt x="64" y="767"/>
                </a:cubicBezTo>
                <a:cubicBezTo>
                  <a:pt x="74" y="764"/>
                  <a:pt x="72" y="767"/>
                  <a:pt x="76" y="756"/>
                </a:cubicBezTo>
                <a:cubicBezTo>
                  <a:pt x="78" y="748"/>
                  <a:pt x="73" y="728"/>
                  <a:pt x="89" y="700"/>
                </a:cubicBezTo>
                <a:cubicBezTo>
                  <a:pt x="93" y="693"/>
                  <a:pt x="97" y="686"/>
                  <a:pt x="102" y="680"/>
                </a:cubicBezTo>
                <a:cubicBezTo>
                  <a:pt x="108" y="673"/>
                  <a:pt x="111" y="671"/>
                  <a:pt x="117" y="666"/>
                </a:cubicBezTo>
                <a:cubicBezTo>
                  <a:pt x="123" y="661"/>
                  <a:pt x="133" y="654"/>
                  <a:pt x="141" y="654"/>
                </a:cubicBezTo>
                <a:cubicBezTo>
                  <a:pt x="141" y="659"/>
                  <a:pt x="139" y="666"/>
                  <a:pt x="138" y="671"/>
                </a:cubicBezTo>
                <a:cubicBezTo>
                  <a:pt x="132" y="691"/>
                  <a:pt x="127" y="725"/>
                  <a:pt x="112" y="740"/>
                </a:cubicBezTo>
                <a:cubicBezTo>
                  <a:pt x="107" y="745"/>
                  <a:pt x="102" y="750"/>
                  <a:pt x="95" y="754"/>
                </a:cubicBezTo>
                <a:cubicBezTo>
                  <a:pt x="91" y="756"/>
                  <a:pt x="88" y="758"/>
                  <a:pt x="80" y="757"/>
                </a:cubicBezTo>
                <a:cubicBezTo>
                  <a:pt x="80" y="759"/>
                  <a:pt x="79" y="759"/>
                  <a:pt x="79" y="762"/>
                </a:cubicBezTo>
                <a:cubicBezTo>
                  <a:pt x="94" y="760"/>
                  <a:pt x="136" y="735"/>
                  <a:pt x="148" y="725"/>
                </a:cubicBezTo>
                <a:cubicBezTo>
                  <a:pt x="159" y="716"/>
                  <a:pt x="162" y="719"/>
                  <a:pt x="162" y="702"/>
                </a:cubicBezTo>
                <a:cubicBezTo>
                  <a:pt x="162" y="699"/>
                  <a:pt x="161" y="697"/>
                  <a:pt x="160" y="693"/>
                </a:cubicBezTo>
                <a:cubicBezTo>
                  <a:pt x="151" y="658"/>
                  <a:pt x="163" y="615"/>
                  <a:pt x="186" y="588"/>
                </a:cubicBezTo>
                <a:cubicBezTo>
                  <a:pt x="189" y="585"/>
                  <a:pt x="193" y="578"/>
                  <a:pt x="198" y="578"/>
                </a:cubicBezTo>
                <a:cubicBezTo>
                  <a:pt x="197" y="593"/>
                  <a:pt x="201" y="617"/>
                  <a:pt x="200" y="634"/>
                </a:cubicBezTo>
                <a:cubicBezTo>
                  <a:pt x="199" y="656"/>
                  <a:pt x="197" y="674"/>
                  <a:pt x="184" y="691"/>
                </a:cubicBezTo>
                <a:cubicBezTo>
                  <a:pt x="182" y="694"/>
                  <a:pt x="181" y="694"/>
                  <a:pt x="179" y="696"/>
                </a:cubicBezTo>
                <a:cubicBezTo>
                  <a:pt x="176" y="700"/>
                  <a:pt x="172" y="702"/>
                  <a:pt x="167" y="703"/>
                </a:cubicBezTo>
                <a:lnTo>
                  <a:pt x="167" y="710"/>
                </a:lnTo>
                <a:cubicBezTo>
                  <a:pt x="171" y="707"/>
                  <a:pt x="180" y="698"/>
                  <a:pt x="184" y="694"/>
                </a:cubicBezTo>
                <a:lnTo>
                  <a:pt x="221" y="650"/>
                </a:lnTo>
                <a:cubicBezTo>
                  <a:pt x="230" y="637"/>
                  <a:pt x="228" y="643"/>
                  <a:pt x="227" y="629"/>
                </a:cubicBezTo>
                <a:cubicBezTo>
                  <a:pt x="227" y="624"/>
                  <a:pt x="221" y="616"/>
                  <a:pt x="217" y="606"/>
                </a:cubicBezTo>
                <a:cubicBezTo>
                  <a:pt x="207" y="582"/>
                  <a:pt x="208" y="552"/>
                  <a:pt x="215" y="527"/>
                </a:cubicBezTo>
                <a:cubicBezTo>
                  <a:pt x="217" y="520"/>
                  <a:pt x="219" y="515"/>
                  <a:pt x="222" y="509"/>
                </a:cubicBezTo>
                <a:cubicBezTo>
                  <a:pt x="224" y="504"/>
                  <a:pt x="226" y="498"/>
                  <a:pt x="230" y="495"/>
                </a:cubicBezTo>
                <a:lnTo>
                  <a:pt x="240" y="528"/>
                </a:lnTo>
                <a:cubicBezTo>
                  <a:pt x="245" y="547"/>
                  <a:pt x="250" y="562"/>
                  <a:pt x="250" y="582"/>
                </a:cubicBezTo>
                <a:cubicBezTo>
                  <a:pt x="250" y="588"/>
                  <a:pt x="249" y="595"/>
                  <a:pt x="247" y="601"/>
                </a:cubicBezTo>
                <a:cubicBezTo>
                  <a:pt x="245" y="608"/>
                  <a:pt x="243" y="612"/>
                  <a:pt x="240" y="617"/>
                </a:cubicBezTo>
                <a:cubicBezTo>
                  <a:pt x="235" y="625"/>
                  <a:pt x="233" y="622"/>
                  <a:pt x="232" y="632"/>
                </a:cubicBezTo>
                <a:lnTo>
                  <a:pt x="234" y="632"/>
                </a:lnTo>
                <a:cubicBezTo>
                  <a:pt x="237" y="624"/>
                  <a:pt x="244" y="614"/>
                  <a:pt x="249" y="605"/>
                </a:cubicBezTo>
                <a:cubicBezTo>
                  <a:pt x="251" y="600"/>
                  <a:pt x="253" y="596"/>
                  <a:pt x="256" y="591"/>
                </a:cubicBezTo>
                <a:cubicBezTo>
                  <a:pt x="263" y="577"/>
                  <a:pt x="269" y="561"/>
                  <a:pt x="274" y="546"/>
                </a:cubicBezTo>
                <a:cubicBezTo>
                  <a:pt x="278" y="536"/>
                  <a:pt x="276" y="536"/>
                  <a:pt x="273" y="527"/>
                </a:cubicBezTo>
                <a:cubicBezTo>
                  <a:pt x="273" y="525"/>
                  <a:pt x="273" y="525"/>
                  <a:pt x="272" y="523"/>
                </a:cubicBezTo>
                <a:cubicBezTo>
                  <a:pt x="269" y="517"/>
                  <a:pt x="248" y="510"/>
                  <a:pt x="237" y="460"/>
                </a:cubicBezTo>
                <a:cubicBezTo>
                  <a:pt x="236" y="458"/>
                  <a:pt x="236" y="455"/>
                  <a:pt x="235" y="452"/>
                </a:cubicBezTo>
                <a:cubicBezTo>
                  <a:pt x="234" y="446"/>
                  <a:pt x="235" y="440"/>
                  <a:pt x="235" y="433"/>
                </a:cubicBezTo>
                <a:cubicBezTo>
                  <a:pt x="234" y="426"/>
                  <a:pt x="236" y="403"/>
                  <a:pt x="240" y="398"/>
                </a:cubicBezTo>
                <a:cubicBezTo>
                  <a:pt x="244" y="401"/>
                  <a:pt x="254" y="418"/>
                  <a:pt x="258" y="425"/>
                </a:cubicBezTo>
                <a:cubicBezTo>
                  <a:pt x="261" y="429"/>
                  <a:pt x="264" y="433"/>
                  <a:pt x="267" y="438"/>
                </a:cubicBezTo>
                <a:cubicBezTo>
                  <a:pt x="270" y="443"/>
                  <a:pt x="272" y="447"/>
                  <a:pt x="274" y="452"/>
                </a:cubicBezTo>
                <a:cubicBezTo>
                  <a:pt x="279" y="463"/>
                  <a:pt x="284" y="473"/>
                  <a:pt x="285" y="485"/>
                </a:cubicBezTo>
                <a:cubicBezTo>
                  <a:pt x="286" y="491"/>
                  <a:pt x="286" y="499"/>
                  <a:pt x="284" y="506"/>
                </a:cubicBezTo>
                <a:cubicBezTo>
                  <a:pt x="284" y="508"/>
                  <a:pt x="282" y="513"/>
                  <a:pt x="282" y="515"/>
                </a:cubicBezTo>
                <a:cubicBezTo>
                  <a:pt x="281" y="518"/>
                  <a:pt x="279" y="519"/>
                  <a:pt x="277" y="522"/>
                </a:cubicBezTo>
                <a:cubicBezTo>
                  <a:pt x="278" y="524"/>
                  <a:pt x="278" y="526"/>
                  <a:pt x="279" y="528"/>
                </a:cubicBezTo>
                <a:cubicBezTo>
                  <a:pt x="282" y="526"/>
                  <a:pt x="281" y="525"/>
                  <a:pt x="282" y="521"/>
                </a:cubicBezTo>
                <a:cubicBezTo>
                  <a:pt x="287" y="504"/>
                  <a:pt x="292" y="482"/>
                  <a:pt x="294" y="464"/>
                </a:cubicBezTo>
                <a:cubicBezTo>
                  <a:pt x="294" y="459"/>
                  <a:pt x="295" y="460"/>
                  <a:pt x="296" y="455"/>
                </a:cubicBezTo>
                <a:cubicBezTo>
                  <a:pt x="296" y="449"/>
                  <a:pt x="299" y="433"/>
                  <a:pt x="297" y="428"/>
                </a:cubicBezTo>
                <a:lnTo>
                  <a:pt x="290" y="417"/>
                </a:lnTo>
                <a:lnTo>
                  <a:pt x="277" y="410"/>
                </a:lnTo>
                <a:cubicBezTo>
                  <a:pt x="268" y="404"/>
                  <a:pt x="260" y="395"/>
                  <a:pt x="254" y="386"/>
                </a:cubicBezTo>
                <a:lnTo>
                  <a:pt x="247" y="374"/>
                </a:lnTo>
                <a:cubicBezTo>
                  <a:pt x="242" y="364"/>
                  <a:pt x="238" y="352"/>
                  <a:pt x="236" y="340"/>
                </a:cubicBezTo>
                <a:cubicBezTo>
                  <a:pt x="235" y="329"/>
                  <a:pt x="233" y="320"/>
                  <a:pt x="234" y="306"/>
                </a:cubicBezTo>
                <a:cubicBezTo>
                  <a:pt x="239" y="307"/>
                  <a:pt x="238" y="308"/>
                  <a:pt x="241" y="311"/>
                </a:cubicBezTo>
                <a:cubicBezTo>
                  <a:pt x="250" y="319"/>
                  <a:pt x="269" y="336"/>
                  <a:pt x="275" y="344"/>
                </a:cubicBezTo>
                <a:lnTo>
                  <a:pt x="288" y="363"/>
                </a:lnTo>
                <a:cubicBezTo>
                  <a:pt x="294" y="372"/>
                  <a:pt x="298" y="384"/>
                  <a:pt x="297" y="396"/>
                </a:cubicBezTo>
                <a:cubicBezTo>
                  <a:pt x="297" y="404"/>
                  <a:pt x="295" y="410"/>
                  <a:pt x="295" y="416"/>
                </a:cubicBezTo>
                <a:lnTo>
                  <a:pt x="298" y="420"/>
                </a:lnTo>
                <a:cubicBezTo>
                  <a:pt x="300" y="403"/>
                  <a:pt x="300" y="381"/>
                  <a:pt x="298" y="365"/>
                </a:cubicBezTo>
                <a:cubicBezTo>
                  <a:pt x="297" y="357"/>
                  <a:pt x="297" y="348"/>
                  <a:pt x="296" y="339"/>
                </a:cubicBezTo>
                <a:cubicBezTo>
                  <a:pt x="295" y="331"/>
                  <a:pt x="293" y="323"/>
                  <a:pt x="293" y="315"/>
                </a:cubicBezTo>
                <a:cubicBezTo>
                  <a:pt x="290" y="313"/>
                  <a:pt x="290" y="313"/>
                  <a:pt x="288" y="311"/>
                </a:cubicBezTo>
                <a:cubicBezTo>
                  <a:pt x="285" y="309"/>
                  <a:pt x="285" y="309"/>
                  <a:pt x="284" y="306"/>
                </a:cubicBezTo>
                <a:lnTo>
                  <a:pt x="275" y="306"/>
                </a:lnTo>
                <a:cubicBezTo>
                  <a:pt x="260" y="304"/>
                  <a:pt x="246" y="294"/>
                  <a:pt x="236" y="283"/>
                </a:cubicBezTo>
                <a:cubicBezTo>
                  <a:pt x="234" y="281"/>
                  <a:pt x="233" y="279"/>
                  <a:pt x="231" y="277"/>
                </a:cubicBezTo>
                <a:cubicBezTo>
                  <a:pt x="229" y="275"/>
                  <a:pt x="229" y="274"/>
                  <a:pt x="227" y="271"/>
                </a:cubicBezTo>
                <a:cubicBezTo>
                  <a:pt x="219" y="261"/>
                  <a:pt x="207" y="235"/>
                  <a:pt x="207" y="223"/>
                </a:cubicBezTo>
                <a:cubicBezTo>
                  <a:pt x="214" y="224"/>
                  <a:pt x="247" y="241"/>
                  <a:pt x="253" y="245"/>
                </a:cubicBezTo>
                <a:cubicBezTo>
                  <a:pt x="261" y="250"/>
                  <a:pt x="270" y="257"/>
                  <a:pt x="276" y="264"/>
                </a:cubicBezTo>
                <a:cubicBezTo>
                  <a:pt x="279" y="268"/>
                  <a:pt x="281" y="274"/>
                  <a:pt x="285" y="279"/>
                </a:cubicBezTo>
                <a:cubicBezTo>
                  <a:pt x="285" y="272"/>
                  <a:pt x="282" y="267"/>
                  <a:pt x="281" y="261"/>
                </a:cubicBezTo>
                <a:lnTo>
                  <a:pt x="270" y="229"/>
                </a:lnTo>
                <a:cubicBezTo>
                  <a:pt x="269" y="226"/>
                  <a:pt x="269" y="224"/>
                  <a:pt x="268" y="221"/>
                </a:cubicBezTo>
                <a:cubicBezTo>
                  <a:pt x="267" y="218"/>
                  <a:pt x="266" y="217"/>
                  <a:pt x="265" y="214"/>
                </a:cubicBezTo>
                <a:cubicBezTo>
                  <a:pt x="257" y="213"/>
                  <a:pt x="258" y="208"/>
                  <a:pt x="251" y="210"/>
                </a:cubicBezTo>
                <a:cubicBezTo>
                  <a:pt x="247" y="210"/>
                  <a:pt x="248" y="211"/>
                  <a:pt x="243" y="211"/>
                </a:cubicBezTo>
                <a:cubicBezTo>
                  <a:pt x="241" y="212"/>
                  <a:pt x="238" y="212"/>
                  <a:pt x="235" y="212"/>
                </a:cubicBezTo>
                <a:cubicBezTo>
                  <a:pt x="211" y="210"/>
                  <a:pt x="189" y="193"/>
                  <a:pt x="176" y="173"/>
                </a:cubicBezTo>
                <a:cubicBezTo>
                  <a:pt x="164" y="154"/>
                  <a:pt x="164" y="156"/>
                  <a:pt x="177" y="157"/>
                </a:cubicBezTo>
                <a:cubicBezTo>
                  <a:pt x="192" y="159"/>
                  <a:pt x="213" y="161"/>
                  <a:pt x="227" y="167"/>
                </a:cubicBezTo>
                <a:cubicBezTo>
                  <a:pt x="240" y="173"/>
                  <a:pt x="251" y="182"/>
                  <a:pt x="255" y="196"/>
                </a:cubicBezTo>
                <a:cubicBezTo>
                  <a:pt x="256" y="204"/>
                  <a:pt x="254" y="206"/>
                  <a:pt x="261" y="208"/>
                </a:cubicBezTo>
                <a:cubicBezTo>
                  <a:pt x="260" y="201"/>
                  <a:pt x="256" y="194"/>
                  <a:pt x="254" y="189"/>
                </a:cubicBezTo>
                <a:lnTo>
                  <a:pt x="225" y="136"/>
                </a:lnTo>
                <a:cubicBezTo>
                  <a:pt x="222" y="136"/>
                  <a:pt x="216" y="135"/>
                  <a:pt x="214" y="133"/>
                </a:cubicBezTo>
                <a:cubicBezTo>
                  <a:pt x="171" y="158"/>
                  <a:pt x="124" y="112"/>
                  <a:pt x="124" y="100"/>
                </a:cubicBezTo>
                <a:cubicBezTo>
                  <a:pt x="128" y="100"/>
                  <a:pt x="134" y="99"/>
                  <a:pt x="138" y="99"/>
                </a:cubicBezTo>
                <a:cubicBezTo>
                  <a:pt x="142" y="99"/>
                  <a:pt x="147" y="98"/>
                  <a:pt x="152" y="98"/>
                </a:cubicBezTo>
                <a:cubicBezTo>
                  <a:pt x="169" y="96"/>
                  <a:pt x="192" y="98"/>
                  <a:pt x="204" y="111"/>
                </a:cubicBezTo>
                <a:cubicBezTo>
                  <a:pt x="210" y="117"/>
                  <a:pt x="212" y="123"/>
                  <a:pt x="215" y="130"/>
                </a:cubicBezTo>
                <a:lnTo>
                  <a:pt x="220" y="131"/>
                </a:lnTo>
                <a:lnTo>
                  <a:pt x="197" y="99"/>
                </a:lnTo>
                <a:cubicBezTo>
                  <a:pt x="196" y="97"/>
                  <a:pt x="197" y="99"/>
                  <a:pt x="195" y="97"/>
                </a:cubicBezTo>
                <a:cubicBezTo>
                  <a:pt x="194" y="96"/>
                  <a:pt x="195" y="97"/>
                  <a:pt x="194" y="96"/>
                </a:cubicBezTo>
                <a:lnTo>
                  <a:pt x="186" y="87"/>
                </a:lnTo>
                <a:cubicBezTo>
                  <a:pt x="176" y="75"/>
                  <a:pt x="178" y="78"/>
                  <a:pt x="167" y="76"/>
                </a:cubicBezTo>
                <a:cubicBezTo>
                  <a:pt x="153" y="73"/>
                  <a:pt x="135" y="63"/>
                  <a:pt x="128" y="51"/>
                </a:cubicBezTo>
                <a:cubicBezTo>
                  <a:pt x="121" y="41"/>
                  <a:pt x="118" y="42"/>
                  <a:pt x="111" y="23"/>
                </a:cubicBezTo>
                <a:cubicBezTo>
                  <a:pt x="108" y="18"/>
                  <a:pt x="104" y="6"/>
                  <a:pt x="105" y="0"/>
                </a:cubicBezTo>
                <a:cubicBezTo>
                  <a:pt x="110" y="0"/>
                  <a:pt x="114" y="3"/>
                  <a:pt x="119" y="5"/>
                </a:cubicBezTo>
                <a:cubicBezTo>
                  <a:pt x="137" y="13"/>
                  <a:pt x="154" y="21"/>
                  <a:pt x="166" y="35"/>
                </a:cubicBezTo>
                <a:cubicBezTo>
                  <a:pt x="171" y="40"/>
                  <a:pt x="175" y="45"/>
                  <a:pt x="177" y="51"/>
                </a:cubicBezTo>
                <a:cubicBezTo>
                  <a:pt x="178" y="53"/>
                  <a:pt x="179" y="56"/>
                  <a:pt x="179" y="58"/>
                </a:cubicBezTo>
                <a:cubicBezTo>
                  <a:pt x="180" y="62"/>
                  <a:pt x="181" y="69"/>
                  <a:pt x="179" y="74"/>
                </a:cubicBezTo>
                <a:lnTo>
                  <a:pt x="224" y="129"/>
                </a:lnTo>
                <a:cubicBezTo>
                  <a:pt x="226" y="131"/>
                  <a:pt x="226" y="132"/>
                  <a:pt x="227" y="133"/>
                </a:cubicBezTo>
                <a:cubicBezTo>
                  <a:pt x="229" y="136"/>
                  <a:pt x="231" y="140"/>
                  <a:pt x="234" y="142"/>
                </a:cubicBezTo>
                <a:cubicBezTo>
                  <a:pt x="234" y="136"/>
                  <a:pt x="234" y="138"/>
                  <a:pt x="231" y="134"/>
                </a:cubicBezTo>
                <a:lnTo>
                  <a:pt x="223" y="122"/>
                </a:lnTo>
                <a:cubicBezTo>
                  <a:pt x="219" y="116"/>
                  <a:pt x="216" y="109"/>
                  <a:pt x="214" y="102"/>
                </a:cubicBezTo>
                <a:cubicBezTo>
                  <a:pt x="212" y="96"/>
                  <a:pt x="211" y="93"/>
                  <a:pt x="209" y="86"/>
                </a:cubicBezTo>
                <a:cubicBezTo>
                  <a:pt x="205" y="64"/>
                  <a:pt x="204" y="34"/>
                  <a:pt x="211" y="13"/>
                </a:cubicBezTo>
                <a:cubicBezTo>
                  <a:pt x="216" y="13"/>
                  <a:pt x="215" y="15"/>
                  <a:pt x="218" y="17"/>
                </a:cubicBezTo>
                <a:cubicBezTo>
                  <a:pt x="223" y="22"/>
                  <a:pt x="229" y="30"/>
                  <a:pt x="232" y="37"/>
                </a:cubicBezTo>
                <a:cubicBezTo>
                  <a:pt x="246" y="62"/>
                  <a:pt x="258" y="95"/>
                  <a:pt x="248" y="124"/>
                </a:cubicBezTo>
                <a:cubicBezTo>
                  <a:pt x="246" y="127"/>
                  <a:pt x="245" y="128"/>
                  <a:pt x="244" y="131"/>
                </a:cubicBezTo>
                <a:cubicBezTo>
                  <a:pt x="241" y="135"/>
                  <a:pt x="240" y="135"/>
                  <a:pt x="238" y="137"/>
                </a:cubicBezTo>
                <a:cubicBezTo>
                  <a:pt x="238" y="142"/>
                  <a:pt x="238" y="150"/>
                  <a:pt x="240" y="153"/>
                </a:cubicBezTo>
                <a:lnTo>
                  <a:pt x="246" y="164"/>
                </a:lnTo>
                <a:cubicBezTo>
                  <a:pt x="249" y="168"/>
                  <a:pt x="250" y="170"/>
                  <a:pt x="252" y="175"/>
                </a:cubicBezTo>
                <a:lnTo>
                  <a:pt x="274" y="221"/>
                </a:lnTo>
                <a:cubicBezTo>
                  <a:pt x="275" y="225"/>
                  <a:pt x="276" y="230"/>
                  <a:pt x="279" y="232"/>
                </a:cubicBezTo>
                <a:cubicBezTo>
                  <a:pt x="279" y="223"/>
                  <a:pt x="263" y="202"/>
                  <a:pt x="266" y="165"/>
                </a:cubicBezTo>
                <a:cubicBezTo>
                  <a:pt x="267" y="144"/>
                  <a:pt x="269" y="128"/>
                  <a:pt x="278" y="111"/>
                </a:cubicBezTo>
                <a:cubicBezTo>
                  <a:pt x="280" y="107"/>
                  <a:pt x="283" y="100"/>
                  <a:pt x="286" y="98"/>
                </a:cubicBezTo>
                <a:cubicBezTo>
                  <a:pt x="290" y="101"/>
                  <a:pt x="289" y="101"/>
                  <a:pt x="290" y="105"/>
                </a:cubicBezTo>
                <a:cubicBezTo>
                  <a:pt x="303" y="132"/>
                  <a:pt x="310" y="176"/>
                  <a:pt x="302" y="204"/>
                </a:cubicBezTo>
                <a:cubicBezTo>
                  <a:pt x="300" y="212"/>
                  <a:pt x="292" y="229"/>
                  <a:pt x="284" y="231"/>
                </a:cubicBezTo>
                <a:cubicBezTo>
                  <a:pt x="284" y="235"/>
                  <a:pt x="283" y="242"/>
                  <a:pt x="283" y="246"/>
                </a:cubicBezTo>
                <a:cubicBezTo>
                  <a:pt x="283" y="252"/>
                  <a:pt x="291" y="272"/>
                  <a:pt x="293" y="280"/>
                </a:cubicBezTo>
                <a:cubicBezTo>
                  <a:pt x="293" y="285"/>
                  <a:pt x="295" y="288"/>
                  <a:pt x="295" y="292"/>
                </a:cubicBezTo>
                <a:cubicBezTo>
                  <a:pt x="298" y="304"/>
                  <a:pt x="302" y="317"/>
                  <a:pt x="301" y="330"/>
                </a:cubicBezTo>
                <a:lnTo>
                  <a:pt x="303" y="330"/>
                </a:lnTo>
                <a:cubicBezTo>
                  <a:pt x="304" y="323"/>
                  <a:pt x="302" y="319"/>
                  <a:pt x="301" y="312"/>
                </a:cubicBezTo>
                <a:cubicBezTo>
                  <a:pt x="298" y="293"/>
                  <a:pt x="299" y="271"/>
                  <a:pt x="304" y="254"/>
                </a:cubicBezTo>
                <a:lnTo>
                  <a:pt x="313" y="229"/>
                </a:lnTo>
                <a:cubicBezTo>
                  <a:pt x="318" y="220"/>
                  <a:pt x="324" y="212"/>
                  <a:pt x="331" y="205"/>
                </a:cubicBezTo>
                <a:cubicBezTo>
                  <a:pt x="333" y="202"/>
                  <a:pt x="334" y="202"/>
                  <a:pt x="336" y="199"/>
                </a:cubicBezTo>
                <a:lnTo>
                  <a:pt x="339" y="199"/>
                </a:lnTo>
                <a:cubicBezTo>
                  <a:pt x="339" y="204"/>
                  <a:pt x="341" y="208"/>
                  <a:pt x="342" y="213"/>
                </a:cubicBezTo>
                <a:cubicBezTo>
                  <a:pt x="343" y="223"/>
                  <a:pt x="344" y="253"/>
                  <a:pt x="343" y="263"/>
                </a:cubicBezTo>
                <a:cubicBezTo>
                  <a:pt x="339" y="286"/>
                  <a:pt x="335" y="315"/>
                  <a:pt x="314" y="327"/>
                </a:cubicBezTo>
                <a:cubicBezTo>
                  <a:pt x="305" y="331"/>
                  <a:pt x="308" y="331"/>
                  <a:pt x="305" y="340"/>
                </a:cubicBezTo>
                <a:lnTo>
                  <a:pt x="304" y="342"/>
                </a:lnTo>
                <a:cubicBezTo>
                  <a:pt x="303" y="344"/>
                  <a:pt x="304" y="349"/>
                  <a:pt x="304" y="352"/>
                </a:cubicBezTo>
                <a:cubicBezTo>
                  <a:pt x="305" y="358"/>
                  <a:pt x="304" y="362"/>
                  <a:pt x="305" y="368"/>
                </a:cubicBezTo>
                <a:lnTo>
                  <a:pt x="305" y="384"/>
                </a:lnTo>
                <a:cubicBezTo>
                  <a:pt x="307" y="396"/>
                  <a:pt x="305" y="406"/>
                  <a:pt x="304" y="418"/>
                </a:cubicBezTo>
                <a:cubicBezTo>
                  <a:pt x="304" y="423"/>
                  <a:pt x="305" y="422"/>
                  <a:pt x="305" y="426"/>
                </a:cubicBezTo>
                <a:cubicBezTo>
                  <a:pt x="305" y="429"/>
                  <a:pt x="304" y="432"/>
                  <a:pt x="304" y="434"/>
                </a:cubicBezTo>
                <a:cubicBezTo>
                  <a:pt x="305" y="434"/>
                  <a:pt x="305" y="434"/>
                  <a:pt x="306" y="433"/>
                </a:cubicBezTo>
                <a:cubicBezTo>
                  <a:pt x="307" y="431"/>
                  <a:pt x="306" y="429"/>
                  <a:pt x="306" y="425"/>
                </a:cubicBezTo>
                <a:cubicBezTo>
                  <a:pt x="306" y="422"/>
                  <a:pt x="307" y="418"/>
                  <a:pt x="307" y="414"/>
                </a:cubicBezTo>
                <a:cubicBezTo>
                  <a:pt x="308" y="404"/>
                  <a:pt x="310" y="393"/>
                  <a:pt x="313" y="383"/>
                </a:cubicBezTo>
                <a:cubicBezTo>
                  <a:pt x="313" y="381"/>
                  <a:pt x="315" y="377"/>
                  <a:pt x="316" y="375"/>
                </a:cubicBezTo>
                <a:cubicBezTo>
                  <a:pt x="320" y="366"/>
                  <a:pt x="323" y="360"/>
                  <a:pt x="328" y="352"/>
                </a:cubicBezTo>
                <a:cubicBezTo>
                  <a:pt x="333" y="345"/>
                  <a:pt x="338" y="339"/>
                  <a:pt x="344" y="333"/>
                </a:cubicBezTo>
                <a:cubicBezTo>
                  <a:pt x="347" y="330"/>
                  <a:pt x="352" y="326"/>
                  <a:pt x="356" y="322"/>
                </a:cubicBezTo>
                <a:cubicBezTo>
                  <a:pt x="358" y="320"/>
                  <a:pt x="360" y="319"/>
                  <a:pt x="363" y="318"/>
                </a:cubicBezTo>
                <a:cubicBezTo>
                  <a:pt x="365" y="316"/>
                  <a:pt x="367" y="314"/>
                  <a:pt x="370" y="314"/>
                </a:cubicBezTo>
                <a:cubicBezTo>
                  <a:pt x="376" y="331"/>
                  <a:pt x="362" y="375"/>
                  <a:pt x="355" y="391"/>
                </a:cubicBezTo>
                <a:cubicBezTo>
                  <a:pt x="351" y="401"/>
                  <a:pt x="345" y="413"/>
                  <a:pt x="338" y="420"/>
                </a:cubicBezTo>
                <a:cubicBezTo>
                  <a:pt x="335" y="423"/>
                  <a:pt x="330" y="427"/>
                  <a:pt x="326" y="430"/>
                </a:cubicBezTo>
                <a:cubicBezTo>
                  <a:pt x="323" y="432"/>
                  <a:pt x="314" y="435"/>
                  <a:pt x="309" y="435"/>
                </a:cubicBezTo>
                <a:cubicBezTo>
                  <a:pt x="308" y="438"/>
                  <a:pt x="306" y="441"/>
                  <a:pt x="305" y="444"/>
                </a:cubicBezTo>
                <a:cubicBezTo>
                  <a:pt x="302" y="449"/>
                  <a:pt x="304" y="449"/>
                  <a:pt x="303" y="454"/>
                </a:cubicBezTo>
                <a:cubicBezTo>
                  <a:pt x="301" y="461"/>
                  <a:pt x="301" y="471"/>
                  <a:pt x="299" y="478"/>
                </a:cubicBezTo>
                <a:cubicBezTo>
                  <a:pt x="298" y="482"/>
                  <a:pt x="298" y="486"/>
                  <a:pt x="297" y="490"/>
                </a:cubicBezTo>
                <a:lnTo>
                  <a:pt x="291" y="523"/>
                </a:lnTo>
                <a:cubicBezTo>
                  <a:pt x="292" y="521"/>
                  <a:pt x="296" y="510"/>
                  <a:pt x="297" y="508"/>
                </a:cubicBezTo>
                <a:cubicBezTo>
                  <a:pt x="299" y="505"/>
                  <a:pt x="300" y="504"/>
                  <a:pt x="301" y="501"/>
                </a:cubicBezTo>
                <a:lnTo>
                  <a:pt x="309" y="489"/>
                </a:lnTo>
                <a:cubicBezTo>
                  <a:pt x="314" y="483"/>
                  <a:pt x="320" y="478"/>
                  <a:pt x="324" y="473"/>
                </a:cubicBezTo>
                <a:cubicBezTo>
                  <a:pt x="331" y="465"/>
                  <a:pt x="350" y="454"/>
                  <a:pt x="361" y="450"/>
                </a:cubicBezTo>
                <a:cubicBezTo>
                  <a:pt x="366" y="448"/>
                  <a:pt x="371" y="446"/>
                  <a:pt x="376" y="446"/>
                </a:cubicBezTo>
                <a:cubicBezTo>
                  <a:pt x="379" y="468"/>
                  <a:pt x="352" y="507"/>
                  <a:pt x="337" y="524"/>
                </a:cubicBezTo>
                <a:cubicBezTo>
                  <a:pt x="329" y="533"/>
                  <a:pt x="320" y="540"/>
                  <a:pt x="309" y="542"/>
                </a:cubicBezTo>
                <a:cubicBezTo>
                  <a:pt x="301" y="545"/>
                  <a:pt x="297" y="544"/>
                  <a:pt x="289" y="543"/>
                </a:cubicBezTo>
                <a:cubicBezTo>
                  <a:pt x="281" y="553"/>
                  <a:pt x="282" y="550"/>
                  <a:pt x="277" y="562"/>
                </a:cubicBezTo>
                <a:cubicBezTo>
                  <a:pt x="270" y="580"/>
                  <a:pt x="262" y="598"/>
                  <a:pt x="252" y="615"/>
                </a:cubicBezTo>
                <a:cubicBezTo>
                  <a:pt x="250" y="617"/>
                  <a:pt x="250" y="619"/>
                  <a:pt x="248" y="621"/>
                </a:cubicBezTo>
                <a:cubicBezTo>
                  <a:pt x="246" y="626"/>
                  <a:pt x="244" y="629"/>
                  <a:pt x="241" y="633"/>
                </a:cubicBezTo>
                <a:cubicBezTo>
                  <a:pt x="238" y="637"/>
                  <a:pt x="235" y="641"/>
                  <a:pt x="234" y="645"/>
                </a:cubicBezTo>
                <a:cubicBezTo>
                  <a:pt x="239" y="643"/>
                  <a:pt x="240" y="637"/>
                  <a:pt x="244" y="632"/>
                </a:cubicBezTo>
                <a:cubicBezTo>
                  <a:pt x="247" y="627"/>
                  <a:pt x="250" y="624"/>
                  <a:pt x="253" y="619"/>
                </a:cubicBezTo>
                <a:cubicBezTo>
                  <a:pt x="265" y="607"/>
                  <a:pt x="284" y="592"/>
                  <a:pt x="300" y="589"/>
                </a:cubicBezTo>
                <a:cubicBezTo>
                  <a:pt x="314" y="585"/>
                  <a:pt x="310" y="585"/>
                  <a:pt x="328" y="584"/>
                </a:cubicBezTo>
                <a:cubicBezTo>
                  <a:pt x="341" y="584"/>
                  <a:pt x="345" y="585"/>
                  <a:pt x="343" y="591"/>
                </a:cubicBezTo>
                <a:cubicBezTo>
                  <a:pt x="339" y="602"/>
                  <a:pt x="332" y="611"/>
                  <a:pt x="325" y="619"/>
                </a:cubicBezTo>
                <a:cubicBezTo>
                  <a:pt x="323" y="622"/>
                  <a:pt x="322" y="622"/>
                  <a:pt x="320" y="625"/>
                </a:cubicBezTo>
                <a:cubicBezTo>
                  <a:pt x="318" y="626"/>
                  <a:pt x="318" y="626"/>
                  <a:pt x="317" y="628"/>
                </a:cubicBezTo>
                <a:lnTo>
                  <a:pt x="308" y="636"/>
                </a:lnTo>
                <a:cubicBezTo>
                  <a:pt x="307" y="637"/>
                  <a:pt x="307" y="637"/>
                  <a:pt x="305" y="638"/>
                </a:cubicBezTo>
                <a:cubicBezTo>
                  <a:pt x="304" y="639"/>
                  <a:pt x="303" y="640"/>
                  <a:pt x="302" y="641"/>
                </a:cubicBezTo>
                <a:cubicBezTo>
                  <a:pt x="299" y="643"/>
                  <a:pt x="299" y="644"/>
                  <a:pt x="296" y="645"/>
                </a:cubicBezTo>
                <a:cubicBezTo>
                  <a:pt x="293" y="647"/>
                  <a:pt x="291" y="648"/>
                  <a:pt x="289" y="650"/>
                </a:cubicBezTo>
                <a:cubicBezTo>
                  <a:pt x="285" y="652"/>
                  <a:pt x="278" y="654"/>
                  <a:pt x="273" y="656"/>
                </a:cubicBezTo>
                <a:cubicBezTo>
                  <a:pt x="248" y="660"/>
                  <a:pt x="250" y="655"/>
                  <a:pt x="237" y="651"/>
                </a:cubicBezTo>
                <a:cubicBezTo>
                  <a:pt x="220" y="660"/>
                  <a:pt x="229" y="653"/>
                  <a:pt x="217" y="668"/>
                </a:cubicBezTo>
                <a:cubicBezTo>
                  <a:pt x="210" y="676"/>
                  <a:pt x="195" y="694"/>
                  <a:pt x="187" y="702"/>
                </a:cubicBezTo>
                <a:lnTo>
                  <a:pt x="164" y="724"/>
                </a:lnTo>
                <a:cubicBezTo>
                  <a:pt x="167" y="724"/>
                  <a:pt x="170" y="720"/>
                  <a:pt x="176" y="715"/>
                </a:cubicBezTo>
                <a:cubicBezTo>
                  <a:pt x="205" y="689"/>
                  <a:pt x="244" y="688"/>
                  <a:pt x="279" y="704"/>
                </a:cubicBezTo>
                <a:cubicBezTo>
                  <a:pt x="282" y="705"/>
                  <a:pt x="283" y="707"/>
                  <a:pt x="286" y="708"/>
                </a:cubicBezTo>
                <a:cubicBezTo>
                  <a:pt x="285" y="712"/>
                  <a:pt x="280" y="717"/>
                  <a:pt x="276" y="720"/>
                </a:cubicBezTo>
                <a:cubicBezTo>
                  <a:pt x="255" y="739"/>
                  <a:pt x="206" y="757"/>
                  <a:pt x="178" y="740"/>
                </a:cubicBezTo>
                <a:cubicBezTo>
                  <a:pt x="161" y="730"/>
                  <a:pt x="177" y="730"/>
                  <a:pt x="154" y="730"/>
                </a:cubicBezTo>
                <a:cubicBezTo>
                  <a:pt x="151" y="734"/>
                  <a:pt x="138" y="742"/>
                  <a:pt x="132" y="746"/>
                </a:cubicBezTo>
                <a:cubicBezTo>
                  <a:pt x="121" y="754"/>
                  <a:pt x="95" y="766"/>
                  <a:pt x="93" y="767"/>
                </a:cubicBezTo>
                <a:cubicBezTo>
                  <a:pt x="103" y="767"/>
                  <a:pt x="118" y="754"/>
                  <a:pt x="155" y="767"/>
                </a:cubicBezTo>
                <a:cubicBezTo>
                  <a:pt x="169" y="772"/>
                  <a:pt x="193" y="786"/>
                  <a:pt x="200" y="797"/>
                </a:cubicBezTo>
                <a:cubicBezTo>
                  <a:pt x="196" y="809"/>
                  <a:pt x="158" y="814"/>
                  <a:pt x="137" y="813"/>
                </a:cubicBezTo>
                <a:moveTo>
                  <a:pt x="91" y="768"/>
                </a:moveTo>
                <a:lnTo>
                  <a:pt x="89" y="769"/>
                </a:lnTo>
                <a:lnTo>
                  <a:pt x="91" y="768"/>
                </a:lnTo>
                <a:close/>
                <a:moveTo>
                  <a:pt x="93" y="767"/>
                </a:moveTo>
                <a:lnTo>
                  <a:pt x="91" y="768"/>
                </a:lnTo>
                <a:lnTo>
                  <a:pt x="93" y="767"/>
                </a:lnTo>
                <a:close/>
                <a:moveTo>
                  <a:pt x="234" y="645"/>
                </a:moveTo>
                <a:lnTo>
                  <a:pt x="234" y="646"/>
                </a:lnTo>
                <a:lnTo>
                  <a:pt x="233" y="645"/>
                </a:lnTo>
                <a:lnTo>
                  <a:pt x="234" y="645"/>
                </a:lnTo>
                <a:close/>
                <a:moveTo>
                  <a:pt x="286" y="537"/>
                </a:moveTo>
                <a:lnTo>
                  <a:pt x="286" y="538"/>
                </a:lnTo>
                <a:lnTo>
                  <a:pt x="285" y="537"/>
                </a:lnTo>
                <a:lnTo>
                  <a:pt x="286" y="537"/>
                </a:lnTo>
                <a:close/>
                <a:moveTo>
                  <a:pt x="286" y="537"/>
                </a:moveTo>
                <a:lnTo>
                  <a:pt x="287" y="535"/>
                </a:lnTo>
                <a:lnTo>
                  <a:pt x="286" y="537"/>
                </a:lnTo>
                <a:close/>
                <a:moveTo>
                  <a:pt x="288" y="532"/>
                </a:moveTo>
                <a:lnTo>
                  <a:pt x="287" y="534"/>
                </a:lnTo>
                <a:lnTo>
                  <a:pt x="288" y="532"/>
                </a:lnTo>
                <a:close/>
                <a:moveTo>
                  <a:pt x="288" y="532"/>
                </a:moveTo>
                <a:lnTo>
                  <a:pt x="288" y="529"/>
                </a:lnTo>
                <a:lnTo>
                  <a:pt x="289" y="529"/>
                </a:lnTo>
                <a:cubicBezTo>
                  <a:pt x="288" y="534"/>
                  <a:pt x="289" y="531"/>
                  <a:pt x="288" y="532"/>
                </a:cubicBezTo>
                <a:moveTo>
                  <a:pt x="289" y="524"/>
                </a:moveTo>
                <a:lnTo>
                  <a:pt x="290" y="524"/>
                </a:lnTo>
                <a:lnTo>
                  <a:pt x="290" y="527"/>
                </a:lnTo>
                <a:lnTo>
                  <a:pt x="289" y="527"/>
                </a:lnTo>
                <a:lnTo>
                  <a:pt x="289" y="524"/>
                </a:lnTo>
                <a:close/>
                <a:moveTo>
                  <a:pt x="287" y="288"/>
                </a:moveTo>
                <a:lnTo>
                  <a:pt x="288" y="292"/>
                </a:lnTo>
                <a:cubicBezTo>
                  <a:pt x="289" y="294"/>
                  <a:pt x="289" y="295"/>
                  <a:pt x="289" y="297"/>
                </a:cubicBezTo>
                <a:cubicBezTo>
                  <a:pt x="290" y="300"/>
                  <a:pt x="291" y="303"/>
                  <a:pt x="291" y="307"/>
                </a:cubicBezTo>
                <a:cubicBezTo>
                  <a:pt x="286" y="305"/>
                  <a:pt x="287" y="305"/>
                  <a:pt x="287" y="299"/>
                </a:cubicBezTo>
                <a:cubicBezTo>
                  <a:pt x="287" y="295"/>
                  <a:pt x="287" y="294"/>
                  <a:pt x="287" y="288"/>
                </a:cubicBezTo>
                <a:moveTo>
                  <a:pt x="287" y="288"/>
                </a:moveTo>
                <a:cubicBezTo>
                  <a:pt x="286" y="287"/>
                  <a:pt x="286" y="290"/>
                  <a:pt x="286" y="285"/>
                </a:cubicBezTo>
                <a:lnTo>
                  <a:pt x="287" y="285"/>
                </a:lnTo>
                <a:lnTo>
                  <a:pt x="287" y="288"/>
                </a:lnTo>
                <a:close/>
                <a:moveTo>
                  <a:pt x="285" y="279"/>
                </a:moveTo>
                <a:lnTo>
                  <a:pt x="286" y="281"/>
                </a:lnTo>
                <a:lnTo>
                  <a:pt x="285" y="279"/>
                </a:lnTo>
                <a:close/>
              </a:path>
            </a:pathLst>
          </a:custGeom>
          <a:solidFill>
            <a:srgbClr val="DAB866">
              <a:alpha val="100000"/>
            </a:srgbClr>
          </a:solidFill>
          <a:ln w="0" cap="flat">
            <a:noFill/>
            <a:prstDash val="solid"/>
            <a:miter lim="0"/>
          </a:ln>
        </p:spPr>
        <p:txBody>
          <a:bodyPr rtlCol="0"/>
          <a:lstStyle/>
          <a:p>
            <a:pPr algn="ctr"/>
            <a:endParaRPr lang="zh-CN" altLang="en-US"/>
          </a:p>
        </p:txBody>
      </p:sp>
      <p:pic>
        <p:nvPicPr>
          <p:cNvPr id="136" name="picture 136"/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 rot="21600000">
            <a:off x="7342949" y="3182548"/>
            <a:ext cx="84753" cy="1415968"/>
          </a:xfrm>
          <a:prstGeom prst="rect">
            <a:avLst/>
          </a:prstGeom>
        </p:spPr>
      </p:pic>
      <p:pic>
        <p:nvPicPr>
          <p:cNvPr id="138" name="picture 138"/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 rot="21600000">
            <a:off x="4447278" y="3182551"/>
            <a:ext cx="84753" cy="1415962"/>
          </a:xfrm>
          <a:prstGeom prst="rect">
            <a:avLst/>
          </a:prstGeom>
        </p:spPr>
      </p:pic>
      <p:pic>
        <p:nvPicPr>
          <p:cNvPr id="140" name="picture 140"/>
          <p:cNvPicPr>
            <a:picLocks noChangeAspect="1"/>
          </p:cNvPicPr>
          <p:nvPr/>
        </p:nvPicPr>
        <p:blipFill>
          <a:blip r:embed="rId20"/>
          <a:stretch>
            <a:fillRect/>
          </a:stretch>
        </p:blipFill>
        <p:spPr>
          <a:xfrm rot="21600000">
            <a:off x="12704221" y="3182554"/>
            <a:ext cx="84753" cy="1415958"/>
          </a:xfrm>
          <a:prstGeom prst="rect">
            <a:avLst/>
          </a:prstGeom>
        </p:spPr>
      </p:pic>
      <p:pic>
        <p:nvPicPr>
          <p:cNvPr id="142" name="picture 142"/>
          <p:cNvPicPr>
            <a:picLocks noChangeAspect="1"/>
          </p:cNvPicPr>
          <p:nvPr/>
        </p:nvPicPr>
        <p:blipFill>
          <a:blip r:embed="rId21"/>
          <a:stretch>
            <a:fillRect/>
          </a:stretch>
        </p:blipFill>
        <p:spPr>
          <a:xfrm rot="21600000">
            <a:off x="4900208" y="4379073"/>
            <a:ext cx="73867" cy="1548027"/>
          </a:xfrm>
          <a:prstGeom prst="rect">
            <a:avLst/>
          </a:prstGeom>
        </p:spPr>
      </p:pic>
      <p:pic>
        <p:nvPicPr>
          <p:cNvPr id="144" name="picture 144"/>
          <p:cNvPicPr>
            <a:picLocks noChangeAspect="1"/>
          </p:cNvPicPr>
          <p:nvPr/>
        </p:nvPicPr>
        <p:blipFill>
          <a:blip r:embed="rId22"/>
          <a:stretch>
            <a:fillRect/>
          </a:stretch>
        </p:blipFill>
        <p:spPr>
          <a:xfrm rot="21600000">
            <a:off x="12697783" y="7341943"/>
            <a:ext cx="257429" cy="376632"/>
          </a:xfrm>
          <a:prstGeom prst="rect">
            <a:avLst/>
          </a:prstGeom>
        </p:spPr>
      </p:pic>
      <p:pic>
        <p:nvPicPr>
          <p:cNvPr id="146" name="picture 146"/>
          <p:cNvPicPr>
            <a:picLocks noChangeAspect="1"/>
          </p:cNvPicPr>
          <p:nvPr/>
        </p:nvPicPr>
        <p:blipFill>
          <a:blip r:embed="rId23"/>
          <a:stretch>
            <a:fillRect/>
          </a:stretch>
        </p:blipFill>
        <p:spPr>
          <a:xfrm rot="21600000">
            <a:off x="10779227" y="3182554"/>
            <a:ext cx="67564" cy="1415958"/>
          </a:xfrm>
          <a:prstGeom prst="rect">
            <a:avLst/>
          </a:prstGeom>
        </p:spPr>
      </p:pic>
      <p:pic>
        <p:nvPicPr>
          <p:cNvPr id="148" name="picture 148"/>
          <p:cNvPicPr>
            <a:picLocks noChangeAspect="1"/>
          </p:cNvPicPr>
          <p:nvPr/>
        </p:nvPicPr>
        <p:blipFill>
          <a:blip r:embed="rId24"/>
          <a:stretch>
            <a:fillRect/>
          </a:stretch>
        </p:blipFill>
        <p:spPr>
          <a:xfrm rot="21600000">
            <a:off x="1938298" y="627460"/>
            <a:ext cx="11590" cy="927631"/>
          </a:xfrm>
          <a:prstGeom prst="rect">
            <a:avLst/>
          </a:prstGeom>
        </p:spPr>
      </p:pic>
      <p:sp>
        <p:nvSpPr>
          <p:cNvPr id="150" name="path 150"/>
          <p:cNvSpPr/>
          <p:nvPr/>
        </p:nvSpPr>
        <p:spPr>
          <a:xfrm>
            <a:off x="12149827" y="7511434"/>
            <a:ext cx="397329" cy="9003"/>
          </a:xfrm>
          <a:custGeom>
            <a:avLst/>
            <a:gdLst/>
            <a:ahLst/>
            <a:cxnLst/>
            <a:rect l="0" t="0" r="0" b="0"/>
            <a:pathLst>
              <a:path w="625" h="14">
                <a:moveTo>
                  <a:pt x="0" y="7"/>
                </a:moveTo>
                <a:lnTo>
                  <a:pt x="625" y="7"/>
                </a:lnTo>
              </a:path>
            </a:pathLst>
          </a:custGeom>
          <a:noFill/>
          <a:ln w="9003" cap="flat">
            <a:solidFill>
              <a:srgbClr val="136B41"/>
            </a:solidFill>
            <a:prstDash val="solid"/>
            <a:miter lim="1000000"/>
          </a:ln>
        </p:spPr>
        <p:txBody>
          <a:bodyPr rtlCol="0"/>
          <a:lstStyle/>
          <a:p>
            <a:pPr algn="ctr"/>
            <a:endParaRPr lang="zh-CN" altLang="en-US"/>
          </a:p>
        </p:txBody>
      </p:sp>
      <p:sp>
        <p:nvSpPr>
          <p:cNvPr id="152" name="path 152"/>
          <p:cNvSpPr/>
          <p:nvPr/>
        </p:nvSpPr>
        <p:spPr>
          <a:xfrm>
            <a:off x="13105769" y="7511434"/>
            <a:ext cx="397326" cy="9003"/>
          </a:xfrm>
          <a:custGeom>
            <a:avLst/>
            <a:gdLst/>
            <a:ahLst/>
            <a:cxnLst/>
            <a:rect l="0" t="0" r="0" b="0"/>
            <a:pathLst>
              <a:path w="625" h="14">
                <a:moveTo>
                  <a:pt x="0" y="7"/>
                </a:moveTo>
                <a:lnTo>
                  <a:pt x="625" y="7"/>
                </a:lnTo>
              </a:path>
            </a:pathLst>
          </a:custGeom>
          <a:noFill/>
          <a:ln w="9003" cap="flat">
            <a:solidFill>
              <a:srgbClr val="136B41"/>
            </a:solidFill>
            <a:prstDash val="solid"/>
            <a:miter lim="1000000"/>
          </a:ln>
        </p:spPr>
        <p:txBody>
          <a:bodyPr rtlCol="0"/>
          <a:lstStyle/>
          <a:p>
            <a:pPr algn="ctr"/>
            <a:endParaRPr lang="zh-CN" alt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4" name="picture 15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21600000">
            <a:off x="0" y="3"/>
            <a:ext cx="14630392" cy="8229592"/>
          </a:xfrm>
          <a:prstGeom prst="rect">
            <a:avLst/>
          </a:prstGeom>
        </p:spPr>
      </p:pic>
      <p:sp>
        <p:nvSpPr>
          <p:cNvPr id="156" name="textbox 156"/>
          <p:cNvSpPr/>
          <p:nvPr/>
        </p:nvSpPr>
        <p:spPr>
          <a:xfrm>
            <a:off x="5622409" y="3736234"/>
            <a:ext cx="8152130" cy="663575"/>
          </a:xfrm>
          <a:prstGeom prst="rect">
            <a:avLst/>
          </a:prstGeom>
          <a:noFill/>
          <a:ln w="0" cap="flat">
            <a:noFill/>
            <a:prstDash val="solid"/>
            <a:miter lim="0"/>
          </a:ln>
        </p:spPr>
        <p:txBody>
          <a:bodyPr vert="horz" wrap="square" lIns="0" tIns="0" rIns="0" bIns="0"/>
          <a:lstStyle/>
          <a:p>
            <a:pPr algn="l" rtl="0" eaLnBrk="0">
              <a:lnSpc>
                <a:spcPct val="85397"/>
              </a:lnSpc>
              <a:tabLst/>
            </a:pPr>
            <a:endParaRPr sz="100" dirty="0">
              <a:latin typeface="Noto Sans CJK SC Regular" panose="020B0500000000000000" charset="-122"/>
              <a:ea typeface="Noto Sans CJK SC Regular" panose="020B0500000000000000" charset="-122"/>
              <a:cs typeface="Noto Sans CJK SC Regular" panose="020B0500000000000000" charset="-122"/>
            </a:endParaRPr>
          </a:p>
          <a:p>
            <a:pPr marL="12700" algn="l" rtl="0" eaLnBrk="0">
              <a:lnSpc>
                <a:spcPct val="89000"/>
              </a:lnSpc>
              <a:tabLst/>
            </a:pPr>
            <a:r>
              <a:rPr sz="4700" b="1" kern="0" spc="220" dirty="0">
                <a:solidFill>
                  <a:srgbClr val="FFFFFF">
                    <a:alpha val="100000"/>
                  </a:srgbClr>
                </a:solidFill>
                <a:latin typeface="Noto Sans CJK SC Regular" panose="020B0500000000000000" charset="-122"/>
                <a:ea typeface="Noto Sans CJK SC Regular" panose="020B0500000000000000" charset="-122"/>
                <a:cs typeface="Noto Sans CJK SC Regular" panose="020B0500000000000000" charset="-122"/>
              </a:rPr>
              <a:t>中国茶产业联盟副理事长单位</a:t>
            </a:r>
            <a:endParaRPr sz="4700" dirty="0">
              <a:latin typeface="Noto Sans CJK SC Regular" panose="020B0500000000000000" charset="-122"/>
              <a:ea typeface="Noto Sans CJK SC Regular" panose="020B0500000000000000" charset="-122"/>
              <a:cs typeface="Noto Sans CJK SC Regular" panose="020B0500000000000000" charset="-122"/>
            </a:endParaRPr>
          </a:p>
        </p:txBody>
      </p:sp>
      <p:sp>
        <p:nvSpPr>
          <p:cNvPr id="158" name="path 158"/>
          <p:cNvSpPr/>
          <p:nvPr/>
        </p:nvSpPr>
        <p:spPr>
          <a:xfrm>
            <a:off x="13125238" y="573183"/>
            <a:ext cx="865065" cy="784170"/>
          </a:xfrm>
          <a:custGeom>
            <a:avLst/>
            <a:gdLst/>
            <a:ahLst/>
            <a:cxnLst/>
            <a:rect l="0" t="0" r="0" b="0"/>
            <a:pathLst>
              <a:path w="1362" h="1234">
                <a:moveTo>
                  <a:pt x="217" y="1215"/>
                </a:moveTo>
                <a:lnTo>
                  <a:pt x="43" y="1215"/>
                </a:lnTo>
                <a:lnTo>
                  <a:pt x="43" y="1204"/>
                </a:lnTo>
                <a:lnTo>
                  <a:pt x="217" y="1204"/>
                </a:lnTo>
                <a:lnTo>
                  <a:pt x="217" y="1215"/>
                </a:lnTo>
                <a:close/>
                <a:moveTo>
                  <a:pt x="709" y="692"/>
                </a:moveTo>
                <a:cubicBezTo>
                  <a:pt x="669" y="692"/>
                  <a:pt x="629" y="687"/>
                  <a:pt x="590" y="676"/>
                </a:cubicBezTo>
                <a:cubicBezTo>
                  <a:pt x="493" y="649"/>
                  <a:pt x="412" y="589"/>
                  <a:pt x="368" y="512"/>
                </a:cubicBezTo>
                <a:cubicBezTo>
                  <a:pt x="365" y="507"/>
                  <a:pt x="367" y="504"/>
                  <a:pt x="370" y="502"/>
                </a:cubicBezTo>
                <a:lnTo>
                  <a:pt x="371" y="502"/>
                </a:lnTo>
                <a:lnTo>
                  <a:pt x="372" y="502"/>
                </a:lnTo>
                <a:cubicBezTo>
                  <a:pt x="376" y="502"/>
                  <a:pt x="379" y="504"/>
                  <a:pt x="380" y="505"/>
                </a:cubicBezTo>
                <a:cubicBezTo>
                  <a:pt x="408" y="530"/>
                  <a:pt x="433" y="549"/>
                  <a:pt x="461" y="565"/>
                </a:cubicBezTo>
                <a:cubicBezTo>
                  <a:pt x="527" y="605"/>
                  <a:pt x="603" y="625"/>
                  <a:pt x="682" y="625"/>
                </a:cubicBezTo>
                <a:lnTo>
                  <a:pt x="682" y="625"/>
                </a:lnTo>
                <a:cubicBezTo>
                  <a:pt x="825" y="625"/>
                  <a:pt x="950" y="556"/>
                  <a:pt x="1009" y="445"/>
                </a:cubicBezTo>
                <a:cubicBezTo>
                  <a:pt x="1032" y="403"/>
                  <a:pt x="1045" y="352"/>
                  <a:pt x="1044" y="304"/>
                </a:cubicBezTo>
                <a:cubicBezTo>
                  <a:pt x="1044" y="300"/>
                  <a:pt x="1044" y="296"/>
                  <a:pt x="1044" y="293"/>
                </a:cubicBezTo>
                <a:cubicBezTo>
                  <a:pt x="1044" y="290"/>
                  <a:pt x="1044" y="288"/>
                  <a:pt x="1044" y="285"/>
                </a:cubicBezTo>
                <a:lnTo>
                  <a:pt x="1044" y="283"/>
                </a:lnTo>
                <a:lnTo>
                  <a:pt x="1044" y="282"/>
                </a:lnTo>
                <a:cubicBezTo>
                  <a:pt x="1042" y="263"/>
                  <a:pt x="1039" y="243"/>
                  <a:pt x="1034" y="220"/>
                </a:cubicBezTo>
                <a:cubicBezTo>
                  <a:pt x="1033" y="216"/>
                  <a:pt x="1034" y="212"/>
                  <a:pt x="1038" y="211"/>
                </a:cubicBezTo>
                <a:lnTo>
                  <a:pt x="1038" y="211"/>
                </a:lnTo>
                <a:lnTo>
                  <a:pt x="1040" y="210"/>
                </a:lnTo>
                <a:cubicBezTo>
                  <a:pt x="1044" y="210"/>
                  <a:pt x="1047" y="214"/>
                  <a:pt x="1047" y="215"/>
                </a:cubicBezTo>
                <a:cubicBezTo>
                  <a:pt x="1071" y="252"/>
                  <a:pt x="1085" y="294"/>
                  <a:pt x="1090" y="337"/>
                </a:cubicBezTo>
                <a:cubicBezTo>
                  <a:pt x="1099" y="418"/>
                  <a:pt x="1071" y="499"/>
                  <a:pt x="1013" y="563"/>
                </a:cubicBezTo>
                <a:cubicBezTo>
                  <a:pt x="941" y="644"/>
                  <a:pt x="827" y="692"/>
                  <a:pt x="709" y="692"/>
                </a:cubicBezTo>
                <a:lnTo>
                  <a:pt x="709" y="692"/>
                </a:lnTo>
                <a:close/>
                <a:moveTo>
                  <a:pt x="359" y="481"/>
                </a:moveTo>
                <a:cubicBezTo>
                  <a:pt x="355" y="481"/>
                  <a:pt x="352" y="478"/>
                  <a:pt x="352" y="477"/>
                </a:cubicBezTo>
                <a:cubicBezTo>
                  <a:pt x="329" y="440"/>
                  <a:pt x="314" y="397"/>
                  <a:pt x="309" y="355"/>
                </a:cubicBezTo>
                <a:cubicBezTo>
                  <a:pt x="301" y="273"/>
                  <a:pt x="328" y="193"/>
                  <a:pt x="386" y="128"/>
                </a:cubicBezTo>
                <a:cubicBezTo>
                  <a:pt x="459" y="48"/>
                  <a:pt x="572" y="0"/>
                  <a:pt x="690" y="0"/>
                </a:cubicBezTo>
                <a:cubicBezTo>
                  <a:pt x="730" y="0"/>
                  <a:pt x="770" y="5"/>
                  <a:pt x="809" y="16"/>
                </a:cubicBezTo>
                <a:cubicBezTo>
                  <a:pt x="906" y="43"/>
                  <a:pt x="987" y="102"/>
                  <a:pt x="1032" y="179"/>
                </a:cubicBezTo>
                <a:cubicBezTo>
                  <a:pt x="1034" y="184"/>
                  <a:pt x="1032" y="188"/>
                  <a:pt x="1029" y="189"/>
                </a:cubicBezTo>
                <a:lnTo>
                  <a:pt x="1028" y="190"/>
                </a:lnTo>
                <a:lnTo>
                  <a:pt x="1027" y="190"/>
                </a:lnTo>
                <a:cubicBezTo>
                  <a:pt x="1023" y="190"/>
                  <a:pt x="1020" y="187"/>
                  <a:pt x="1020" y="186"/>
                </a:cubicBezTo>
                <a:cubicBezTo>
                  <a:pt x="991" y="161"/>
                  <a:pt x="966" y="143"/>
                  <a:pt x="939" y="126"/>
                </a:cubicBezTo>
                <a:cubicBezTo>
                  <a:pt x="872" y="87"/>
                  <a:pt x="796" y="66"/>
                  <a:pt x="717" y="66"/>
                </a:cubicBezTo>
                <a:cubicBezTo>
                  <a:pt x="575" y="66"/>
                  <a:pt x="449" y="135"/>
                  <a:pt x="390" y="246"/>
                </a:cubicBezTo>
                <a:cubicBezTo>
                  <a:pt x="367" y="289"/>
                  <a:pt x="354" y="339"/>
                  <a:pt x="355" y="388"/>
                </a:cubicBezTo>
                <a:cubicBezTo>
                  <a:pt x="355" y="392"/>
                  <a:pt x="355" y="395"/>
                  <a:pt x="355" y="399"/>
                </a:cubicBezTo>
                <a:cubicBezTo>
                  <a:pt x="355" y="401"/>
                  <a:pt x="355" y="404"/>
                  <a:pt x="355" y="407"/>
                </a:cubicBezTo>
                <a:lnTo>
                  <a:pt x="355" y="408"/>
                </a:lnTo>
                <a:lnTo>
                  <a:pt x="355" y="410"/>
                </a:lnTo>
                <a:cubicBezTo>
                  <a:pt x="357" y="428"/>
                  <a:pt x="360" y="448"/>
                  <a:pt x="365" y="471"/>
                </a:cubicBezTo>
                <a:cubicBezTo>
                  <a:pt x="366" y="476"/>
                  <a:pt x="365" y="479"/>
                  <a:pt x="361" y="481"/>
                </a:cubicBezTo>
                <a:lnTo>
                  <a:pt x="361" y="481"/>
                </a:lnTo>
                <a:lnTo>
                  <a:pt x="359" y="481"/>
                </a:lnTo>
                <a:close/>
                <a:moveTo>
                  <a:pt x="819" y="173"/>
                </a:moveTo>
                <a:cubicBezTo>
                  <a:pt x="828" y="168"/>
                  <a:pt x="839" y="166"/>
                  <a:pt x="849" y="169"/>
                </a:cubicBezTo>
                <a:cubicBezTo>
                  <a:pt x="852" y="169"/>
                  <a:pt x="855" y="168"/>
                  <a:pt x="856" y="165"/>
                </a:cubicBezTo>
                <a:cubicBezTo>
                  <a:pt x="857" y="163"/>
                  <a:pt x="855" y="160"/>
                  <a:pt x="852" y="159"/>
                </a:cubicBezTo>
                <a:cubicBezTo>
                  <a:pt x="771" y="142"/>
                  <a:pt x="688" y="185"/>
                  <a:pt x="668" y="255"/>
                </a:cubicBezTo>
                <a:lnTo>
                  <a:pt x="594" y="498"/>
                </a:lnTo>
                <a:cubicBezTo>
                  <a:pt x="591" y="507"/>
                  <a:pt x="585" y="514"/>
                  <a:pt x="576" y="519"/>
                </a:cubicBezTo>
                <a:cubicBezTo>
                  <a:pt x="567" y="524"/>
                  <a:pt x="556" y="525"/>
                  <a:pt x="545" y="523"/>
                </a:cubicBezTo>
                <a:cubicBezTo>
                  <a:pt x="542" y="522"/>
                  <a:pt x="539" y="524"/>
                  <a:pt x="539" y="526"/>
                </a:cubicBezTo>
                <a:cubicBezTo>
                  <a:pt x="538" y="529"/>
                  <a:pt x="540" y="532"/>
                  <a:pt x="543" y="532"/>
                </a:cubicBezTo>
                <a:cubicBezTo>
                  <a:pt x="555" y="535"/>
                  <a:pt x="567" y="536"/>
                  <a:pt x="579" y="536"/>
                </a:cubicBezTo>
                <a:cubicBezTo>
                  <a:pt x="647" y="536"/>
                  <a:pt x="709" y="496"/>
                  <a:pt x="726" y="437"/>
                </a:cubicBezTo>
                <a:lnTo>
                  <a:pt x="801" y="194"/>
                </a:lnTo>
                <a:cubicBezTo>
                  <a:pt x="803" y="185"/>
                  <a:pt x="810" y="177"/>
                  <a:pt x="819" y="173"/>
                </a:cubicBezTo>
                <a:moveTo>
                  <a:pt x="1016" y="200"/>
                </a:moveTo>
                <a:cubicBezTo>
                  <a:pt x="935" y="182"/>
                  <a:pt x="852" y="225"/>
                  <a:pt x="832" y="295"/>
                </a:cubicBezTo>
                <a:lnTo>
                  <a:pt x="787" y="457"/>
                </a:lnTo>
                <a:cubicBezTo>
                  <a:pt x="781" y="476"/>
                  <a:pt x="760" y="487"/>
                  <a:pt x="738" y="483"/>
                </a:cubicBezTo>
                <a:cubicBezTo>
                  <a:pt x="735" y="482"/>
                  <a:pt x="732" y="484"/>
                  <a:pt x="731" y="486"/>
                </a:cubicBezTo>
                <a:cubicBezTo>
                  <a:pt x="731" y="489"/>
                  <a:pt x="732" y="491"/>
                  <a:pt x="735" y="492"/>
                </a:cubicBezTo>
                <a:cubicBezTo>
                  <a:pt x="748" y="494"/>
                  <a:pt x="760" y="496"/>
                  <a:pt x="772" y="496"/>
                </a:cubicBezTo>
                <a:cubicBezTo>
                  <a:pt x="840" y="496"/>
                  <a:pt x="902" y="456"/>
                  <a:pt x="919" y="396"/>
                </a:cubicBezTo>
                <a:lnTo>
                  <a:pt x="965" y="234"/>
                </a:lnTo>
                <a:cubicBezTo>
                  <a:pt x="970" y="216"/>
                  <a:pt x="992" y="204"/>
                  <a:pt x="1013" y="209"/>
                </a:cubicBezTo>
                <a:cubicBezTo>
                  <a:pt x="1016" y="210"/>
                  <a:pt x="1019" y="208"/>
                  <a:pt x="1020" y="205"/>
                </a:cubicBezTo>
                <a:cubicBezTo>
                  <a:pt x="1021" y="203"/>
                  <a:pt x="1019" y="200"/>
                  <a:pt x="1016" y="200"/>
                </a:cubicBezTo>
                <a:moveTo>
                  <a:pt x="606" y="234"/>
                </a:moveTo>
                <a:cubicBezTo>
                  <a:pt x="608" y="225"/>
                  <a:pt x="615" y="218"/>
                  <a:pt x="624" y="213"/>
                </a:cubicBezTo>
                <a:cubicBezTo>
                  <a:pt x="633" y="208"/>
                  <a:pt x="644" y="207"/>
                  <a:pt x="654" y="209"/>
                </a:cubicBezTo>
                <a:cubicBezTo>
                  <a:pt x="657" y="210"/>
                  <a:pt x="660" y="208"/>
                  <a:pt x="661" y="205"/>
                </a:cubicBezTo>
                <a:cubicBezTo>
                  <a:pt x="662" y="203"/>
                  <a:pt x="660" y="200"/>
                  <a:pt x="657" y="200"/>
                </a:cubicBezTo>
                <a:cubicBezTo>
                  <a:pt x="576" y="182"/>
                  <a:pt x="493" y="225"/>
                  <a:pt x="473" y="295"/>
                </a:cubicBezTo>
                <a:lnTo>
                  <a:pt x="428" y="457"/>
                </a:lnTo>
                <a:cubicBezTo>
                  <a:pt x="423" y="476"/>
                  <a:pt x="401" y="487"/>
                  <a:pt x="379" y="483"/>
                </a:cubicBezTo>
                <a:cubicBezTo>
                  <a:pt x="376" y="482"/>
                  <a:pt x="373" y="484"/>
                  <a:pt x="373" y="486"/>
                </a:cubicBezTo>
                <a:cubicBezTo>
                  <a:pt x="372" y="489"/>
                  <a:pt x="374" y="491"/>
                  <a:pt x="377" y="492"/>
                </a:cubicBezTo>
                <a:cubicBezTo>
                  <a:pt x="389" y="494"/>
                  <a:pt x="401" y="496"/>
                  <a:pt x="413" y="496"/>
                </a:cubicBezTo>
                <a:cubicBezTo>
                  <a:pt x="481" y="496"/>
                  <a:pt x="543" y="456"/>
                  <a:pt x="560" y="396"/>
                </a:cubicBezTo>
                <a:lnTo>
                  <a:pt x="606" y="234"/>
                </a:lnTo>
                <a:close/>
                <a:moveTo>
                  <a:pt x="1105" y="1204"/>
                </a:moveTo>
                <a:cubicBezTo>
                  <a:pt x="1107" y="1204"/>
                  <a:pt x="1109" y="1205"/>
                  <a:pt x="1112" y="1205"/>
                </a:cubicBezTo>
                <a:cubicBezTo>
                  <a:pt x="1117" y="1205"/>
                  <a:pt x="1124" y="1202"/>
                  <a:pt x="1124" y="1190"/>
                </a:cubicBezTo>
                <a:cubicBezTo>
                  <a:pt x="1124" y="1180"/>
                  <a:pt x="1118" y="1175"/>
                  <a:pt x="1111" y="1175"/>
                </a:cubicBezTo>
                <a:cubicBezTo>
                  <a:pt x="1109" y="1175"/>
                  <a:pt x="1107" y="1176"/>
                  <a:pt x="1106" y="1176"/>
                </a:cubicBezTo>
                <a:cubicBezTo>
                  <a:pt x="1106" y="1177"/>
                  <a:pt x="1105" y="1178"/>
                  <a:pt x="1105" y="1181"/>
                </a:cubicBezTo>
                <a:lnTo>
                  <a:pt x="1105" y="1204"/>
                </a:lnTo>
                <a:close/>
                <a:moveTo>
                  <a:pt x="1113" y="1172"/>
                </a:moveTo>
                <a:cubicBezTo>
                  <a:pt x="1119" y="1172"/>
                  <a:pt x="1124" y="1173"/>
                  <a:pt x="1128" y="1176"/>
                </a:cubicBezTo>
                <a:cubicBezTo>
                  <a:pt x="1131" y="1179"/>
                  <a:pt x="1134" y="1183"/>
                  <a:pt x="1134" y="1189"/>
                </a:cubicBezTo>
                <a:cubicBezTo>
                  <a:pt x="1134" y="1202"/>
                  <a:pt x="1125" y="1207"/>
                  <a:pt x="1116" y="1209"/>
                </a:cubicBezTo>
                <a:cubicBezTo>
                  <a:pt x="1115" y="1209"/>
                  <a:pt x="1113" y="1209"/>
                  <a:pt x="1112" y="1209"/>
                </a:cubicBezTo>
                <a:lnTo>
                  <a:pt x="1105" y="1207"/>
                </a:lnTo>
                <a:lnTo>
                  <a:pt x="1105" y="1221"/>
                </a:lnTo>
                <a:cubicBezTo>
                  <a:pt x="1105" y="1229"/>
                  <a:pt x="1106" y="1230"/>
                  <a:pt x="1114" y="1230"/>
                </a:cubicBezTo>
                <a:lnTo>
                  <a:pt x="1114" y="1233"/>
                </a:lnTo>
                <a:lnTo>
                  <a:pt x="1089" y="1233"/>
                </a:lnTo>
                <a:lnTo>
                  <a:pt x="1089" y="1230"/>
                </a:lnTo>
                <a:cubicBezTo>
                  <a:pt x="1097" y="1230"/>
                  <a:pt x="1097" y="1229"/>
                  <a:pt x="1097" y="1221"/>
                </a:cubicBezTo>
                <a:lnTo>
                  <a:pt x="1097" y="1184"/>
                </a:lnTo>
                <a:cubicBezTo>
                  <a:pt x="1097" y="1176"/>
                  <a:pt x="1097" y="1175"/>
                  <a:pt x="1090" y="1175"/>
                </a:cubicBezTo>
                <a:lnTo>
                  <a:pt x="1090" y="1172"/>
                </a:lnTo>
                <a:lnTo>
                  <a:pt x="1113" y="1172"/>
                </a:lnTo>
                <a:close/>
                <a:moveTo>
                  <a:pt x="1084" y="1175"/>
                </a:moveTo>
                <a:cubicBezTo>
                  <a:pt x="1079" y="1175"/>
                  <a:pt x="1077" y="1177"/>
                  <a:pt x="1077" y="1181"/>
                </a:cubicBezTo>
                <a:cubicBezTo>
                  <a:pt x="1076" y="1183"/>
                  <a:pt x="1076" y="1187"/>
                  <a:pt x="1076" y="1195"/>
                </a:cubicBezTo>
                <a:lnTo>
                  <a:pt x="1076" y="1203"/>
                </a:lnTo>
                <a:cubicBezTo>
                  <a:pt x="1076" y="1214"/>
                  <a:pt x="1074" y="1222"/>
                  <a:pt x="1069" y="1228"/>
                </a:cubicBezTo>
                <a:cubicBezTo>
                  <a:pt x="1065" y="1232"/>
                  <a:pt x="1059" y="1234"/>
                  <a:pt x="1053" y="1234"/>
                </a:cubicBezTo>
                <a:cubicBezTo>
                  <a:pt x="1047" y="1234"/>
                  <a:pt x="1042" y="1233"/>
                  <a:pt x="1038" y="1230"/>
                </a:cubicBezTo>
                <a:cubicBezTo>
                  <a:pt x="1033" y="1225"/>
                  <a:pt x="1030" y="1218"/>
                  <a:pt x="1030" y="1207"/>
                </a:cubicBezTo>
                <a:lnTo>
                  <a:pt x="1030" y="1185"/>
                </a:lnTo>
                <a:cubicBezTo>
                  <a:pt x="1030" y="1176"/>
                  <a:pt x="1029" y="1176"/>
                  <a:pt x="1022" y="1175"/>
                </a:cubicBezTo>
                <a:lnTo>
                  <a:pt x="1022" y="1172"/>
                </a:lnTo>
                <a:lnTo>
                  <a:pt x="1046" y="1172"/>
                </a:lnTo>
                <a:lnTo>
                  <a:pt x="1046" y="1175"/>
                </a:lnTo>
                <a:cubicBezTo>
                  <a:pt x="1039" y="1175"/>
                  <a:pt x="1039" y="1176"/>
                  <a:pt x="1039" y="1185"/>
                </a:cubicBezTo>
                <a:lnTo>
                  <a:pt x="1039" y="1205"/>
                </a:lnTo>
                <a:cubicBezTo>
                  <a:pt x="1039" y="1220"/>
                  <a:pt x="1045" y="1229"/>
                  <a:pt x="1055" y="1229"/>
                </a:cubicBezTo>
                <a:cubicBezTo>
                  <a:pt x="1068" y="1229"/>
                  <a:pt x="1072" y="1218"/>
                  <a:pt x="1072" y="1203"/>
                </a:cubicBezTo>
                <a:lnTo>
                  <a:pt x="1072" y="1195"/>
                </a:lnTo>
                <a:cubicBezTo>
                  <a:pt x="1072" y="1187"/>
                  <a:pt x="1072" y="1183"/>
                  <a:pt x="1071" y="1180"/>
                </a:cubicBezTo>
                <a:cubicBezTo>
                  <a:pt x="1071" y="1177"/>
                  <a:pt x="1069" y="1175"/>
                  <a:pt x="1063" y="1175"/>
                </a:cubicBezTo>
                <a:lnTo>
                  <a:pt x="1063" y="1172"/>
                </a:lnTo>
                <a:lnTo>
                  <a:pt x="1084" y="1172"/>
                </a:lnTo>
                <a:lnTo>
                  <a:pt x="1084" y="1175"/>
                </a:lnTo>
                <a:close/>
                <a:moveTo>
                  <a:pt x="985" y="1174"/>
                </a:moveTo>
                <a:cubicBezTo>
                  <a:pt x="975" y="1174"/>
                  <a:pt x="966" y="1183"/>
                  <a:pt x="966" y="1201"/>
                </a:cubicBezTo>
                <a:cubicBezTo>
                  <a:pt x="966" y="1218"/>
                  <a:pt x="975" y="1231"/>
                  <a:pt x="988" y="1231"/>
                </a:cubicBezTo>
                <a:cubicBezTo>
                  <a:pt x="998" y="1231"/>
                  <a:pt x="1007" y="1222"/>
                  <a:pt x="1007" y="1204"/>
                </a:cubicBezTo>
                <a:cubicBezTo>
                  <a:pt x="1007" y="1185"/>
                  <a:pt x="997" y="1174"/>
                  <a:pt x="985" y="1174"/>
                </a:cubicBezTo>
                <a:lnTo>
                  <a:pt x="985" y="1174"/>
                </a:lnTo>
                <a:close/>
                <a:moveTo>
                  <a:pt x="987" y="1171"/>
                </a:moveTo>
                <a:cubicBezTo>
                  <a:pt x="1003" y="1171"/>
                  <a:pt x="1017" y="1183"/>
                  <a:pt x="1017" y="1202"/>
                </a:cubicBezTo>
                <a:cubicBezTo>
                  <a:pt x="1017" y="1222"/>
                  <a:pt x="1003" y="1234"/>
                  <a:pt x="986" y="1234"/>
                </a:cubicBezTo>
                <a:cubicBezTo>
                  <a:pt x="969" y="1234"/>
                  <a:pt x="956" y="1221"/>
                  <a:pt x="956" y="1203"/>
                </a:cubicBezTo>
                <a:cubicBezTo>
                  <a:pt x="956" y="1186"/>
                  <a:pt x="968" y="1171"/>
                  <a:pt x="987" y="1171"/>
                </a:cubicBezTo>
                <a:lnTo>
                  <a:pt x="987" y="1171"/>
                </a:lnTo>
                <a:close/>
                <a:moveTo>
                  <a:pt x="920" y="1203"/>
                </a:moveTo>
                <a:cubicBezTo>
                  <a:pt x="925" y="1203"/>
                  <a:pt x="928" y="1203"/>
                  <a:pt x="930" y="1201"/>
                </a:cubicBezTo>
                <a:cubicBezTo>
                  <a:pt x="933" y="1198"/>
                  <a:pt x="935" y="1194"/>
                  <a:pt x="935" y="1189"/>
                </a:cubicBezTo>
                <a:cubicBezTo>
                  <a:pt x="935" y="1179"/>
                  <a:pt x="928" y="1175"/>
                  <a:pt x="922" y="1175"/>
                </a:cubicBezTo>
                <a:cubicBezTo>
                  <a:pt x="919" y="1175"/>
                  <a:pt x="918" y="1176"/>
                  <a:pt x="917" y="1176"/>
                </a:cubicBezTo>
                <a:cubicBezTo>
                  <a:pt x="917" y="1177"/>
                  <a:pt x="916" y="1178"/>
                  <a:pt x="916" y="1180"/>
                </a:cubicBezTo>
                <a:lnTo>
                  <a:pt x="916" y="1203"/>
                </a:lnTo>
                <a:lnTo>
                  <a:pt x="920" y="1203"/>
                </a:lnTo>
                <a:close/>
                <a:moveTo>
                  <a:pt x="953" y="1234"/>
                </a:moveTo>
                <a:cubicBezTo>
                  <a:pt x="952" y="1234"/>
                  <a:pt x="951" y="1234"/>
                  <a:pt x="950" y="1234"/>
                </a:cubicBezTo>
                <a:cubicBezTo>
                  <a:pt x="943" y="1233"/>
                  <a:pt x="939" y="1231"/>
                  <a:pt x="935" y="1225"/>
                </a:cubicBezTo>
                <a:cubicBezTo>
                  <a:pt x="932" y="1220"/>
                  <a:pt x="929" y="1215"/>
                  <a:pt x="926" y="1210"/>
                </a:cubicBezTo>
                <a:cubicBezTo>
                  <a:pt x="925" y="1208"/>
                  <a:pt x="923" y="1206"/>
                  <a:pt x="919" y="1206"/>
                </a:cubicBezTo>
                <a:lnTo>
                  <a:pt x="916" y="1206"/>
                </a:lnTo>
                <a:lnTo>
                  <a:pt x="916" y="1221"/>
                </a:lnTo>
                <a:cubicBezTo>
                  <a:pt x="916" y="1229"/>
                  <a:pt x="917" y="1230"/>
                  <a:pt x="924" y="1230"/>
                </a:cubicBezTo>
                <a:lnTo>
                  <a:pt x="924" y="1233"/>
                </a:lnTo>
                <a:lnTo>
                  <a:pt x="900" y="1233"/>
                </a:lnTo>
                <a:lnTo>
                  <a:pt x="900" y="1230"/>
                </a:lnTo>
                <a:cubicBezTo>
                  <a:pt x="907" y="1230"/>
                  <a:pt x="908" y="1229"/>
                  <a:pt x="908" y="1221"/>
                </a:cubicBezTo>
                <a:lnTo>
                  <a:pt x="908" y="1184"/>
                </a:lnTo>
                <a:cubicBezTo>
                  <a:pt x="908" y="1176"/>
                  <a:pt x="907" y="1176"/>
                  <a:pt x="901" y="1175"/>
                </a:cubicBezTo>
                <a:lnTo>
                  <a:pt x="901" y="1172"/>
                </a:lnTo>
                <a:lnTo>
                  <a:pt x="923" y="1172"/>
                </a:lnTo>
                <a:cubicBezTo>
                  <a:pt x="930" y="1172"/>
                  <a:pt x="934" y="1173"/>
                  <a:pt x="938" y="1175"/>
                </a:cubicBezTo>
                <a:cubicBezTo>
                  <a:pt x="941" y="1178"/>
                  <a:pt x="943" y="1182"/>
                  <a:pt x="943" y="1188"/>
                </a:cubicBezTo>
                <a:cubicBezTo>
                  <a:pt x="943" y="1196"/>
                  <a:pt x="939" y="1201"/>
                  <a:pt x="932" y="1204"/>
                </a:cubicBezTo>
                <a:cubicBezTo>
                  <a:pt x="934" y="1207"/>
                  <a:pt x="937" y="1213"/>
                  <a:pt x="940" y="1217"/>
                </a:cubicBezTo>
                <a:cubicBezTo>
                  <a:pt x="943" y="1222"/>
                  <a:pt x="945" y="1225"/>
                  <a:pt x="947" y="1227"/>
                </a:cubicBezTo>
                <a:cubicBezTo>
                  <a:pt x="950" y="1230"/>
                  <a:pt x="951" y="1231"/>
                  <a:pt x="954" y="1231"/>
                </a:cubicBezTo>
                <a:lnTo>
                  <a:pt x="953" y="1234"/>
                </a:lnTo>
                <a:close/>
                <a:moveTo>
                  <a:pt x="895" y="1207"/>
                </a:moveTo>
                <a:cubicBezTo>
                  <a:pt x="889" y="1208"/>
                  <a:pt x="889" y="1209"/>
                  <a:pt x="889" y="1214"/>
                </a:cubicBezTo>
                <a:lnTo>
                  <a:pt x="889" y="1222"/>
                </a:lnTo>
                <a:cubicBezTo>
                  <a:pt x="889" y="1225"/>
                  <a:pt x="889" y="1228"/>
                  <a:pt x="890" y="1231"/>
                </a:cubicBezTo>
                <a:cubicBezTo>
                  <a:pt x="884" y="1232"/>
                  <a:pt x="877" y="1234"/>
                  <a:pt x="869" y="1234"/>
                </a:cubicBezTo>
                <a:cubicBezTo>
                  <a:pt x="849" y="1234"/>
                  <a:pt x="835" y="1222"/>
                  <a:pt x="835" y="1203"/>
                </a:cubicBezTo>
                <a:cubicBezTo>
                  <a:pt x="835" y="1182"/>
                  <a:pt x="852" y="1171"/>
                  <a:pt x="870" y="1171"/>
                </a:cubicBezTo>
                <a:cubicBezTo>
                  <a:pt x="878" y="1171"/>
                  <a:pt x="885" y="1173"/>
                  <a:pt x="888" y="1174"/>
                </a:cubicBezTo>
                <a:cubicBezTo>
                  <a:pt x="888" y="1177"/>
                  <a:pt x="889" y="1182"/>
                  <a:pt x="890" y="1189"/>
                </a:cubicBezTo>
                <a:lnTo>
                  <a:pt x="887" y="1189"/>
                </a:lnTo>
                <a:cubicBezTo>
                  <a:pt x="885" y="1178"/>
                  <a:pt x="878" y="1174"/>
                  <a:pt x="869" y="1174"/>
                </a:cubicBezTo>
                <a:cubicBezTo>
                  <a:pt x="855" y="1174"/>
                  <a:pt x="845" y="1185"/>
                  <a:pt x="845" y="1202"/>
                </a:cubicBezTo>
                <a:cubicBezTo>
                  <a:pt x="845" y="1215"/>
                  <a:pt x="853" y="1231"/>
                  <a:pt x="870" y="1231"/>
                </a:cubicBezTo>
                <a:cubicBezTo>
                  <a:pt x="873" y="1231"/>
                  <a:pt x="876" y="1230"/>
                  <a:pt x="878" y="1229"/>
                </a:cubicBezTo>
                <a:cubicBezTo>
                  <a:pt x="880" y="1228"/>
                  <a:pt x="881" y="1227"/>
                  <a:pt x="881" y="1223"/>
                </a:cubicBezTo>
                <a:lnTo>
                  <a:pt x="881" y="1216"/>
                </a:lnTo>
                <a:cubicBezTo>
                  <a:pt x="881" y="1209"/>
                  <a:pt x="880" y="1208"/>
                  <a:pt x="871" y="1207"/>
                </a:cubicBezTo>
                <a:lnTo>
                  <a:pt x="871" y="1205"/>
                </a:lnTo>
                <a:lnTo>
                  <a:pt x="895" y="1205"/>
                </a:lnTo>
                <a:lnTo>
                  <a:pt x="895" y="1207"/>
                </a:lnTo>
                <a:close/>
                <a:moveTo>
                  <a:pt x="775" y="1184"/>
                </a:moveTo>
                <a:lnTo>
                  <a:pt x="775" y="1184"/>
                </a:lnTo>
                <a:cubicBezTo>
                  <a:pt x="772" y="1191"/>
                  <a:pt x="769" y="1199"/>
                  <a:pt x="767" y="1207"/>
                </a:cubicBezTo>
                <a:lnTo>
                  <a:pt x="783" y="1207"/>
                </a:lnTo>
                <a:lnTo>
                  <a:pt x="775" y="1184"/>
                </a:lnTo>
                <a:close/>
                <a:moveTo>
                  <a:pt x="784" y="1233"/>
                </a:moveTo>
                <a:lnTo>
                  <a:pt x="784" y="1230"/>
                </a:lnTo>
                <a:cubicBezTo>
                  <a:pt x="789" y="1229"/>
                  <a:pt x="790" y="1229"/>
                  <a:pt x="789" y="1225"/>
                </a:cubicBezTo>
                <a:cubicBezTo>
                  <a:pt x="788" y="1221"/>
                  <a:pt x="786" y="1216"/>
                  <a:pt x="784" y="1211"/>
                </a:cubicBezTo>
                <a:lnTo>
                  <a:pt x="765" y="1211"/>
                </a:lnTo>
                <a:cubicBezTo>
                  <a:pt x="764" y="1215"/>
                  <a:pt x="762" y="1219"/>
                  <a:pt x="761" y="1223"/>
                </a:cubicBezTo>
                <a:cubicBezTo>
                  <a:pt x="759" y="1228"/>
                  <a:pt x="760" y="1229"/>
                  <a:pt x="767" y="1230"/>
                </a:cubicBezTo>
                <a:lnTo>
                  <a:pt x="767" y="1233"/>
                </a:lnTo>
                <a:lnTo>
                  <a:pt x="747" y="1233"/>
                </a:lnTo>
                <a:lnTo>
                  <a:pt x="747" y="1230"/>
                </a:lnTo>
                <a:cubicBezTo>
                  <a:pt x="753" y="1229"/>
                  <a:pt x="754" y="1229"/>
                  <a:pt x="757" y="1220"/>
                </a:cubicBezTo>
                <a:lnTo>
                  <a:pt x="776" y="1172"/>
                </a:lnTo>
                <a:lnTo>
                  <a:pt x="779" y="1171"/>
                </a:lnTo>
                <a:cubicBezTo>
                  <a:pt x="785" y="1187"/>
                  <a:pt x="790" y="1204"/>
                  <a:pt x="796" y="1220"/>
                </a:cubicBezTo>
                <a:cubicBezTo>
                  <a:pt x="799" y="1229"/>
                  <a:pt x="800" y="1230"/>
                  <a:pt x="806" y="1230"/>
                </a:cubicBezTo>
                <a:lnTo>
                  <a:pt x="806" y="1233"/>
                </a:lnTo>
                <a:lnTo>
                  <a:pt x="784" y="1233"/>
                </a:lnTo>
                <a:close/>
                <a:moveTo>
                  <a:pt x="744" y="1218"/>
                </a:moveTo>
                <a:cubicBezTo>
                  <a:pt x="743" y="1221"/>
                  <a:pt x="741" y="1230"/>
                  <a:pt x="741" y="1233"/>
                </a:cubicBezTo>
                <a:lnTo>
                  <a:pt x="697" y="1233"/>
                </a:lnTo>
                <a:lnTo>
                  <a:pt x="697" y="1230"/>
                </a:lnTo>
                <a:cubicBezTo>
                  <a:pt x="705" y="1230"/>
                  <a:pt x="706" y="1229"/>
                  <a:pt x="706" y="1221"/>
                </a:cubicBezTo>
                <a:lnTo>
                  <a:pt x="706" y="1184"/>
                </a:lnTo>
                <a:cubicBezTo>
                  <a:pt x="706" y="1176"/>
                  <a:pt x="705" y="1176"/>
                  <a:pt x="698" y="1175"/>
                </a:cubicBezTo>
                <a:lnTo>
                  <a:pt x="698" y="1172"/>
                </a:lnTo>
                <a:lnTo>
                  <a:pt x="738" y="1172"/>
                </a:lnTo>
                <a:cubicBezTo>
                  <a:pt x="739" y="1175"/>
                  <a:pt x="739" y="1181"/>
                  <a:pt x="739" y="1186"/>
                </a:cubicBezTo>
                <a:lnTo>
                  <a:pt x="737" y="1186"/>
                </a:lnTo>
                <a:cubicBezTo>
                  <a:pt x="736" y="1183"/>
                  <a:pt x="735" y="1180"/>
                  <a:pt x="734" y="1178"/>
                </a:cubicBezTo>
                <a:cubicBezTo>
                  <a:pt x="732" y="1176"/>
                  <a:pt x="730" y="1176"/>
                  <a:pt x="724" y="1176"/>
                </a:cubicBezTo>
                <a:lnTo>
                  <a:pt x="717" y="1176"/>
                </a:lnTo>
                <a:cubicBezTo>
                  <a:pt x="714" y="1176"/>
                  <a:pt x="714" y="1176"/>
                  <a:pt x="714" y="1179"/>
                </a:cubicBezTo>
                <a:lnTo>
                  <a:pt x="714" y="1200"/>
                </a:lnTo>
                <a:lnTo>
                  <a:pt x="722" y="1200"/>
                </a:lnTo>
                <a:cubicBezTo>
                  <a:pt x="730" y="1200"/>
                  <a:pt x="731" y="1199"/>
                  <a:pt x="732" y="1193"/>
                </a:cubicBezTo>
                <a:lnTo>
                  <a:pt x="735" y="1193"/>
                </a:lnTo>
                <a:lnTo>
                  <a:pt x="735" y="1211"/>
                </a:lnTo>
                <a:lnTo>
                  <a:pt x="732" y="1211"/>
                </a:lnTo>
                <a:cubicBezTo>
                  <a:pt x="731" y="1204"/>
                  <a:pt x="730" y="1204"/>
                  <a:pt x="722" y="1204"/>
                </a:cubicBezTo>
                <a:lnTo>
                  <a:pt x="714" y="1204"/>
                </a:lnTo>
                <a:lnTo>
                  <a:pt x="714" y="1221"/>
                </a:lnTo>
                <a:cubicBezTo>
                  <a:pt x="714" y="1225"/>
                  <a:pt x="715" y="1227"/>
                  <a:pt x="716" y="1228"/>
                </a:cubicBezTo>
                <a:cubicBezTo>
                  <a:pt x="718" y="1230"/>
                  <a:pt x="721" y="1230"/>
                  <a:pt x="725" y="1230"/>
                </a:cubicBezTo>
                <a:cubicBezTo>
                  <a:pt x="732" y="1230"/>
                  <a:pt x="734" y="1229"/>
                  <a:pt x="737" y="1226"/>
                </a:cubicBezTo>
                <a:cubicBezTo>
                  <a:pt x="738" y="1224"/>
                  <a:pt x="740" y="1221"/>
                  <a:pt x="741" y="1217"/>
                </a:cubicBezTo>
                <a:lnTo>
                  <a:pt x="744" y="1218"/>
                </a:lnTo>
                <a:close/>
                <a:moveTo>
                  <a:pt x="690" y="1187"/>
                </a:moveTo>
                <a:cubicBezTo>
                  <a:pt x="689" y="1183"/>
                  <a:pt x="688" y="1180"/>
                  <a:pt x="687" y="1179"/>
                </a:cubicBezTo>
                <a:cubicBezTo>
                  <a:pt x="685" y="1176"/>
                  <a:pt x="684" y="1176"/>
                  <a:pt x="677" y="1176"/>
                </a:cubicBezTo>
                <a:lnTo>
                  <a:pt x="671" y="1176"/>
                </a:lnTo>
                <a:lnTo>
                  <a:pt x="671" y="1221"/>
                </a:lnTo>
                <a:cubicBezTo>
                  <a:pt x="671" y="1229"/>
                  <a:pt x="672" y="1230"/>
                  <a:pt x="680" y="1230"/>
                </a:cubicBezTo>
                <a:lnTo>
                  <a:pt x="680" y="1233"/>
                </a:lnTo>
                <a:lnTo>
                  <a:pt x="654" y="1233"/>
                </a:lnTo>
                <a:lnTo>
                  <a:pt x="654" y="1230"/>
                </a:lnTo>
                <a:cubicBezTo>
                  <a:pt x="662" y="1230"/>
                  <a:pt x="663" y="1229"/>
                  <a:pt x="663" y="1221"/>
                </a:cubicBezTo>
                <a:lnTo>
                  <a:pt x="663" y="1176"/>
                </a:lnTo>
                <a:lnTo>
                  <a:pt x="657" y="1176"/>
                </a:lnTo>
                <a:cubicBezTo>
                  <a:pt x="650" y="1176"/>
                  <a:pt x="648" y="1177"/>
                  <a:pt x="647" y="1179"/>
                </a:cubicBezTo>
                <a:cubicBezTo>
                  <a:pt x="646" y="1180"/>
                  <a:pt x="645" y="1183"/>
                  <a:pt x="644" y="1187"/>
                </a:cubicBezTo>
                <a:lnTo>
                  <a:pt x="641" y="1187"/>
                </a:lnTo>
                <a:cubicBezTo>
                  <a:pt x="641" y="1181"/>
                  <a:pt x="642" y="1175"/>
                  <a:pt x="642" y="1170"/>
                </a:cubicBezTo>
                <a:lnTo>
                  <a:pt x="644" y="1170"/>
                </a:lnTo>
                <a:cubicBezTo>
                  <a:pt x="645" y="1172"/>
                  <a:pt x="646" y="1172"/>
                  <a:pt x="649" y="1172"/>
                </a:cubicBezTo>
                <a:lnTo>
                  <a:pt x="685" y="1172"/>
                </a:lnTo>
                <a:cubicBezTo>
                  <a:pt x="687" y="1172"/>
                  <a:pt x="688" y="1172"/>
                  <a:pt x="690" y="1170"/>
                </a:cubicBezTo>
                <a:lnTo>
                  <a:pt x="691" y="1170"/>
                </a:lnTo>
                <a:cubicBezTo>
                  <a:pt x="691" y="1174"/>
                  <a:pt x="692" y="1181"/>
                  <a:pt x="692" y="1187"/>
                </a:cubicBezTo>
                <a:lnTo>
                  <a:pt x="690" y="1187"/>
                </a:lnTo>
                <a:close/>
                <a:moveTo>
                  <a:pt x="613" y="1175"/>
                </a:moveTo>
                <a:cubicBezTo>
                  <a:pt x="608" y="1175"/>
                  <a:pt x="606" y="1176"/>
                  <a:pt x="605" y="1181"/>
                </a:cubicBezTo>
                <a:cubicBezTo>
                  <a:pt x="605" y="1184"/>
                  <a:pt x="605" y="1188"/>
                  <a:pt x="605" y="1197"/>
                </a:cubicBezTo>
                <a:lnTo>
                  <a:pt x="605" y="1234"/>
                </a:lnTo>
                <a:lnTo>
                  <a:pt x="602" y="1234"/>
                </a:lnTo>
                <a:lnTo>
                  <a:pt x="563" y="1185"/>
                </a:lnTo>
                <a:lnTo>
                  <a:pt x="563" y="1185"/>
                </a:lnTo>
                <a:lnTo>
                  <a:pt x="563" y="1208"/>
                </a:lnTo>
                <a:cubicBezTo>
                  <a:pt x="563" y="1217"/>
                  <a:pt x="563" y="1221"/>
                  <a:pt x="563" y="1224"/>
                </a:cubicBezTo>
                <a:cubicBezTo>
                  <a:pt x="564" y="1229"/>
                  <a:pt x="566" y="1230"/>
                  <a:pt x="572" y="1230"/>
                </a:cubicBezTo>
                <a:lnTo>
                  <a:pt x="572" y="1233"/>
                </a:lnTo>
                <a:lnTo>
                  <a:pt x="551" y="1233"/>
                </a:lnTo>
                <a:lnTo>
                  <a:pt x="551" y="1230"/>
                </a:lnTo>
                <a:cubicBezTo>
                  <a:pt x="556" y="1230"/>
                  <a:pt x="558" y="1229"/>
                  <a:pt x="559" y="1224"/>
                </a:cubicBezTo>
                <a:cubicBezTo>
                  <a:pt x="559" y="1221"/>
                  <a:pt x="559" y="1217"/>
                  <a:pt x="559" y="1208"/>
                </a:cubicBezTo>
                <a:lnTo>
                  <a:pt x="559" y="1188"/>
                </a:lnTo>
                <a:cubicBezTo>
                  <a:pt x="559" y="1181"/>
                  <a:pt x="559" y="1181"/>
                  <a:pt x="557" y="1178"/>
                </a:cubicBezTo>
                <a:cubicBezTo>
                  <a:pt x="556" y="1176"/>
                  <a:pt x="554" y="1175"/>
                  <a:pt x="549" y="1175"/>
                </a:cubicBezTo>
                <a:lnTo>
                  <a:pt x="549" y="1172"/>
                </a:lnTo>
                <a:lnTo>
                  <a:pt x="563" y="1172"/>
                </a:lnTo>
                <a:lnTo>
                  <a:pt x="601" y="1218"/>
                </a:lnTo>
                <a:lnTo>
                  <a:pt x="601" y="1218"/>
                </a:lnTo>
                <a:lnTo>
                  <a:pt x="601" y="1197"/>
                </a:lnTo>
                <a:cubicBezTo>
                  <a:pt x="601" y="1188"/>
                  <a:pt x="601" y="1184"/>
                  <a:pt x="601" y="1181"/>
                </a:cubicBezTo>
                <a:cubicBezTo>
                  <a:pt x="600" y="1177"/>
                  <a:pt x="598" y="1175"/>
                  <a:pt x="592" y="1175"/>
                </a:cubicBezTo>
                <a:lnTo>
                  <a:pt x="592" y="1172"/>
                </a:lnTo>
                <a:lnTo>
                  <a:pt x="613" y="1172"/>
                </a:lnTo>
                <a:lnTo>
                  <a:pt x="613" y="1175"/>
                </a:lnTo>
                <a:close/>
                <a:moveTo>
                  <a:pt x="515" y="1184"/>
                </a:moveTo>
                <a:lnTo>
                  <a:pt x="515" y="1184"/>
                </a:lnTo>
                <a:cubicBezTo>
                  <a:pt x="512" y="1191"/>
                  <a:pt x="509" y="1199"/>
                  <a:pt x="507" y="1207"/>
                </a:cubicBezTo>
                <a:lnTo>
                  <a:pt x="523" y="1207"/>
                </a:lnTo>
                <a:lnTo>
                  <a:pt x="515" y="1184"/>
                </a:lnTo>
                <a:close/>
                <a:moveTo>
                  <a:pt x="524" y="1233"/>
                </a:moveTo>
                <a:lnTo>
                  <a:pt x="524" y="1230"/>
                </a:lnTo>
                <a:cubicBezTo>
                  <a:pt x="529" y="1229"/>
                  <a:pt x="530" y="1229"/>
                  <a:pt x="529" y="1225"/>
                </a:cubicBezTo>
                <a:cubicBezTo>
                  <a:pt x="528" y="1221"/>
                  <a:pt x="526" y="1216"/>
                  <a:pt x="524" y="1211"/>
                </a:cubicBezTo>
                <a:lnTo>
                  <a:pt x="505" y="1211"/>
                </a:lnTo>
                <a:cubicBezTo>
                  <a:pt x="504" y="1215"/>
                  <a:pt x="502" y="1219"/>
                  <a:pt x="501" y="1223"/>
                </a:cubicBezTo>
                <a:cubicBezTo>
                  <a:pt x="499" y="1228"/>
                  <a:pt x="500" y="1229"/>
                  <a:pt x="507" y="1230"/>
                </a:cubicBezTo>
                <a:lnTo>
                  <a:pt x="507" y="1233"/>
                </a:lnTo>
                <a:lnTo>
                  <a:pt x="487" y="1233"/>
                </a:lnTo>
                <a:lnTo>
                  <a:pt x="487" y="1230"/>
                </a:lnTo>
                <a:cubicBezTo>
                  <a:pt x="493" y="1229"/>
                  <a:pt x="494" y="1229"/>
                  <a:pt x="497" y="1220"/>
                </a:cubicBezTo>
                <a:lnTo>
                  <a:pt x="516" y="1172"/>
                </a:lnTo>
                <a:lnTo>
                  <a:pt x="519" y="1171"/>
                </a:lnTo>
                <a:cubicBezTo>
                  <a:pt x="525" y="1187"/>
                  <a:pt x="530" y="1204"/>
                  <a:pt x="536" y="1220"/>
                </a:cubicBezTo>
                <a:cubicBezTo>
                  <a:pt x="539" y="1229"/>
                  <a:pt x="540" y="1230"/>
                  <a:pt x="546" y="1230"/>
                </a:cubicBezTo>
                <a:lnTo>
                  <a:pt x="546" y="1233"/>
                </a:lnTo>
                <a:lnTo>
                  <a:pt x="524" y="1233"/>
                </a:lnTo>
                <a:close/>
                <a:moveTo>
                  <a:pt x="491" y="1175"/>
                </a:moveTo>
                <a:cubicBezTo>
                  <a:pt x="486" y="1175"/>
                  <a:pt x="483" y="1177"/>
                  <a:pt x="483" y="1181"/>
                </a:cubicBezTo>
                <a:cubicBezTo>
                  <a:pt x="483" y="1183"/>
                  <a:pt x="482" y="1187"/>
                  <a:pt x="482" y="1195"/>
                </a:cubicBezTo>
                <a:lnTo>
                  <a:pt x="482" y="1203"/>
                </a:lnTo>
                <a:cubicBezTo>
                  <a:pt x="482" y="1214"/>
                  <a:pt x="481" y="1222"/>
                  <a:pt x="476" y="1228"/>
                </a:cubicBezTo>
                <a:cubicBezTo>
                  <a:pt x="471" y="1232"/>
                  <a:pt x="465" y="1234"/>
                  <a:pt x="459" y="1234"/>
                </a:cubicBezTo>
                <a:cubicBezTo>
                  <a:pt x="454" y="1234"/>
                  <a:pt x="449" y="1233"/>
                  <a:pt x="445" y="1230"/>
                </a:cubicBezTo>
                <a:cubicBezTo>
                  <a:pt x="439" y="1225"/>
                  <a:pt x="437" y="1218"/>
                  <a:pt x="437" y="1207"/>
                </a:cubicBezTo>
                <a:lnTo>
                  <a:pt x="437" y="1185"/>
                </a:lnTo>
                <a:cubicBezTo>
                  <a:pt x="437" y="1176"/>
                  <a:pt x="436" y="1176"/>
                  <a:pt x="429" y="1175"/>
                </a:cubicBezTo>
                <a:lnTo>
                  <a:pt x="429" y="1172"/>
                </a:lnTo>
                <a:lnTo>
                  <a:pt x="453" y="1172"/>
                </a:lnTo>
                <a:lnTo>
                  <a:pt x="453" y="1175"/>
                </a:lnTo>
                <a:cubicBezTo>
                  <a:pt x="446" y="1175"/>
                  <a:pt x="445" y="1176"/>
                  <a:pt x="445" y="1185"/>
                </a:cubicBezTo>
                <a:lnTo>
                  <a:pt x="445" y="1205"/>
                </a:lnTo>
                <a:cubicBezTo>
                  <a:pt x="445" y="1220"/>
                  <a:pt x="451" y="1229"/>
                  <a:pt x="462" y="1229"/>
                </a:cubicBezTo>
                <a:cubicBezTo>
                  <a:pt x="474" y="1229"/>
                  <a:pt x="479" y="1218"/>
                  <a:pt x="479" y="1203"/>
                </a:cubicBezTo>
                <a:lnTo>
                  <a:pt x="479" y="1195"/>
                </a:lnTo>
                <a:cubicBezTo>
                  <a:pt x="479" y="1187"/>
                  <a:pt x="478" y="1183"/>
                  <a:pt x="478" y="1180"/>
                </a:cubicBezTo>
                <a:cubicBezTo>
                  <a:pt x="477" y="1177"/>
                  <a:pt x="475" y="1175"/>
                  <a:pt x="469" y="1175"/>
                </a:cubicBezTo>
                <a:lnTo>
                  <a:pt x="469" y="1172"/>
                </a:lnTo>
                <a:lnTo>
                  <a:pt x="491" y="1172"/>
                </a:lnTo>
                <a:lnTo>
                  <a:pt x="491" y="1175"/>
                </a:lnTo>
                <a:close/>
                <a:moveTo>
                  <a:pt x="423" y="1175"/>
                </a:moveTo>
                <a:cubicBezTo>
                  <a:pt x="415" y="1176"/>
                  <a:pt x="415" y="1176"/>
                  <a:pt x="415" y="1184"/>
                </a:cubicBezTo>
                <a:lnTo>
                  <a:pt x="415" y="1221"/>
                </a:lnTo>
                <a:cubicBezTo>
                  <a:pt x="415" y="1229"/>
                  <a:pt x="416" y="1230"/>
                  <a:pt x="423" y="1230"/>
                </a:cubicBezTo>
                <a:lnTo>
                  <a:pt x="423" y="1233"/>
                </a:lnTo>
                <a:lnTo>
                  <a:pt x="398" y="1233"/>
                </a:lnTo>
                <a:lnTo>
                  <a:pt x="398" y="1230"/>
                </a:lnTo>
                <a:cubicBezTo>
                  <a:pt x="406" y="1230"/>
                  <a:pt x="407" y="1229"/>
                  <a:pt x="407" y="1221"/>
                </a:cubicBezTo>
                <a:lnTo>
                  <a:pt x="407" y="1203"/>
                </a:lnTo>
                <a:lnTo>
                  <a:pt x="376" y="1203"/>
                </a:lnTo>
                <a:lnTo>
                  <a:pt x="376" y="1221"/>
                </a:lnTo>
                <a:cubicBezTo>
                  <a:pt x="376" y="1229"/>
                  <a:pt x="377" y="1230"/>
                  <a:pt x="384" y="1230"/>
                </a:cubicBezTo>
                <a:lnTo>
                  <a:pt x="384" y="1233"/>
                </a:lnTo>
                <a:lnTo>
                  <a:pt x="360" y="1233"/>
                </a:lnTo>
                <a:lnTo>
                  <a:pt x="360" y="1230"/>
                </a:lnTo>
                <a:cubicBezTo>
                  <a:pt x="367" y="1230"/>
                  <a:pt x="368" y="1229"/>
                  <a:pt x="368" y="1221"/>
                </a:cubicBezTo>
                <a:lnTo>
                  <a:pt x="368" y="1184"/>
                </a:lnTo>
                <a:cubicBezTo>
                  <a:pt x="368" y="1176"/>
                  <a:pt x="367" y="1176"/>
                  <a:pt x="360" y="1175"/>
                </a:cubicBezTo>
                <a:lnTo>
                  <a:pt x="360" y="1172"/>
                </a:lnTo>
                <a:lnTo>
                  <a:pt x="384" y="1172"/>
                </a:lnTo>
                <a:lnTo>
                  <a:pt x="384" y="1175"/>
                </a:lnTo>
                <a:cubicBezTo>
                  <a:pt x="377" y="1176"/>
                  <a:pt x="376" y="1176"/>
                  <a:pt x="376" y="1184"/>
                </a:cubicBezTo>
                <a:lnTo>
                  <a:pt x="376" y="1199"/>
                </a:lnTo>
                <a:lnTo>
                  <a:pt x="407" y="1199"/>
                </a:lnTo>
                <a:lnTo>
                  <a:pt x="407" y="1184"/>
                </a:lnTo>
                <a:cubicBezTo>
                  <a:pt x="407" y="1176"/>
                  <a:pt x="406" y="1176"/>
                  <a:pt x="399" y="1175"/>
                </a:cubicBezTo>
                <a:lnTo>
                  <a:pt x="399" y="1172"/>
                </a:lnTo>
                <a:lnTo>
                  <a:pt x="423" y="1172"/>
                </a:lnTo>
                <a:lnTo>
                  <a:pt x="423" y="1175"/>
                </a:lnTo>
                <a:close/>
                <a:moveTo>
                  <a:pt x="355" y="1217"/>
                </a:moveTo>
                <a:cubicBezTo>
                  <a:pt x="353" y="1221"/>
                  <a:pt x="351" y="1229"/>
                  <a:pt x="349" y="1232"/>
                </a:cubicBezTo>
                <a:cubicBezTo>
                  <a:pt x="347" y="1232"/>
                  <a:pt x="339" y="1234"/>
                  <a:pt x="332" y="1234"/>
                </a:cubicBezTo>
                <a:cubicBezTo>
                  <a:pt x="310" y="1234"/>
                  <a:pt x="299" y="1218"/>
                  <a:pt x="299" y="1203"/>
                </a:cubicBezTo>
                <a:cubicBezTo>
                  <a:pt x="299" y="1184"/>
                  <a:pt x="314" y="1171"/>
                  <a:pt x="335" y="1171"/>
                </a:cubicBezTo>
                <a:cubicBezTo>
                  <a:pt x="342" y="1171"/>
                  <a:pt x="349" y="1173"/>
                  <a:pt x="351" y="1173"/>
                </a:cubicBezTo>
                <a:cubicBezTo>
                  <a:pt x="352" y="1179"/>
                  <a:pt x="353" y="1183"/>
                  <a:pt x="353" y="1188"/>
                </a:cubicBezTo>
                <a:lnTo>
                  <a:pt x="350" y="1189"/>
                </a:lnTo>
                <a:cubicBezTo>
                  <a:pt x="348" y="1178"/>
                  <a:pt x="342" y="1174"/>
                  <a:pt x="332" y="1174"/>
                </a:cubicBezTo>
                <a:cubicBezTo>
                  <a:pt x="317" y="1174"/>
                  <a:pt x="309" y="1187"/>
                  <a:pt x="309" y="1201"/>
                </a:cubicBezTo>
                <a:cubicBezTo>
                  <a:pt x="309" y="1219"/>
                  <a:pt x="319" y="1231"/>
                  <a:pt x="333" y="1231"/>
                </a:cubicBezTo>
                <a:cubicBezTo>
                  <a:pt x="342" y="1231"/>
                  <a:pt x="347" y="1225"/>
                  <a:pt x="352" y="1216"/>
                </a:cubicBezTo>
                <a:lnTo>
                  <a:pt x="355" y="1217"/>
                </a:lnTo>
                <a:close/>
                <a:moveTo>
                  <a:pt x="269" y="1233"/>
                </a:moveTo>
                <a:lnTo>
                  <a:pt x="269" y="1230"/>
                </a:lnTo>
                <a:cubicBezTo>
                  <a:pt x="276" y="1230"/>
                  <a:pt x="277" y="1229"/>
                  <a:pt x="277" y="1221"/>
                </a:cubicBezTo>
                <a:lnTo>
                  <a:pt x="277" y="1184"/>
                </a:lnTo>
                <a:cubicBezTo>
                  <a:pt x="277" y="1176"/>
                  <a:pt x="276" y="1176"/>
                  <a:pt x="269" y="1175"/>
                </a:cubicBezTo>
                <a:lnTo>
                  <a:pt x="269" y="1172"/>
                </a:lnTo>
                <a:lnTo>
                  <a:pt x="293" y="1172"/>
                </a:lnTo>
                <a:lnTo>
                  <a:pt x="293" y="1175"/>
                </a:lnTo>
                <a:cubicBezTo>
                  <a:pt x="286" y="1176"/>
                  <a:pt x="285" y="1176"/>
                  <a:pt x="285" y="1184"/>
                </a:cubicBezTo>
                <a:lnTo>
                  <a:pt x="285" y="1221"/>
                </a:lnTo>
                <a:cubicBezTo>
                  <a:pt x="285" y="1229"/>
                  <a:pt x="286" y="1230"/>
                  <a:pt x="293" y="1230"/>
                </a:cubicBezTo>
                <a:lnTo>
                  <a:pt x="293" y="1233"/>
                </a:lnTo>
                <a:lnTo>
                  <a:pt x="269" y="1233"/>
                </a:lnTo>
                <a:close/>
                <a:moveTo>
                  <a:pt x="258" y="1187"/>
                </a:moveTo>
                <a:cubicBezTo>
                  <a:pt x="257" y="1181"/>
                  <a:pt x="254" y="1174"/>
                  <a:pt x="247" y="1174"/>
                </a:cubicBezTo>
                <a:cubicBezTo>
                  <a:pt x="240" y="1174"/>
                  <a:pt x="237" y="1179"/>
                  <a:pt x="237" y="1184"/>
                </a:cubicBezTo>
                <a:cubicBezTo>
                  <a:pt x="237" y="1191"/>
                  <a:pt x="241" y="1194"/>
                  <a:pt x="248" y="1198"/>
                </a:cubicBezTo>
                <a:cubicBezTo>
                  <a:pt x="256" y="1202"/>
                  <a:pt x="264" y="1206"/>
                  <a:pt x="264" y="1216"/>
                </a:cubicBezTo>
                <a:cubicBezTo>
                  <a:pt x="264" y="1226"/>
                  <a:pt x="256" y="1234"/>
                  <a:pt x="243" y="1234"/>
                </a:cubicBezTo>
                <a:cubicBezTo>
                  <a:pt x="240" y="1234"/>
                  <a:pt x="237" y="1234"/>
                  <a:pt x="235" y="1233"/>
                </a:cubicBezTo>
                <a:cubicBezTo>
                  <a:pt x="232" y="1232"/>
                  <a:pt x="231" y="1231"/>
                  <a:pt x="230" y="1231"/>
                </a:cubicBezTo>
                <a:cubicBezTo>
                  <a:pt x="230" y="1229"/>
                  <a:pt x="228" y="1221"/>
                  <a:pt x="228" y="1216"/>
                </a:cubicBezTo>
                <a:lnTo>
                  <a:pt x="230" y="1215"/>
                </a:lnTo>
                <a:cubicBezTo>
                  <a:pt x="232" y="1221"/>
                  <a:pt x="236" y="1231"/>
                  <a:pt x="245" y="1231"/>
                </a:cubicBezTo>
                <a:cubicBezTo>
                  <a:pt x="252" y="1231"/>
                  <a:pt x="256" y="1227"/>
                  <a:pt x="256" y="1220"/>
                </a:cubicBezTo>
                <a:cubicBezTo>
                  <a:pt x="256" y="1213"/>
                  <a:pt x="251" y="1210"/>
                  <a:pt x="244" y="1206"/>
                </a:cubicBezTo>
                <a:cubicBezTo>
                  <a:pt x="238" y="1203"/>
                  <a:pt x="229" y="1198"/>
                  <a:pt x="229" y="1188"/>
                </a:cubicBezTo>
                <a:cubicBezTo>
                  <a:pt x="229" y="1179"/>
                  <a:pt x="236" y="1171"/>
                  <a:pt x="248" y="1171"/>
                </a:cubicBezTo>
                <a:cubicBezTo>
                  <a:pt x="252" y="1171"/>
                  <a:pt x="256" y="1172"/>
                  <a:pt x="259" y="1173"/>
                </a:cubicBezTo>
                <a:cubicBezTo>
                  <a:pt x="260" y="1176"/>
                  <a:pt x="260" y="1180"/>
                  <a:pt x="261" y="1186"/>
                </a:cubicBezTo>
                <a:lnTo>
                  <a:pt x="258" y="1187"/>
                </a:lnTo>
                <a:close/>
                <a:moveTo>
                  <a:pt x="1299" y="887"/>
                </a:moveTo>
                <a:lnTo>
                  <a:pt x="1278" y="887"/>
                </a:lnTo>
                <a:lnTo>
                  <a:pt x="1278" y="860"/>
                </a:lnTo>
                <a:lnTo>
                  <a:pt x="1221" y="860"/>
                </a:lnTo>
                <a:lnTo>
                  <a:pt x="1221" y="887"/>
                </a:lnTo>
                <a:lnTo>
                  <a:pt x="1135" y="887"/>
                </a:lnTo>
                <a:lnTo>
                  <a:pt x="1135" y="901"/>
                </a:lnTo>
                <a:lnTo>
                  <a:pt x="1213" y="901"/>
                </a:lnTo>
                <a:cubicBezTo>
                  <a:pt x="1195" y="930"/>
                  <a:pt x="1145" y="988"/>
                  <a:pt x="1137" y="996"/>
                </a:cubicBezTo>
                <a:lnTo>
                  <a:pt x="1137" y="1002"/>
                </a:lnTo>
                <a:cubicBezTo>
                  <a:pt x="1151" y="997"/>
                  <a:pt x="1189" y="974"/>
                  <a:pt x="1221" y="950"/>
                </a:cubicBezTo>
                <a:lnTo>
                  <a:pt x="1221" y="1002"/>
                </a:lnTo>
                <a:lnTo>
                  <a:pt x="1177" y="1002"/>
                </a:lnTo>
                <a:lnTo>
                  <a:pt x="1177" y="1007"/>
                </a:lnTo>
                <a:cubicBezTo>
                  <a:pt x="1185" y="1009"/>
                  <a:pt x="1192" y="1013"/>
                  <a:pt x="1198" y="1019"/>
                </a:cubicBezTo>
                <a:cubicBezTo>
                  <a:pt x="1204" y="1025"/>
                  <a:pt x="1208" y="1034"/>
                  <a:pt x="1209" y="1047"/>
                </a:cubicBezTo>
                <a:cubicBezTo>
                  <a:pt x="1241" y="1047"/>
                  <a:pt x="1260" y="1044"/>
                  <a:pt x="1267" y="1038"/>
                </a:cubicBezTo>
                <a:cubicBezTo>
                  <a:pt x="1274" y="1033"/>
                  <a:pt x="1278" y="1028"/>
                  <a:pt x="1278" y="1021"/>
                </a:cubicBezTo>
                <a:lnTo>
                  <a:pt x="1278" y="901"/>
                </a:lnTo>
                <a:lnTo>
                  <a:pt x="1299" y="901"/>
                </a:lnTo>
                <a:lnTo>
                  <a:pt x="1299" y="887"/>
                </a:lnTo>
                <a:close/>
                <a:moveTo>
                  <a:pt x="1130" y="843"/>
                </a:moveTo>
                <a:lnTo>
                  <a:pt x="1304" y="843"/>
                </a:lnTo>
                <a:lnTo>
                  <a:pt x="1304" y="1056"/>
                </a:lnTo>
                <a:lnTo>
                  <a:pt x="1130" y="1056"/>
                </a:lnTo>
                <a:lnTo>
                  <a:pt x="1130" y="843"/>
                </a:lnTo>
                <a:close/>
                <a:moveTo>
                  <a:pt x="1339" y="830"/>
                </a:moveTo>
                <a:lnTo>
                  <a:pt x="1339" y="830"/>
                </a:lnTo>
                <a:lnTo>
                  <a:pt x="1095" y="830"/>
                </a:lnTo>
                <a:lnTo>
                  <a:pt x="1095" y="830"/>
                </a:lnTo>
                <a:lnTo>
                  <a:pt x="1072" y="830"/>
                </a:lnTo>
                <a:lnTo>
                  <a:pt x="1072" y="1085"/>
                </a:lnTo>
                <a:lnTo>
                  <a:pt x="1130" y="1077"/>
                </a:lnTo>
                <a:lnTo>
                  <a:pt x="1130" y="1069"/>
                </a:lnTo>
                <a:lnTo>
                  <a:pt x="1304" y="1069"/>
                </a:lnTo>
                <a:lnTo>
                  <a:pt x="1304" y="1085"/>
                </a:lnTo>
                <a:lnTo>
                  <a:pt x="1362" y="1077"/>
                </a:lnTo>
                <a:lnTo>
                  <a:pt x="1362" y="830"/>
                </a:lnTo>
                <a:lnTo>
                  <a:pt x="1339" y="830"/>
                </a:lnTo>
                <a:close/>
                <a:moveTo>
                  <a:pt x="910" y="997"/>
                </a:moveTo>
                <a:cubicBezTo>
                  <a:pt x="927" y="1030"/>
                  <a:pt x="952" y="1060"/>
                  <a:pt x="978" y="1074"/>
                </a:cubicBezTo>
                <a:cubicBezTo>
                  <a:pt x="992" y="1063"/>
                  <a:pt x="1011" y="1033"/>
                  <a:pt x="1011" y="1033"/>
                </a:cubicBezTo>
                <a:cubicBezTo>
                  <a:pt x="959" y="1017"/>
                  <a:pt x="930" y="1001"/>
                  <a:pt x="915" y="993"/>
                </a:cubicBezTo>
                <a:cubicBezTo>
                  <a:pt x="913" y="995"/>
                  <a:pt x="913" y="995"/>
                  <a:pt x="910" y="997"/>
                </a:cubicBezTo>
                <a:moveTo>
                  <a:pt x="826" y="1012"/>
                </a:moveTo>
                <a:lnTo>
                  <a:pt x="776" y="996"/>
                </a:lnTo>
                <a:cubicBezTo>
                  <a:pt x="768" y="1014"/>
                  <a:pt x="761" y="1027"/>
                  <a:pt x="754" y="1037"/>
                </a:cubicBezTo>
                <a:cubicBezTo>
                  <a:pt x="747" y="1048"/>
                  <a:pt x="738" y="1058"/>
                  <a:pt x="727" y="1068"/>
                </a:cubicBezTo>
                <a:lnTo>
                  <a:pt x="727" y="1074"/>
                </a:lnTo>
                <a:cubicBezTo>
                  <a:pt x="747" y="1067"/>
                  <a:pt x="765" y="1059"/>
                  <a:pt x="782" y="1050"/>
                </a:cubicBezTo>
                <a:cubicBezTo>
                  <a:pt x="794" y="1044"/>
                  <a:pt x="807" y="1035"/>
                  <a:pt x="820" y="1023"/>
                </a:cubicBezTo>
                <a:cubicBezTo>
                  <a:pt x="827" y="1022"/>
                  <a:pt x="831" y="1020"/>
                  <a:pt x="831" y="1017"/>
                </a:cubicBezTo>
                <a:cubicBezTo>
                  <a:pt x="831" y="1015"/>
                  <a:pt x="829" y="1013"/>
                  <a:pt x="826" y="1012"/>
                </a:cubicBezTo>
                <a:moveTo>
                  <a:pt x="846" y="893"/>
                </a:moveTo>
                <a:lnTo>
                  <a:pt x="798" y="893"/>
                </a:lnTo>
                <a:lnTo>
                  <a:pt x="798" y="879"/>
                </a:lnTo>
                <a:lnTo>
                  <a:pt x="846" y="879"/>
                </a:lnTo>
                <a:lnTo>
                  <a:pt x="846" y="893"/>
                </a:lnTo>
                <a:close/>
                <a:moveTo>
                  <a:pt x="846" y="921"/>
                </a:moveTo>
                <a:lnTo>
                  <a:pt x="798" y="921"/>
                </a:lnTo>
                <a:lnTo>
                  <a:pt x="798" y="907"/>
                </a:lnTo>
                <a:lnTo>
                  <a:pt x="846" y="907"/>
                </a:lnTo>
                <a:lnTo>
                  <a:pt x="846" y="921"/>
                </a:lnTo>
                <a:close/>
                <a:moveTo>
                  <a:pt x="846" y="949"/>
                </a:moveTo>
                <a:lnTo>
                  <a:pt x="798" y="949"/>
                </a:lnTo>
                <a:lnTo>
                  <a:pt x="798" y="934"/>
                </a:lnTo>
                <a:lnTo>
                  <a:pt x="846" y="934"/>
                </a:lnTo>
                <a:lnTo>
                  <a:pt x="846" y="949"/>
                </a:lnTo>
                <a:close/>
                <a:moveTo>
                  <a:pt x="904" y="975"/>
                </a:moveTo>
                <a:lnTo>
                  <a:pt x="904" y="962"/>
                </a:lnTo>
                <a:lnTo>
                  <a:pt x="1004" y="962"/>
                </a:lnTo>
                <a:lnTo>
                  <a:pt x="1004" y="949"/>
                </a:lnTo>
                <a:lnTo>
                  <a:pt x="904" y="949"/>
                </a:lnTo>
                <a:lnTo>
                  <a:pt x="904" y="934"/>
                </a:lnTo>
                <a:lnTo>
                  <a:pt x="996" y="934"/>
                </a:lnTo>
                <a:lnTo>
                  <a:pt x="996" y="921"/>
                </a:lnTo>
                <a:lnTo>
                  <a:pt x="904" y="921"/>
                </a:lnTo>
                <a:lnTo>
                  <a:pt x="904" y="907"/>
                </a:lnTo>
                <a:lnTo>
                  <a:pt x="996" y="907"/>
                </a:lnTo>
                <a:lnTo>
                  <a:pt x="996" y="893"/>
                </a:lnTo>
                <a:lnTo>
                  <a:pt x="904" y="893"/>
                </a:lnTo>
                <a:lnTo>
                  <a:pt x="904" y="879"/>
                </a:lnTo>
                <a:lnTo>
                  <a:pt x="1004" y="879"/>
                </a:lnTo>
                <a:lnTo>
                  <a:pt x="1004" y="866"/>
                </a:lnTo>
                <a:lnTo>
                  <a:pt x="898" y="866"/>
                </a:lnTo>
                <a:cubicBezTo>
                  <a:pt x="898" y="865"/>
                  <a:pt x="899" y="865"/>
                  <a:pt x="899" y="865"/>
                </a:cubicBezTo>
                <a:cubicBezTo>
                  <a:pt x="901" y="858"/>
                  <a:pt x="901" y="852"/>
                  <a:pt x="899" y="847"/>
                </a:cubicBezTo>
                <a:cubicBezTo>
                  <a:pt x="896" y="840"/>
                  <a:pt x="890" y="834"/>
                  <a:pt x="878" y="831"/>
                </a:cubicBezTo>
                <a:cubicBezTo>
                  <a:pt x="859" y="826"/>
                  <a:pt x="827" y="839"/>
                  <a:pt x="827" y="839"/>
                </a:cubicBezTo>
                <a:cubicBezTo>
                  <a:pt x="843" y="842"/>
                  <a:pt x="847" y="851"/>
                  <a:pt x="853" y="860"/>
                </a:cubicBezTo>
                <a:cubicBezTo>
                  <a:pt x="855" y="862"/>
                  <a:pt x="856" y="864"/>
                  <a:pt x="857" y="866"/>
                </a:cubicBezTo>
                <a:lnTo>
                  <a:pt x="798" y="866"/>
                </a:lnTo>
                <a:lnTo>
                  <a:pt x="798" y="863"/>
                </a:lnTo>
                <a:cubicBezTo>
                  <a:pt x="798" y="863"/>
                  <a:pt x="799" y="862"/>
                  <a:pt x="799" y="862"/>
                </a:cubicBezTo>
                <a:cubicBezTo>
                  <a:pt x="806" y="860"/>
                  <a:pt x="810" y="858"/>
                  <a:pt x="810" y="856"/>
                </a:cubicBezTo>
                <a:cubicBezTo>
                  <a:pt x="810" y="853"/>
                  <a:pt x="809" y="851"/>
                  <a:pt x="805" y="850"/>
                </a:cubicBezTo>
                <a:lnTo>
                  <a:pt x="755" y="835"/>
                </a:lnTo>
                <a:cubicBezTo>
                  <a:pt x="747" y="852"/>
                  <a:pt x="740" y="866"/>
                  <a:pt x="734" y="875"/>
                </a:cubicBezTo>
                <a:cubicBezTo>
                  <a:pt x="726" y="886"/>
                  <a:pt x="717" y="897"/>
                  <a:pt x="707" y="906"/>
                </a:cubicBezTo>
                <a:lnTo>
                  <a:pt x="707" y="912"/>
                </a:lnTo>
                <a:cubicBezTo>
                  <a:pt x="718" y="908"/>
                  <a:pt x="729" y="904"/>
                  <a:pt x="740" y="899"/>
                </a:cubicBezTo>
                <a:lnTo>
                  <a:pt x="740" y="969"/>
                </a:lnTo>
                <a:lnTo>
                  <a:pt x="786" y="962"/>
                </a:lnTo>
                <a:lnTo>
                  <a:pt x="846" y="962"/>
                </a:lnTo>
                <a:lnTo>
                  <a:pt x="846" y="975"/>
                </a:lnTo>
                <a:lnTo>
                  <a:pt x="707" y="975"/>
                </a:lnTo>
                <a:lnTo>
                  <a:pt x="707" y="988"/>
                </a:lnTo>
                <a:lnTo>
                  <a:pt x="846" y="988"/>
                </a:lnTo>
                <a:lnTo>
                  <a:pt x="846" y="1085"/>
                </a:lnTo>
                <a:lnTo>
                  <a:pt x="904" y="1077"/>
                </a:lnTo>
                <a:lnTo>
                  <a:pt x="904" y="988"/>
                </a:lnTo>
                <a:lnTo>
                  <a:pt x="1014" y="988"/>
                </a:lnTo>
                <a:lnTo>
                  <a:pt x="1014" y="975"/>
                </a:lnTo>
                <a:lnTo>
                  <a:pt x="904" y="975"/>
                </a:lnTo>
                <a:close/>
                <a:moveTo>
                  <a:pt x="503" y="879"/>
                </a:moveTo>
                <a:lnTo>
                  <a:pt x="557" y="899"/>
                </a:lnTo>
                <a:cubicBezTo>
                  <a:pt x="555" y="901"/>
                  <a:pt x="547" y="906"/>
                  <a:pt x="547" y="906"/>
                </a:cubicBezTo>
                <a:cubicBezTo>
                  <a:pt x="588" y="920"/>
                  <a:pt x="631" y="926"/>
                  <a:pt x="675" y="931"/>
                </a:cubicBezTo>
                <a:cubicBezTo>
                  <a:pt x="666" y="945"/>
                  <a:pt x="658" y="958"/>
                  <a:pt x="650" y="972"/>
                </a:cubicBezTo>
                <a:cubicBezTo>
                  <a:pt x="644" y="971"/>
                  <a:pt x="627" y="967"/>
                  <a:pt x="621" y="965"/>
                </a:cubicBezTo>
                <a:cubicBezTo>
                  <a:pt x="587" y="953"/>
                  <a:pt x="555" y="940"/>
                  <a:pt x="529" y="920"/>
                </a:cubicBezTo>
                <a:cubicBezTo>
                  <a:pt x="529" y="920"/>
                  <a:pt x="525" y="922"/>
                  <a:pt x="524" y="923"/>
                </a:cubicBezTo>
                <a:cubicBezTo>
                  <a:pt x="481" y="949"/>
                  <a:pt x="430" y="963"/>
                  <a:pt x="377" y="973"/>
                </a:cubicBezTo>
                <a:cubicBezTo>
                  <a:pt x="373" y="974"/>
                  <a:pt x="365" y="975"/>
                  <a:pt x="365" y="975"/>
                </a:cubicBezTo>
                <a:lnTo>
                  <a:pt x="365" y="969"/>
                </a:lnTo>
                <a:cubicBezTo>
                  <a:pt x="387" y="958"/>
                  <a:pt x="406" y="947"/>
                  <a:pt x="426" y="935"/>
                </a:cubicBezTo>
                <a:cubicBezTo>
                  <a:pt x="445" y="923"/>
                  <a:pt x="503" y="879"/>
                  <a:pt x="503" y="879"/>
                </a:cubicBezTo>
                <a:moveTo>
                  <a:pt x="636" y="1020"/>
                </a:moveTo>
                <a:cubicBezTo>
                  <a:pt x="625" y="1012"/>
                  <a:pt x="601" y="1006"/>
                  <a:pt x="564" y="1000"/>
                </a:cubicBezTo>
                <a:lnTo>
                  <a:pt x="561" y="1004"/>
                </a:lnTo>
                <a:cubicBezTo>
                  <a:pt x="580" y="1016"/>
                  <a:pt x="593" y="1032"/>
                  <a:pt x="601" y="1051"/>
                </a:cubicBezTo>
                <a:cubicBezTo>
                  <a:pt x="607" y="1069"/>
                  <a:pt x="616" y="1078"/>
                  <a:pt x="630" y="1078"/>
                </a:cubicBezTo>
                <a:cubicBezTo>
                  <a:pt x="636" y="1078"/>
                  <a:pt x="641" y="1074"/>
                  <a:pt x="647" y="1068"/>
                </a:cubicBezTo>
                <a:cubicBezTo>
                  <a:pt x="652" y="1061"/>
                  <a:pt x="655" y="1054"/>
                  <a:pt x="654" y="1046"/>
                </a:cubicBezTo>
                <a:cubicBezTo>
                  <a:pt x="654" y="1037"/>
                  <a:pt x="648" y="1028"/>
                  <a:pt x="636" y="1020"/>
                </a:cubicBezTo>
                <a:moveTo>
                  <a:pt x="469" y="1017"/>
                </a:moveTo>
                <a:cubicBezTo>
                  <a:pt x="469" y="1015"/>
                  <a:pt x="467" y="1013"/>
                  <a:pt x="464" y="1012"/>
                </a:cubicBezTo>
                <a:lnTo>
                  <a:pt x="414" y="996"/>
                </a:lnTo>
                <a:cubicBezTo>
                  <a:pt x="406" y="1014"/>
                  <a:pt x="399" y="1027"/>
                  <a:pt x="392" y="1037"/>
                </a:cubicBezTo>
                <a:cubicBezTo>
                  <a:pt x="385" y="1048"/>
                  <a:pt x="375" y="1058"/>
                  <a:pt x="365" y="1068"/>
                </a:cubicBezTo>
                <a:lnTo>
                  <a:pt x="365" y="1074"/>
                </a:lnTo>
                <a:cubicBezTo>
                  <a:pt x="385" y="1067"/>
                  <a:pt x="403" y="1059"/>
                  <a:pt x="420" y="1050"/>
                </a:cubicBezTo>
                <a:cubicBezTo>
                  <a:pt x="432" y="1044"/>
                  <a:pt x="444" y="1035"/>
                  <a:pt x="458" y="1023"/>
                </a:cubicBezTo>
                <a:cubicBezTo>
                  <a:pt x="465" y="1022"/>
                  <a:pt x="468" y="1020"/>
                  <a:pt x="469" y="1017"/>
                </a:cubicBezTo>
                <a:moveTo>
                  <a:pt x="643" y="988"/>
                </a:moveTo>
                <a:lnTo>
                  <a:pt x="643" y="975"/>
                </a:lnTo>
                <a:lnTo>
                  <a:pt x="549" y="975"/>
                </a:lnTo>
                <a:lnTo>
                  <a:pt x="549" y="956"/>
                </a:lnTo>
                <a:lnTo>
                  <a:pt x="492" y="956"/>
                </a:lnTo>
                <a:lnTo>
                  <a:pt x="492" y="975"/>
                </a:lnTo>
                <a:lnTo>
                  <a:pt x="397" y="975"/>
                </a:lnTo>
                <a:lnTo>
                  <a:pt x="397" y="988"/>
                </a:lnTo>
                <a:lnTo>
                  <a:pt x="492" y="988"/>
                </a:lnTo>
                <a:lnTo>
                  <a:pt x="492" y="1039"/>
                </a:lnTo>
                <a:lnTo>
                  <a:pt x="447" y="1039"/>
                </a:lnTo>
                <a:lnTo>
                  <a:pt x="447" y="1044"/>
                </a:lnTo>
                <a:cubicBezTo>
                  <a:pt x="455" y="1046"/>
                  <a:pt x="462" y="1044"/>
                  <a:pt x="468" y="1050"/>
                </a:cubicBezTo>
                <a:cubicBezTo>
                  <a:pt x="475" y="1056"/>
                  <a:pt x="479" y="1071"/>
                  <a:pt x="480" y="1084"/>
                </a:cubicBezTo>
                <a:cubicBezTo>
                  <a:pt x="512" y="1084"/>
                  <a:pt x="531" y="1081"/>
                  <a:pt x="538" y="1075"/>
                </a:cubicBezTo>
                <a:cubicBezTo>
                  <a:pt x="545" y="1070"/>
                  <a:pt x="549" y="1065"/>
                  <a:pt x="549" y="1058"/>
                </a:cubicBezTo>
                <a:lnTo>
                  <a:pt x="549" y="988"/>
                </a:lnTo>
                <a:lnTo>
                  <a:pt x="643" y="988"/>
                </a:lnTo>
                <a:close/>
                <a:moveTo>
                  <a:pt x="609" y="856"/>
                </a:moveTo>
                <a:lnTo>
                  <a:pt x="609" y="829"/>
                </a:lnTo>
                <a:lnTo>
                  <a:pt x="551" y="829"/>
                </a:lnTo>
                <a:lnTo>
                  <a:pt x="551" y="856"/>
                </a:lnTo>
                <a:lnTo>
                  <a:pt x="489" y="856"/>
                </a:lnTo>
                <a:lnTo>
                  <a:pt x="489" y="829"/>
                </a:lnTo>
                <a:lnTo>
                  <a:pt x="432" y="829"/>
                </a:lnTo>
                <a:lnTo>
                  <a:pt x="432" y="856"/>
                </a:lnTo>
                <a:lnTo>
                  <a:pt x="363" y="856"/>
                </a:lnTo>
                <a:lnTo>
                  <a:pt x="363" y="869"/>
                </a:lnTo>
                <a:lnTo>
                  <a:pt x="432" y="869"/>
                </a:lnTo>
                <a:lnTo>
                  <a:pt x="432" y="897"/>
                </a:lnTo>
                <a:lnTo>
                  <a:pt x="489" y="888"/>
                </a:lnTo>
                <a:lnTo>
                  <a:pt x="489" y="869"/>
                </a:lnTo>
                <a:lnTo>
                  <a:pt x="551" y="869"/>
                </a:lnTo>
                <a:lnTo>
                  <a:pt x="551" y="897"/>
                </a:lnTo>
                <a:lnTo>
                  <a:pt x="609" y="888"/>
                </a:lnTo>
                <a:lnTo>
                  <a:pt x="609" y="869"/>
                </a:lnTo>
                <a:lnTo>
                  <a:pt x="678" y="869"/>
                </a:lnTo>
                <a:lnTo>
                  <a:pt x="678" y="856"/>
                </a:lnTo>
                <a:lnTo>
                  <a:pt x="609" y="856"/>
                </a:lnTo>
                <a:close/>
                <a:moveTo>
                  <a:pt x="35" y="829"/>
                </a:moveTo>
                <a:lnTo>
                  <a:pt x="35" y="935"/>
                </a:lnTo>
                <a:cubicBezTo>
                  <a:pt x="35" y="971"/>
                  <a:pt x="33" y="995"/>
                  <a:pt x="27" y="1017"/>
                </a:cubicBezTo>
                <a:cubicBezTo>
                  <a:pt x="22" y="1040"/>
                  <a:pt x="12" y="1062"/>
                  <a:pt x="0" y="1085"/>
                </a:cubicBezTo>
                <a:lnTo>
                  <a:pt x="4" y="1089"/>
                </a:lnTo>
                <a:cubicBezTo>
                  <a:pt x="40" y="1061"/>
                  <a:pt x="64" y="1033"/>
                  <a:pt x="77" y="1004"/>
                </a:cubicBezTo>
                <a:cubicBezTo>
                  <a:pt x="87" y="981"/>
                  <a:pt x="93" y="962"/>
                  <a:pt x="93" y="935"/>
                </a:cubicBezTo>
                <a:lnTo>
                  <a:pt x="93" y="829"/>
                </a:lnTo>
                <a:lnTo>
                  <a:pt x="35" y="829"/>
                </a:lnTo>
                <a:close/>
                <a:moveTo>
                  <a:pt x="238" y="829"/>
                </a:moveTo>
                <a:lnTo>
                  <a:pt x="238" y="1089"/>
                </a:lnTo>
                <a:lnTo>
                  <a:pt x="296" y="1081"/>
                </a:lnTo>
                <a:lnTo>
                  <a:pt x="296" y="829"/>
                </a:lnTo>
                <a:lnTo>
                  <a:pt x="238" y="829"/>
                </a:lnTo>
                <a:close/>
                <a:moveTo>
                  <a:pt x="137" y="830"/>
                </a:moveTo>
                <a:lnTo>
                  <a:pt x="137" y="1077"/>
                </a:lnTo>
                <a:lnTo>
                  <a:pt x="194" y="1068"/>
                </a:lnTo>
                <a:lnTo>
                  <a:pt x="194" y="830"/>
                </a:lnTo>
                <a:lnTo>
                  <a:pt x="137" y="830"/>
                </a:lnTo>
                <a:close/>
                <a:moveTo>
                  <a:pt x="1318" y="1215"/>
                </a:moveTo>
                <a:lnTo>
                  <a:pt x="1144" y="1215"/>
                </a:lnTo>
                <a:lnTo>
                  <a:pt x="1144" y="1204"/>
                </a:lnTo>
                <a:lnTo>
                  <a:pt x="1318" y="1204"/>
                </a:lnTo>
                <a:lnTo>
                  <a:pt x="1318" y="1215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0" cap="flat">
            <a:noFill/>
            <a:prstDash val="solid"/>
            <a:miter lim="0"/>
          </a:ln>
        </p:spPr>
        <p:txBody>
          <a:bodyPr rtlCol="0"/>
          <a:lstStyle/>
          <a:p>
            <a:pPr algn="ctr"/>
            <a:endParaRPr lang="zh-CN" altLang="en-US"/>
          </a:p>
        </p:txBody>
      </p:sp>
      <p:pic>
        <p:nvPicPr>
          <p:cNvPr id="160" name="picture 16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1600000">
            <a:off x="12085823" y="543935"/>
            <a:ext cx="728378" cy="529566"/>
          </a:xfrm>
          <a:prstGeom prst="rect">
            <a:avLst/>
          </a:prstGeom>
        </p:spPr>
      </p:pic>
      <p:pic>
        <p:nvPicPr>
          <p:cNvPr id="162" name="picture 16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21600000">
            <a:off x="12006446" y="1144660"/>
            <a:ext cx="887127" cy="225707"/>
          </a:xfrm>
          <a:prstGeom prst="rect">
            <a:avLst/>
          </a:prstGeom>
        </p:spPr>
      </p:pic>
      <p:sp>
        <p:nvSpPr>
          <p:cNvPr id="164" name="path 164"/>
          <p:cNvSpPr/>
          <p:nvPr/>
        </p:nvSpPr>
        <p:spPr>
          <a:xfrm>
            <a:off x="13004320" y="543935"/>
            <a:ext cx="10170" cy="813664"/>
          </a:xfrm>
          <a:custGeom>
            <a:avLst/>
            <a:gdLst/>
            <a:ahLst/>
            <a:cxnLst/>
            <a:rect l="0" t="0" r="0" b="0"/>
            <a:pathLst>
              <a:path w="16" h="1281">
                <a:moveTo>
                  <a:pt x="16" y="0"/>
                </a:moveTo>
                <a:lnTo>
                  <a:pt x="0" y="0"/>
                </a:lnTo>
                <a:lnTo>
                  <a:pt x="0" y="1281"/>
                </a:lnTo>
                <a:lnTo>
                  <a:pt x="16" y="1281"/>
                </a:lnTo>
                <a:lnTo>
                  <a:pt x="16" y="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0" cap="flat">
            <a:noFill/>
            <a:prstDash val="solid"/>
            <a:miter lim="0"/>
          </a:ln>
        </p:spPr>
        <p:txBody>
          <a:bodyPr rtlCol="0"/>
          <a:lstStyle/>
          <a:p>
            <a:pPr algn="ctr"/>
            <a:endParaRPr lang="zh-CN" alt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/>
          <p:nvPr/>
        </p:nvGrpSpPr>
        <p:grpSpPr>
          <a:xfrm rot="21600000">
            <a:off x="3714707" y="939865"/>
            <a:ext cx="7200977" cy="6349865"/>
            <a:chOff x="0" y="0"/>
            <a:chExt cx="7200977" cy="6349865"/>
          </a:xfrm>
        </p:grpSpPr>
        <p:sp>
          <p:nvSpPr>
            <p:cNvPr id="166" name="path 166"/>
            <p:cNvSpPr/>
            <p:nvPr/>
          </p:nvSpPr>
          <p:spPr>
            <a:xfrm>
              <a:off x="0" y="0"/>
              <a:ext cx="7200977" cy="6349865"/>
            </a:xfrm>
            <a:custGeom>
              <a:avLst/>
              <a:gdLst/>
              <a:ahLst/>
              <a:cxnLst/>
              <a:rect l="0" t="0" r="0" b="0"/>
              <a:pathLst>
                <a:path w="11340" h="9999">
                  <a:moveTo>
                    <a:pt x="5805" y="9999"/>
                  </a:moveTo>
                  <a:cubicBezTo>
                    <a:pt x="5225" y="9999"/>
                    <a:pt x="4645" y="9920"/>
                    <a:pt x="4083" y="9764"/>
                  </a:cubicBezTo>
                  <a:cubicBezTo>
                    <a:pt x="2683" y="9378"/>
                    <a:pt x="1515" y="8518"/>
                    <a:pt x="875" y="7404"/>
                  </a:cubicBezTo>
                  <a:cubicBezTo>
                    <a:pt x="841" y="7332"/>
                    <a:pt x="870" y="7279"/>
                    <a:pt x="910" y="7259"/>
                  </a:cubicBezTo>
                  <a:lnTo>
                    <a:pt x="920" y="7254"/>
                  </a:lnTo>
                  <a:lnTo>
                    <a:pt x="945" y="7251"/>
                  </a:lnTo>
                  <a:cubicBezTo>
                    <a:pt x="992" y="7251"/>
                    <a:pt x="1037" y="7290"/>
                    <a:pt x="1049" y="7302"/>
                  </a:cubicBezTo>
                  <a:cubicBezTo>
                    <a:pt x="1460" y="7666"/>
                    <a:pt x="1820" y="7933"/>
                    <a:pt x="2219" y="8166"/>
                  </a:cubicBezTo>
                  <a:cubicBezTo>
                    <a:pt x="3175" y="8736"/>
                    <a:pt x="4280" y="9036"/>
                    <a:pt x="5412" y="9036"/>
                  </a:cubicBezTo>
                  <a:lnTo>
                    <a:pt x="5413" y="9036"/>
                  </a:lnTo>
                  <a:cubicBezTo>
                    <a:pt x="7475" y="9036"/>
                    <a:pt x="9288" y="8041"/>
                    <a:pt x="10143" y="6438"/>
                  </a:cubicBezTo>
                  <a:cubicBezTo>
                    <a:pt x="10476" y="5819"/>
                    <a:pt x="10655" y="5093"/>
                    <a:pt x="10649" y="4392"/>
                  </a:cubicBezTo>
                  <a:cubicBezTo>
                    <a:pt x="10651" y="4337"/>
                    <a:pt x="10648" y="4285"/>
                    <a:pt x="10645" y="4232"/>
                  </a:cubicBezTo>
                  <a:cubicBezTo>
                    <a:pt x="10643" y="4196"/>
                    <a:pt x="10641" y="4159"/>
                    <a:pt x="10641" y="4123"/>
                  </a:cubicBezTo>
                  <a:lnTo>
                    <a:pt x="10640" y="4096"/>
                  </a:lnTo>
                  <a:lnTo>
                    <a:pt x="10638" y="4072"/>
                  </a:lnTo>
                  <a:cubicBezTo>
                    <a:pt x="10618" y="3806"/>
                    <a:pt x="10574" y="3517"/>
                    <a:pt x="10501" y="3187"/>
                  </a:cubicBezTo>
                  <a:cubicBezTo>
                    <a:pt x="10484" y="3119"/>
                    <a:pt x="10501" y="3074"/>
                    <a:pt x="10552" y="3052"/>
                  </a:cubicBezTo>
                  <a:lnTo>
                    <a:pt x="10562" y="3048"/>
                  </a:lnTo>
                  <a:lnTo>
                    <a:pt x="10589" y="3044"/>
                  </a:lnTo>
                  <a:cubicBezTo>
                    <a:pt x="10646" y="3044"/>
                    <a:pt x="10682" y="3097"/>
                    <a:pt x="10688" y="3108"/>
                  </a:cubicBezTo>
                  <a:cubicBezTo>
                    <a:pt x="11026" y="3645"/>
                    <a:pt x="11241" y="4254"/>
                    <a:pt x="11308" y="4871"/>
                  </a:cubicBezTo>
                  <a:cubicBezTo>
                    <a:pt x="11431" y="6048"/>
                    <a:pt x="11037" y="7209"/>
                    <a:pt x="10199" y="8139"/>
                  </a:cubicBezTo>
                  <a:cubicBezTo>
                    <a:pt x="9150" y="9304"/>
                    <a:pt x="7507" y="9999"/>
                    <a:pt x="5805" y="9999"/>
                  </a:cubicBezTo>
                  <a:lnTo>
                    <a:pt x="5805" y="9999"/>
                  </a:lnTo>
                  <a:close/>
                  <a:moveTo>
                    <a:pt x="751" y="6955"/>
                  </a:moveTo>
                  <a:cubicBezTo>
                    <a:pt x="693" y="6955"/>
                    <a:pt x="657" y="6902"/>
                    <a:pt x="651" y="6891"/>
                  </a:cubicBezTo>
                  <a:cubicBezTo>
                    <a:pt x="313" y="6354"/>
                    <a:pt x="98" y="5744"/>
                    <a:pt x="31" y="5128"/>
                  </a:cubicBezTo>
                  <a:cubicBezTo>
                    <a:pt x="-91" y="3951"/>
                    <a:pt x="302" y="2790"/>
                    <a:pt x="1140" y="1860"/>
                  </a:cubicBezTo>
                  <a:cubicBezTo>
                    <a:pt x="2189" y="695"/>
                    <a:pt x="3832" y="0"/>
                    <a:pt x="5534" y="0"/>
                  </a:cubicBezTo>
                  <a:cubicBezTo>
                    <a:pt x="6114" y="0"/>
                    <a:pt x="6694" y="79"/>
                    <a:pt x="7257" y="235"/>
                  </a:cubicBezTo>
                  <a:cubicBezTo>
                    <a:pt x="8655" y="621"/>
                    <a:pt x="9824" y="1481"/>
                    <a:pt x="10464" y="2594"/>
                  </a:cubicBezTo>
                  <a:cubicBezTo>
                    <a:pt x="10498" y="2667"/>
                    <a:pt x="10469" y="2720"/>
                    <a:pt x="10429" y="2740"/>
                  </a:cubicBezTo>
                  <a:lnTo>
                    <a:pt x="10419" y="2745"/>
                  </a:lnTo>
                  <a:lnTo>
                    <a:pt x="10394" y="2748"/>
                  </a:lnTo>
                  <a:cubicBezTo>
                    <a:pt x="10347" y="2748"/>
                    <a:pt x="10302" y="2709"/>
                    <a:pt x="10290" y="2697"/>
                  </a:cubicBezTo>
                  <a:cubicBezTo>
                    <a:pt x="9879" y="2332"/>
                    <a:pt x="9518" y="2065"/>
                    <a:pt x="9121" y="1833"/>
                  </a:cubicBezTo>
                  <a:cubicBezTo>
                    <a:pt x="8164" y="1264"/>
                    <a:pt x="7059" y="963"/>
                    <a:pt x="5926" y="963"/>
                  </a:cubicBezTo>
                  <a:cubicBezTo>
                    <a:pt x="3864" y="963"/>
                    <a:pt x="2052" y="1958"/>
                    <a:pt x="1196" y="3561"/>
                  </a:cubicBezTo>
                  <a:cubicBezTo>
                    <a:pt x="863" y="4180"/>
                    <a:pt x="684" y="4906"/>
                    <a:pt x="690" y="5607"/>
                  </a:cubicBezTo>
                  <a:cubicBezTo>
                    <a:pt x="689" y="5661"/>
                    <a:pt x="691" y="5713"/>
                    <a:pt x="694" y="5765"/>
                  </a:cubicBezTo>
                  <a:cubicBezTo>
                    <a:pt x="696" y="5802"/>
                    <a:pt x="698" y="5839"/>
                    <a:pt x="698" y="5877"/>
                  </a:cubicBezTo>
                  <a:lnTo>
                    <a:pt x="699" y="5902"/>
                  </a:lnTo>
                  <a:lnTo>
                    <a:pt x="702" y="5927"/>
                  </a:lnTo>
                  <a:cubicBezTo>
                    <a:pt x="721" y="6192"/>
                    <a:pt x="765" y="6482"/>
                    <a:pt x="838" y="6812"/>
                  </a:cubicBezTo>
                  <a:cubicBezTo>
                    <a:pt x="855" y="6880"/>
                    <a:pt x="838" y="6924"/>
                    <a:pt x="787" y="6947"/>
                  </a:cubicBezTo>
                  <a:lnTo>
                    <a:pt x="778" y="6951"/>
                  </a:lnTo>
                  <a:lnTo>
                    <a:pt x="751" y="6955"/>
                  </a:lnTo>
                  <a:close/>
                  <a:moveTo>
                    <a:pt x="7393" y="2500"/>
                  </a:moveTo>
                  <a:cubicBezTo>
                    <a:pt x="7525" y="2430"/>
                    <a:pt x="7681" y="2410"/>
                    <a:pt x="7831" y="2442"/>
                  </a:cubicBezTo>
                  <a:cubicBezTo>
                    <a:pt x="7874" y="2451"/>
                    <a:pt x="7917" y="2428"/>
                    <a:pt x="7928" y="2391"/>
                  </a:cubicBezTo>
                  <a:cubicBezTo>
                    <a:pt x="7938" y="2354"/>
                    <a:pt x="7912" y="2317"/>
                    <a:pt x="7869" y="2308"/>
                  </a:cubicBezTo>
                  <a:cubicBezTo>
                    <a:pt x="6696" y="2059"/>
                    <a:pt x="5507" y="2679"/>
                    <a:pt x="5219" y="3689"/>
                  </a:cubicBezTo>
                  <a:lnTo>
                    <a:pt x="4146" y="7192"/>
                  </a:lnTo>
                  <a:cubicBezTo>
                    <a:pt x="4109" y="7321"/>
                    <a:pt x="4016" y="7430"/>
                    <a:pt x="3883" y="7499"/>
                  </a:cubicBezTo>
                  <a:cubicBezTo>
                    <a:pt x="3750" y="7569"/>
                    <a:pt x="3595" y="7589"/>
                    <a:pt x="3445" y="7557"/>
                  </a:cubicBezTo>
                  <a:cubicBezTo>
                    <a:pt x="3402" y="7548"/>
                    <a:pt x="3358" y="7571"/>
                    <a:pt x="3348" y="7608"/>
                  </a:cubicBezTo>
                  <a:cubicBezTo>
                    <a:pt x="3337" y="7645"/>
                    <a:pt x="3363" y="7682"/>
                    <a:pt x="3406" y="7691"/>
                  </a:cubicBezTo>
                  <a:cubicBezTo>
                    <a:pt x="3582" y="7728"/>
                    <a:pt x="3757" y="7746"/>
                    <a:pt x="3930" y="7746"/>
                  </a:cubicBezTo>
                  <a:cubicBezTo>
                    <a:pt x="4914" y="7746"/>
                    <a:pt x="5811" y="7169"/>
                    <a:pt x="6057" y="6310"/>
                  </a:cubicBezTo>
                  <a:lnTo>
                    <a:pt x="7130" y="2807"/>
                  </a:lnTo>
                  <a:cubicBezTo>
                    <a:pt x="7166" y="2678"/>
                    <a:pt x="7260" y="2569"/>
                    <a:pt x="7393" y="2500"/>
                  </a:cubicBezTo>
                  <a:moveTo>
                    <a:pt x="10236" y="2890"/>
                  </a:moveTo>
                  <a:cubicBezTo>
                    <a:pt x="9063" y="2641"/>
                    <a:pt x="7874" y="3261"/>
                    <a:pt x="7585" y="4272"/>
                  </a:cubicBezTo>
                  <a:lnTo>
                    <a:pt x="6928" y="6610"/>
                  </a:lnTo>
                  <a:cubicBezTo>
                    <a:pt x="6851" y="6877"/>
                    <a:pt x="6536" y="7041"/>
                    <a:pt x="6226" y="6975"/>
                  </a:cubicBezTo>
                  <a:cubicBezTo>
                    <a:pt x="6183" y="6966"/>
                    <a:pt x="6140" y="6989"/>
                    <a:pt x="6129" y="7026"/>
                  </a:cubicBezTo>
                  <a:cubicBezTo>
                    <a:pt x="6119" y="7063"/>
                    <a:pt x="6145" y="7100"/>
                    <a:pt x="6188" y="7109"/>
                  </a:cubicBezTo>
                  <a:cubicBezTo>
                    <a:pt x="6363" y="7146"/>
                    <a:pt x="6539" y="7164"/>
                    <a:pt x="6711" y="7164"/>
                  </a:cubicBezTo>
                  <a:cubicBezTo>
                    <a:pt x="7696" y="7164"/>
                    <a:pt x="8593" y="6587"/>
                    <a:pt x="8838" y="5727"/>
                  </a:cubicBezTo>
                  <a:lnTo>
                    <a:pt x="9496" y="3389"/>
                  </a:lnTo>
                  <a:cubicBezTo>
                    <a:pt x="9573" y="3122"/>
                    <a:pt x="9887" y="2958"/>
                    <a:pt x="10198" y="3024"/>
                  </a:cubicBezTo>
                  <a:cubicBezTo>
                    <a:pt x="10241" y="3033"/>
                    <a:pt x="10284" y="3010"/>
                    <a:pt x="10294" y="2973"/>
                  </a:cubicBezTo>
                  <a:cubicBezTo>
                    <a:pt x="10305" y="2936"/>
                    <a:pt x="10279" y="2899"/>
                    <a:pt x="10236" y="2890"/>
                  </a:cubicBezTo>
                  <a:moveTo>
                    <a:pt x="4315" y="3389"/>
                  </a:moveTo>
                  <a:cubicBezTo>
                    <a:pt x="4352" y="3260"/>
                    <a:pt x="4445" y="3151"/>
                    <a:pt x="4578" y="3082"/>
                  </a:cubicBezTo>
                  <a:cubicBezTo>
                    <a:pt x="4711" y="3012"/>
                    <a:pt x="4866" y="2992"/>
                    <a:pt x="5016" y="3024"/>
                  </a:cubicBezTo>
                  <a:cubicBezTo>
                    <a:pt x="5059" y="3033"/>
                    <a:pt x="5103" y="3010"/>
                    <a:pt x="5113" y="2973"/>
                  </a:cubicBezTo>
                  <a:cubicBezTo>
                    <a:pt x="5124" y="2936"/>
                    <a:pt x="5098" y="2899"/>
                    <a:pt x="5055" y="2890"/>
                  </a:cubicBezTo>
                  <a:cubicBezTo>
                    <a:pt x="3882" y="2641"/>
                    <a:pt x="2693" y="3261"/>
                    <a:pt x="2404" y="4272"/>
                  </a:cubicBezTo>
                  <a:lnTo>
                    <a:pt x="1746" y="6610"/>
                  </a:lnTo>
                  <a:cubicBezTo>
                    <a:pt x="1670" y="6877"/>
                    <a:pt x="1355" y="7041"/>
                    <a:pt x="1045" y="6975"/>
                  </a:cubicBezTo>
                  <a:cubicBezTo>
                    <a:pt x="1002" y="6966"/>
                    <a:pt x="959" y="6989"/>
                    <a:pt x="948" y="7026"/>
                  </a:cubicBezTo>
                  <a:cubicBezTo>
                    <a:pt x="938" y="7063"/>
                    <a:pt x="964" y="7100"/>
                    <a:pt x="1007" y="7109"/>
                  </a:cubicBezTo>
                  <a:cubicBezTo>
                    <a:pt x="1182" y="7146"/>
                    <a:pt x="1357" y="7164"/>
                    <a:pt x="1530" y="7164"/>
                  </a:cubicBezTo>
                  <a:cubicBezTo>
                    <a:pt x="2515" y="7164"/>
                    <a:pt x="3412" y="6587"/>
                    <a:pt x="3657" y="5727"/>
                  </a:cubicBezTo>
                  <a:lnTo>
                    <a:pt x="4315" y="3389"/>
                  </a:lnTo>
                  <a:close/>
                </a:path>
              </a:pathLst>
            </a:custGeom>
            <a:solidFill>
              <a:srgbClr val="E8E8E8">
                <a:alpha val="100000"/>
              </a:srgbClr>
            </a:solidFill>
            <a:ln w="0" cap="flat">
              <a:noFill/>
              <a:prstDash val="solid"/>
              <a:miter lim="0"/>
            </a:ln>
          </p:spPr>
          <p:txBody>
            <a:bodyPr rtlCol="0"/>
            <a:lstStyle/>
            <a:p>
              <a:pPr algn="ctr"/>
              <a:endParaRPr lang="zh-CN" altLang="en-US"/>
            </a:p>
          </p:txBody>
        </p:sp>
        <p:sp>
          <p:nvSpPr>
            <p:cNvPr id="168" name="textbox 168"/>
            <p:cNvSpPr/>
            <p:nvPr/>
          </p:nvSpPr>
          <p:spPr>
            <a:xfrm>
              <a:off x="-12700" y="-12700"/>
              <a:ext cx="7226935" cy="6416675"/>
            </a:xfrm>
            <a:prstGeom prst="rect">
              <a:avLst/>
            </a:prstGeom>
            <a:noFill/>
            <a:ln w="0" cap="flat">
              <a:noFill/>
              <a:prstDash val="solid"/>
              <a:miter lim="0"/>
            </a:ln>
          </p:spPr>
          <p:txBody>
            <a:bodyPr vert="horz" wrap="square" lIns="0" tIns="0" rIns="0" bIns="0"/>
            <a:lstStyle/>
            <a:p>
              <a:pPr algn="l" rtl="0" eaLnBrk="0">
                <a:lnSpc>
                  <a:spcPct val="112000"/>
                </a:lnSpc>
                <a:tabLst/>
              </a:pPr>
              <a:endParaRPr sz="1000" dirty="0">
                <a:latin typeface="Noto Sans CJK SC Regular" panose="020B0500000000000000" charset="-122"/>
                <a:ea typeface="Noto Sans CJK SC Regular" panose="020B0500000000000000" charset="-122"/>
                <a:cs typeface="Noto Sans CJK SC Regular" panose="020B0500000000000000" charset="-122"/>
              </a:endParaRPr>
            </a:p>
            <a:p>
              <a:pPr algn="l" rtl="0" eaLnBrk="0">
                <a:lnSpc>
                  <a:spcPct val="112000"/>
                </a:lnSpc>
                <a:tabLst/>
              </a:pPr>
              <a:endParaRPr sz="1000" dirty="0">
                <a:latin typeface="Noto Sans CJK SC Regular" panose="020B0500000000000000" charset="-122"/>
                <a:ea typeface="Noto Sans CJK SC Regular" panose="020B0500000000000000" charset="-122"/>
                <a:cs typeface="Noto Sans CJK SC Regular" panose="020B0500000000000000" charset="-122"/>
              </a:endParaRPr>
            </a:p>
            <a:p>
              <a:pPr algn="l" rtl="0" eaLnBrk="0">
                <a:lnSpc>
                  <a:spcPct val="112000"/>
                </a:lnSpc>
                <a:tabLst/>
              </a:pPr>
              <a:endParaRPr sz="1000" dirty="0">
                <a:latin typeface="Noto Sans CJK SC Regular" panose="020B0500000000000000" charset="-122"/>
                <a:ea typeface="Noto Sans CJK SC Regular" panose="020B0500000000000000" charset="-122"/>
                <a:cs typeface="Noto Sans CJK SC Regular" panose="020B0500000000000000" charset="-122"/>
              </a:endParaRPr>
            </a:p>
            <a:p>
              <a:pPr algn="l" rtl="0" eaLnBrk="0">
                <a:lnSpc>
                  <a:spcPct val="112000"/>
                </a:lnSpc>
                <a:tabLst/>
              </a:pPr>
              <a:endParaRPr sz="1000" dirty="0">
                <a:latin typeface="Noto Sans CJK SC Regular" panose="020B0500000000000000" charset="-122"/>
                <a:ea typeface="Noto Sans CJK SC Regular" panose="020B0500000000000000" charset="-122"/>
                <a:cs typeface="Noto Sans CJK SC Regular" panose="020B0500000000000000" charset="-122"/>
              </a:endParaRPr>
            </a:p>
            <a:p>
              <a:pPr algn="l" rtl="0" eaLnBrk="0">
                <a:lnSpc>
                  <a:spcPct val="112000"/>
                </a:lnSpc>
                <a:tabLst/>
              </a:pPr>
              <a:endParaRPr sz="1000" dirty="0">
                <a:latin typeface="Noto Sans CJK SC Regular" panose="020B0500000000000000" charset="-122"/>
                <a:ea typeface="Noto Sans CJK SC Regular" panose="020B0500000000000000" charset="-122"/>
                <a:cs typeface="Noto Sans CJK SC Regular" panose="020B0500000000000000" charset="-122"/>
              </a:endParaRPr>
            </a:p>
            <a:p>
              <a:pPr algn="l" rtl="0" eaLnBrk="0">
                <a:lnSpc>
                  <a:spcPct val="113000"/>
                </a:lnSpc>
                <a:tabLst/>
              </a:pPr>
              <a:endParaRPr sz="1000" dirty="0">
                <a:latin typeface="Noto Sans CJK SC Regular" panose="020B0500000000000000" charset="-122"/>
                <a:ea typeface="Noto Sans CJK SC Regular" panose="020B0500000000000000" charset="-122"/>
                <a:cs typeface="Noto Sans CJK SC Regular" panose="020B0500000000000000" charset="-122"/>
              </a:endParaRPr>
            </a:p>
            <a:p>
              <a:pPr algn="l" rtl="0" eaLnBrk="0">
                <a:lnSpc>
                  <a:spcPct val="113000"/>
                </a:lnSpc>
                <a:tabLst/>
              </a:pPr>
              <a:endParaRPr sz="1000" dirty="0">
                <a:latin typeface="Noto Sans CJK SC Regular" panose="020B0500000000000000" charset="-122"/>
                <a:ea typeface="Noto Sans CJK SC Regular" panose="020B0500000000000000" charset="-122"/>
                <a:cs typeface="Noto Sans CJK SC Regular" panose="020B0500000000000000" charset="-122"/>
              </a:endParaRPr>
            </a:p>
            <a:p>
              <a:pPr algn="l" rtl="0" eaLnBrk="0">
                <a:lnSpc>
                  <a:spcPct val="113000"/>
                </a:lnSpc>
                <a:tabLst/>
              </a:pPr>
              <a:endParaRPr sz="1000" dirty="0">
                <a:latin typeface="Noto Sans CJK SC Regular" panose="020B0500000000000000" charset="-122"/>
                <a:ea typeface="Noto Sans CJK SC Regular" panose="020B0500000000000000" charset="-122"/>
                <a:cs typeface="Noto Sans CJK SC Regular" panose="020B0500000000000000" charset="-122"/>
              </a:endParaRPr>
            </a:p>
            <a:p>
              <a:pPr marL="2861310" algn="l" rtl="0" eaLnBrk="0">
                <a:lnSpc>
                  <a:spcPct val="89000"/>
                </a:lnSpc>
                <a:spcBef>
                  <a:spcPts val="5"/>
                </a:spcBef>
                <a:tabLst/>
              </a:pPr>
              <a:r>
                <a:rPr sz="2800" b="1" kern="0" spc="180" dirty="0">
                  <a:solidFill>
                    <a:srgbClr val="0E6940">
                      <a:alpha val="100000"/>
                    </a:srgbClr>
                  </a:solidFill>
                  <a:latin typeface="Noto Sans CJK SC Regular" panose="020B0500000000000000" charset="-122"/>
                  <a:ea typeface="Noto Sans CJK SC Regular" panose="020B0500000000000000" charset="-122"/>
                  <a:cs typeface="Noto Sans CJK SC Regular" panose="020B0500000000000000" charset="-122"/>
                </a:rPr>
                <a:t>集团定位</a:t>
              </a:r>
              <a:endParaRPr sz="2800" dirty="0">
                <a:latin typeface="Noto Sans CJK SC Regular" panose="020B0500000000000000" charset="-122"/>
                <a:ea typeface="Noto Sans CJK SC Regular" panose="020B0500000000000000" charset="-122"/>
                <a:cs typeface="Noto Sans CJK SC Regular" panose="020B0500000000000000" charset="-122"/>
              </a:endParaRPr>
            </a:p>
            <a:p>
              <a:pPr algn="r" rtl="0" eaLnBrk="0">
                <a:lnSpc>
                  <a:spcPct val="89000"/>
                </a:lnSpc>
                <a:spcBef>
                  <a:spcPts val="1949"/>
                </a:spcBef>
                <a:tabLst/>
              </a:pPr>
              <a:r>
                <a:rPr sz="2100" kern="0" spc="-100" dirty="0">
                  <a:solidFill>
                    <a:srgbClr val="3E3A39">
                      <a:alpha val="100000"/>
                    </a:srgbClr>
                  </a:solidFill>
                  <a:latin typeface="Noto Sans CJK SC Regular" panose="020B0500000000000000" charset="-122"/>
                  <a:ea typeface="Noto Sans CJK SC Regular" panose="020B0500000000000000" charset="-122"/>
                  <a:cs typeface="Noto Sans CJK SC Regular" panose="020B0500000000000000" charset="-122"/>
                </a:rPr>
                <a:t>立足四川，面向世界，打造</a:t>
              </a:r>
              <a:r>
                <a:rPr sz="2500" b="1" kern="0" spc="-100" dirty="0">
                  <a:solidFill>
                    <a:srgbClr val="3E3A39">
                      <a:alpha val="100000"/>
                    </a:srgbClr>
                  </a:solidFill>
                  <a:latin typeface="Noto Sans CJK SC Regular" panose="020B0500000000000000" charset="-122"/>
                  <a:ea typeface="Noto Sans CJK SC Regular" panose="020B0500000000000000" charset="-122"/>
                  <a:cs typeface="Noto Sans CJK SC Regular" panose="020B0500000000000000" charset="-122"/>
                </a:rPr>
                <a:t>中国茶业（品牌）标杆企业</a:t>
              </a:r>
              <a:r>
                <a:rPr sz="2100" b="1" kern="0" spc="-100" dirty="0">
                  <a:solidFill>
                    <a:srgbClr val="3E3A39">
                      <a:alpha val="100000"/>
                    </a:srgbClr>
                  </a:solidFill>
                  <a:latin typeface="Noto Sans CJK SC Regular" panose="020B0500000000000000" charset="-122"/>
                  <a:ea typeface="Noto Sans CJK SC Regular" panose="020B0500000000000000" charset="-122"/>
                  <a:cs typeface="Noto Sans CJK SC Regular" panose="020B0500000000000000" charset="-122"/>
                </a:rPr>
                <a:t>。</a:t>
              </a:r>
              <a:endParaRPr sz="2100" dirty="0">
                <a:latin typeface="Noto Sans CJK SC Regular" panose="020B0500000000000000" charset="-122"/>
                <a:ea typeface="Noto Sans CJK SC Regular" panose="020B0500000000000000" charset="-122"/>
                <a:cs typeface="Noto Sans CJK SC Regular" panose="020B0500000000000000" charset="-122"/>
              </a:endParaRPr>
            </a:p>
            <a:p>
              <a:pPr algn="l" rtl="0" eaLnBrk="0">
                <a:lnSpc>
                  <a:spcPct val="103000"/>
                </a:lnSpc>
                <a:tabLst/>
              </a:pPr>
              <a:endParaRPr sz="1000" dirty="0">
                <a:latin typeface="Noto Sans CJK SC Regular" panose="020B0500000000000000" charset="-122"/>
                <a:ea typeface="Noto Sans CJK SC Regular" panose="020B0500000000000000" charset="-122"/>
                <a:cs typeface="Noto Sans CJK SC Regular" panose="020B0500000000000000" charset="-122"/>
              </a:endParaRPr>
            </a:p>
            <a:p>
              <a:pPr algn="l" rtl="0" eaLnBrk="0">
                <a:lnSpc>
                  <a:spcPct val="103000"/>
                </a:lnSpc>
                <a:tabLst/>
              </a:pPr>
              <a:endParaRPr sz="1000" dirty="0">
                <a:latin typeface="Noto Sans CJK SC Regular" panose="020B0500000000000000" charset="-122"/>
                <a:ea typeface="Noto Sans CJK SC Regular" panose="020B0500000000000000" charset="-122"/>
                <a:cs typeface="Noto Sans CJK SC Regular" panose="020B0500000000000000" charset="-122"/>
              </a:endParaRPr>
            </a:p>
            <a:p>
              <a:pPr algn="l" rtl="0" eaLnBrk="0">
                <a:lnSpc>
                  <a:spcPct val="103000"/>
                </a:lnSpc>
                <a:tabLst/>
              </a:pPr>
              <a:endParaRPr sz="1000" dirty="0">
                <a:latin typeface="Noto Sans CJK SC Regular" panose="020B0500000000000000" charset="-122"/>
                <a:ea typeface="Noto Sans CJK SC Regular" panose="020B0500000000000000" charset="-122"/>
                <a:cs typeface="Noto Sans CJK SC Regular" panose="020B0500000000000000" charset="-122"/>
              </a:endParaRPr>
            </a:p>
            <a:p>
              <a:pPr marL="2855595" algn="l" rtl="0" eaLnBrk="0">
                <a:lnSpc>
                  <a:spcPct val="88000"/>
                </a:lnSpc>
                <a:spcBef>
                  <a:spcPts val="849"/>
                </a:spcBef>
                <a:tabLst/>
              </a:pPr>
              <a:r>
                <a:rPr sz="2800" b="1" kern="0" spc="180" dirty="0">
                  <a:solidFill>
                    <a:srgbClr val="0E6940">
                      <a:alpha val="100000"/>
                    </a:srgbClr>
                  </a:solidFill>
                  <a:latin typeface="Noto Sans CJK SC Regular" panose="020B0500000000000000" charset="-122"/>
                  <a:ea typeface="Noto Sans CJK SC Regular" panose="020B0500000000000000" charset="-122"/>
                  <a:cs typeface="Noto Sans CJK SC Regular" panose="020B0500000000000000" charset="-122"/>
                </a:rPr>
                <a:t>集团战略</a:t>
              </a:r>
              <a:endParaRPr sz="2800" dirty="0">
                <a:latin typeface="Noto Sans CJK SC Regular" panose="020B0500000000000000" charset="-122"/>
                <a:ea typeface="Noto Sans CJK SC Regular" panose="020B0500000000000000" charset="-122"/>
                <a:cs typeface="Noto Sans CJK SC Regular" panose="020B0500000000000000" charset="-122"/>
              </a:endParaRPr>
            </a:p>
            <a:p>
              <a:pPr marL="163830" algn="l" rtl="0" eaLnBrk="0">
                <a:lnSpc>
                  <a:spcPct val="89000"/>
                </a:lnSpc>
                <a:spcBef>
                  <a:spcPts val="1950"/>
                </a:spcBef>
                <a:tabLst/>
              </a:pPr>
              <a:r>
                <a:rPr sz="2100" kern="0" spc="-170" dirty="0">
                  <a:solidFill>
                    <a:srgbClr val="3E3A39">
                      <a:alpha val="100000"/>
                    </a:srgbClr>
                  </a:solidFill>
                  <a:latin typeface="Noto Sans CJK SC Regular" panose="020B0500000000000000" charset="-122"/>
                  <a:ea typeface="Noto Sans CJK SC Regular" panose="020B0500000000000000" charset="-122"/>
                  <a:cs typeface="Noto Sans CJK SC Regular" panose="020B0500000000000000" charset="-122"/>
                </a:rPr>
                <a:t>聚焦</a:t>
              </a:r>
              <a:r>
                <a:rPr sz="2500" kern="0" spc="-170" dirty="0">
                  <a:solidFill>
                    <a:srgbClr val="3E3A39">
                      <a:alpha val="100000"/>
                    </a:srgbClr>
                  </a:solidFill>
                  <a:latin typeface="Noto Sans CJK SC Regular" panose="020B0500000000000000" charset="-122"/>
                  <a:ea typeface="Noto Sans CJK SC Regular" panose="020B0500000000000000" charset="-122"/>
                  <a:cs typeface="Noto Sans CJK SC Regular" panose="020B0500000000000000" charset="-122"/>
                </a:rPr>
                <a:t>“</a:t>
              </a:r>
              <a:r>
                <a:rPr sz="2500" kern="0" spc="-420" dirty="0">
                  <a:solidFill>
                    <a:srgbClr val="3E3A39">
                      <a:alpha val="100000"/>
                    </a:srgbClr>
                  </a:solidFill>
                  <a:latin typeface="Noto Sans CJK SC Regular" panose="020B0500000000000000" charset="-122"/>
                  <a:ea typeface="Noto Sans CJK SC Regular" panose="020B0500000000000000" charset="-122"/>
                  <a:cs typeface="Noto Sans CJK SC Regular" panose="020B0500000000000000" charset="-122"/>
                </a:rPr>
                <a:t> </a:t>
              </a:r>
              <a:r>
                <a:rPr sz="2500" b="1" kern="0" spc="-170" dirty="0">
                  <a:solidFill>
                    <a:srgbClr val="3E3A39">
                      <a:alpha val="100000"/>
                    </a:srgbClr>
                  </a:solidFill>
                  <a:latin typeface="Noto Sans CJK SC Regular" panose="020B0500000000000000" charset="-122"/>
                  <a:ea typeface="Noto Sans CJK SC Regular" panose="020B0500000000000000" charset="-122"/>
                  <a:cs typeface="Noto Sans CJK SC Regular" panose="020B0500000000000000" charset="-122"/>
                </a:rPr>
                <a:t>品质、品牌、渠道</a:t>
              </a:r>
              <a:r>
                <a:rPr sz="2500" kern="0" spc="-170" dirty="0">
                  <a:solidFill>
                    <a:srgbClr val="3E3A39">
                      <a:alpha val="100000"/>
                    </a:srgbClr>
                  </a:solidFill>
                  <a:latin typeface="Noto Sans CJK SC Regular" panose="020B0500000000000000" charset="-122"/>
                  <a:ea typeface="Noto Sans CJK SC Regular" panose="020B0500000000000000" charset="-122"/>
                  <a:cs typeface="Noto Sans CJK SC Regular" panose="020B0500000000000000" charset="-122"/>
                </a:rPr>
                <a:t>”</a:t>
              </a:r>
              <a:r>
                <a:rPr sz="2100" kern="0" spc="-170" dirty="0">
                  <a:solidFill>
                    <a:srgbClr val="3E3A39">
                      <a:alpha val="100000"/>
                    </a:srgbClr>
                  </a:solidFill>
                  <a:latin typeface="Noto Sans CJK SC Regular" panose="020B0500000000000000" charset="-122"/>
                  <a:ea typeface="Noto Sans CJK SC Regular" panose="020B0500000000000000" charset="-122"/>
                  <a:cs typeface="Noto Sans CJK SC Regular" panose="020B0500000000000000" charset="-122"/>
                </a:rPr>
                <a:t>，重心向二产、</a:t>
              </a:r>
              <a:r>
                <a:rPr sz="2100" kern="0" spc="-180" dirty="0">
                  <a:solidFill>
                    <a:srgbClr val="3E3A39">
                      <a:alpha val="100000"/>
                    </a:srgbClr>
                  </a:solidFill>
                  <a:latin typeface="Noto Sans CJK SC Regular" panose="020B0500000000000000" charset="-122"/>
                  <a:ea typeface="Noto Sans CJK SC Regular" panose="020B0500000000000000" charset="-122"/>
                  <a:cs typeface="Noto Sans CJK SC Regular" panose="020B0500000000000000" charset="-122"/>
                </a:rPr>
                <a:t>三产转移，通过</a:t>
              </a:r>
              <a:endParaRPr sz="2100" dirty="0">
                <a:latin typeface="Noto Sans CJK SC Regular" panose="020B0500000000000000" charset="-122"/>
                <a:ea typeface="Noto Sans CJK SC Regular" panose="020B0500000000000000" charset="-122"/>
                <a:cs typeface="Noto Sans CJK SC Regular" panose="020B0500000000000000" charset="-122"/>
              </a:endParaRPr>
            </a:p>
            <a:p>
              <a:pPr marL="180975" indent="-17145" algn="l" rtl="0" eaLnBrk="0">
                <a:lnSpc>
                  <a:spcPct val="143000"/>
                </a:lnSpc>
                <a:spcBef>
                  <a:spcPts val="429"/>
                </a:spcBef>
                <a:tabLst/>
              </a:pPr>
              <a:r>
                <a:rPr sz="2100" kern="0" spc="70" dirty="0">
                  <a:solidFill>
                    <a:srgbClr val="3E3A39">
                      <a:alpha val="100000"/>
                    </a:srgbClr>
                  </a:solidFill>
                  <a:latin typeface="Noto Sans CJK SC Regular" panose="020B0500000000000000" charset="-122"/>
                  <a:ea typeface="Noto Sans CJK SC Regular" panose="020B0500000000000000" charset="-122"/>
                  <a:cs typeface="Noto Sans CJK SC Regular" panose="020B0500000000000000" charset="-122"/>
                </a:rPr>
                <a:t>2-3年的持续投资，力争5年内完成上市，形成以市场为导</a:t>
              </a:r>
              <a:r>
                <a:rPr sz="2100" kern="0" spc="50" dirty="0">
                  <a:solidFill>
                    <a:srgbClr val="3E3A39">
                      <a:alpha val="100000"/>
                    </a:srgbClr>
                  </a:solidFill>
                  <a:latin typeface="Noto Sans CJK SC Regular" panose="020B0500000000000000" charset="-122"/>
                  <a:ea typeface="Noto Sans CJK SC Regular" panose="020B0500000000000000" charset="-122"/>
                  <a:cs typeface="Noto Sans CJK SC Regular" panose="020B0500000000000000" charset="-122"/>
                </a:rPr>
                <a:t>向的“强三产促二产带—产”</a:t>
              </a:r>
              <a:r>
                <a:rPr sz="2100" kern="0" spc="40" dirty="0">
                  <a:solidFill>
                    <a:srgbClr val="3E3A39">
                      <a:alpha val="100000"/>
                    </a:srgbClr>
                  </a:solidFill>
                  <a:latin typeface="Noto Sans CJK SC Regular" panose="020B0500000000000000" charset="-122"/>
                  <a:ea typeface="Noto Sans CJK SC Regular" panose="020B0500000000000000" charset="-122"/>
                  <a:cs typeface="Noto Sans CJK SC Regular" panose="020B0500000000000000" charset="-122"/>
                </a:rPr>
                <a:t>新发展格局。</a:t>
              </a:r>
              <a:endParaRPr sz="2100" dirty="0">
                <a:latin typeface="Noto Sans CJK SC Regular" panose="020B0500000000000000" charset="-122"/>
                <a:ea typeface="Noto Sans CJK SC Regular" panose="020B0500000000000000" charset="-122"/>
                <a:cs typeface="Noto Sans CJK SC Regular" panose="020B0500000000000000" charset="-122"/>
              </a:endParaRPr>
            </a:p>
          </p:txBody>
        </p:sp>
      </p:grpSp>
      <p:pic>
        <p:nvPicPr>
          <p:cNvPr id="170" name="picture 17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21600000">
            <a:off x="2076149" y="660808"/>
            <a:ext cx="986231" cy="894005"/>
          </a:xfrm>
          <a:prstGeom prst="rect">
            <a:avLst/>
          </a:prstGeom>
        </p:spPr>
      </p:pic>
      <p:pic>
        <p:nvPicPr>
          <p:cNvPr id="172" name="picture 17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1600000">
            <a:off x="891151" y="627460"/>
            <a:ext cx="830393" cy="603741"/>
          </a:xfrm>
          <a:prstGeom prst="rect">
            <a:avLst/>
          </a:prstGeom>
        </p:spPr>
      </p:pic>
      <p:sp>
        <p:nvSpPr>
          <p:cNvPr id="174" name="textbox 174"/>
          <p:cNvSpPr/>
          <p:nvPr/>
        </p:nvSpPr>
        <p:spPr>
          <a:xfrm>
            <a:off x="787957" y="1299625"/>
            <a:ext cx="1036955" cy="283210"/>
          </a:xfrm>
          <a:prstGeom prst="rect">
            <a:avLst/>
          </a:prstGeom>
          <a:noFill/>
          <a:ln w="0" cap="flat">
            <a:noFill/>
            <a:prstDash val="solid"/>
            <a:miter lim="0"/>
          </a:ln>
        </p:spPr>
        <p:txBody>
          <a:bodyPr vert="horz" wrap="square" lIns="0" tIns="0" rIns="0" bIns="0"/>
          <a:lstStyle/>
          <a:p>
            <a:pPr algn="l" rtl="0" eaLnBrk="0">
              <a:lnSpc>
                <a:spcPct val="83263"/>
              </a:lnSpc>
              <a:tabLst/>
            </a:pPr>
            <a:endParaRPr sz="100" dirty="0">
              <a:latin typeface="Noto Sans CJK SC Regular" panose="020B0500000000000000" charset="-122"/>
              <a:ea typeface="Noto Sans CJK SC Regular" panose="020B0500000000000000" charset="-122"/>
              <a:cs typeface="Noto Sans CJK SC Regular" panose="020B0500000000000000" charset="-122"/>
            </a:endParaRPr>
          </a:p>
          <a:p>
            <a:pPr marL="12700" algn="l" rtl="0" eaLnBrk="0">
              <a:lnSpc>
                <a:spcPct val="89000"/>
              </a:lnSpc>
              <a:tabLst/>
            </a:pPr>
            <a:r>
              <a:rPr sz="1200" kern="0" spc="120" dirty="0">
                <a:solidFill>
                  <a:srgbClr val="B78355">
                    <a:alpha val="100000"/>
                  </a:srgbClr>
                </a:solidFill>
                <a:latin typeface="Noto Sans CJK SC Regular" panose="020B0500000000000000" charset="-122"/>
                <a:ea typeface="Noto Sans CJK SC Regular" panose="020B0500000000000000" charset="-122"/>
                <a:cs typeface="Noto Sans CJK SC Regular" panose="020B0500000000000000" charset="-122"/>
              </a:rPr>
              <a:t>四川酒茶集团</a:t>
            </a:r>
            <a:endParaRPr sz="1200" dirty="0">
              <a:latin typeface="Noto Sans CJK SC Regular" panose="020B0500000000000000" charset="-122"/>
              <a:ea typeface="Noto Sans CJK SC Regular" panose="020B0500000000000000" charset="-122"/>
              <a:cs typeface="Noto Sans CJK SC Regular" panose="020B0500000000000000" charset="-122"/>
            </a:endParaRPr>
          </a:p>
          <a:p>
            <a:pPr algn="l" rtl="0" eaLnBrk="0">
              <a:lnSpc>
                <a:spcPct val="155000"/>
              </a:lnSpc>
              <a:tabLst/>
            </a:pPr>
            <a:endParaRPr sz="100" dirty="0">
              <a:latin typeface="Noto Sans CJK SC Regular" panose="020B0500000000000000" charset="-122"/>
              <a:ea typeface="Noto Sans CJK SC Regular" panose="020B0500000000000000" charset="-122"/>
              <a:cs typeface="Noto Sans CJK SC Regular" panose="020B0500000000000000" charset="-122"/>
            </a:endParaRPr>
          </a:p>
          <a:p>
            <a:pPr marL="74930" algn="l" rtl="0" eaLnBrk="0">
              <a:lnSpc>
                <a:spcPct val="93000"/>
              </a:lnSpc>
              <a:spcBef>
                <a:spcPts val="1"/>
              </a:spcBef>
              <a:tabLst/>
            </a:pPr>
            <a:r>
              <a:rPr sz="500" kern="0" spc="0" dirty="0">
                <a:solidFill>
                  <a:srgbClr val="B78355">
                    <a:alpha val="100000"/>
                  </a:srgbClr>
                </a:solidFill>
                <a:latin typeface="Source Han Serif SC"/>
                <a:ea typeface="Source Han Serif SC"/>
                <a:cs typeface="Source Han Serif SC"/>
              </a:rPr>
              <a:t>sichuan</a:t>
            </a:r>
            <a:r>
              <a:rPr sz="500" kern="0" spc="80" dirty="0">
                <a:solidFill>
                  <a:srgbClr val="B78355">
                    <a:alpha val="100000"/>
                  </a:srgbClr>
                </a:solidFill>
                <a:latin typeface="Source Han Serif SC"/>
                <a:ea typeface="Source Han Serif SC"/>
                <a:cs typeface="Source Han Serif SC"/>
              </a:rPr>
              <a:t> </a:t>
            </a:r>
            <a:r>
              <a:rPr sz="500" kern="0" spc="0" dirty="0">
                <a:solidFill>
                  <a:srgbClr val="B78355">
                    <a:alpha val="100000"/>
                  </a:srgbClr>
                </a:solidFill>
                <a:latin typeface="Source Han Serif SC"/>
                <a:ea typeface="Source Han Serif SC"/>
                <a:cs typeface="Source Han Serif SC"/>
              </a:rPr>
              <a:t>Liquor</a:t>
            </a:r>
            <a:r>
              <a:rPr sz="500" kern="0" spc="10" dirty="0">
                <a:solidFill>
                  <a:srgbClr val="B78355">
                    <a:alpha val="100000"/>
                  </a:srgbClr>
                </a:solidFill>
                <a:latin typeface="Source Han Serif SC"/>
                <a:ea typeface="Source Han Serif SC"/>
                <a:cs typeface="Source Han Serif SC"/>
              </a:rPr>
              <a:t> </a:t>
            </a:r>
            <a:r>
              <a:rPr sz="500" kern="0" spc="10" dirty="0">
                <a:solidFill>
                  <a:srgbClr val="B78355">
                    <a:alpha val="100000"/>
                  </a:srgbClr>
                </a:solidFill>
                <a:latin typeface="Source Han Serif SC"/>
                <a:ea typeface="Source Han Serif SC"/>
                <a:cs typeface="Source Han Serif SC"/>
              </a:rPr>
              <a:t>&amp;</a:t>
            </a:r>
            <a:r>
              <a:rPr sz="500" kern="0" spc="0" dirty="0">
                <a:solidFill>
                  <a:srgbClr val="B78355">
                    <a:alpha val="100000"/>
                  </a:srgbClr>
                </a:solidFill>
                <a:latin typeface="Source Han Serif SC"/>
                <a:ea typeface="Source Han Serif SC"/>
                <a:cs typeface="Source Han Serif SC"/>
              </a:rPr>
              <a:t>Tea</a:t>
            </a:r>
            <a:r>
              <a:rPr sz="500" kern="0" spc="50" dirty="0">
                <a:solidFill>
                  <a:srgbClr val="B78355">
                    <a:alpha val="100000"/>
                  </a:srgbClr>
                </a:solidFill>
                <a:latin typeface="Source Han Serif SC"/>
                <a:ea typeface="Source Han Serif SC"/>
                <a:cs typeface="Source Han Serif SC"/>
              </a:rPr>
              <a:t> </a:t>
            </a:r>
            <a:r>
              <a:rPr sz="500" kern="0" spc="0" dirty="0">
                <a:solidFill>
                  <a:srgbClr val="B78355">
                    <a:alpha val="100000"/>
                  </a:srgbClr>
                </a:solidFill>
                <a:latin typeface="Source Han Serif SC"/>
                <a:ea typeface="Source Han Serif SC"/>
                <a:cs typeface="Source Han Serif SC"/>
              </a:rPr>
              <a:t>Group</a:t>
            </a:r>
            <a:endParaRPr sz="500" dirty="0">
              <a:latin typeface="Source Han Serif SC"/>
              <a:ea typeface="Source Han Serif SC"/>
              <a:cs typeface="Source Han Serif SC"/>
            </a:endParaRPr>
          </a:p>
        </p:txBody>
      </p:sp>
      <p:pic>
        <p:nvPicPr>
          <p:cNvPr id="176" name="picture 17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21600000">
            <a:off x="12697783" y="7341943"/>
            <a:ext cx="257429" cy="376632"/>
          </a:xfrm>
          <a:prstGeom prst="rect">
            <a:avLst/>
          </a:prstGeom>
        </p:spPr>
      </p:pic>
      <p:pic>
        <p:nvPicPr>
          <p:cNvPr id="178" name="picture 17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21600000">
            <a:off x="1938298" y="627460"/>
            <a:ext cx="11590" cy="927631"/>
          </a:xfrm>
          <a:prstGeom prst="rect">
            <a:avLst/>
          </a:prstGeom>
        </p:spPr>
      </p:pic>
      <p:sp>
        <p:nvSpPr>
          <p:cNvPr id="180" name="path 180"/>
          <p:cNvSpPr/>
          <p:nvPr/>
        </p:nvSpPr>
        <p:spPr>
          <a:xfrm>
            <a:off x="12149827" y="7511434"/>
            <a:ext cx="397329" cy="9003"/>
          </a:xfrm>
          <a:custGeom>
            <a:avLst/>
            <a:gdLst/>
            <a:ahLst/>
            <a:cxnLst/>
            <a:rect l="0" t="0" r="0" b="0"/>
            <a:pathLst>
              <a:path w="625" h="14">
                <a:moveTo>
                  <a:pt x="0" y="7"/>
                </a:moveTo>
                <a:lnTo>
                  <a:pt x="625" y="7"/>
                </a:lnTo>
              </a:path>
            </a:pathLst>
          </a:custGeom>
          <a:noFill/>
          <a:ln w="9003" cap="flat">
            <a:solidFill>
              <a:srgbClr val="136B41"/>
            </a:solidFill>
            <a:prstDash val="solid"/>
            <a:miter lim="1000000"/>
          </a:ln>
        </p:spPr>
        <p:txBody>
          <a:bodyPr rtlCol="0"/>
          <a:lstStyle/>
          <a:p>
            <a:pPr algn="ctr"/>
            <a:endParaRPr lang="zh-CN" altLang="en-US"/>
          </a:p>
        </p:txBody>
      </p:sp>
      <p:sp>
        <p:nvSpPr>
          <p:cNvPr id="182" name="path 182"/>
          <p:cNvSpPr/>
          <p:nvPr/>
        </p:nvSpPr>
        <p:spPr>
          <a:xfrm>
            <a:off x="13105769" y="7511434"/>
            <a:ext cx="397326" cy="9003"/>
          </a:xfrm>
          <a:custGeom>
            <a:avLst/>
            <a:gdLst/>
            <a:ahLst/>
            <a:cxnLst/>
            <a:rect l="0" t="0" r="0" b="0"/>
            <a:pathLst>
              <a:path w="625" h="14">
                <a:moveTo>
                  <a:pt x="0" y="7"/>
                </a:moveTo>
                <a:lnTo>
                  <a:pt x="625" y="7"/>
                </a:lnTo>
              </a:path>
            </a:pathLst>
          </a:custGeom>
          <a:noFill/>
          <a:ln w="9003" cap="flat">
            <a:solidFill>
              <a:srgbClr val="136B41"/>
            </a:solidFill>
            <a:prstDash val="solid"/>
            <a:miter lim="1000000"/>
          </a:ln>
        </p:spPr>
        <p:txBody>
          <a:bodyPr rtlCol="0"/>
          <a:lstStyle/>
          <a:p>
            <a:pPr algn="ctr"/>
            <a:endParaRPr lang="zh-CN" alt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" name="picture 18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21600000">
            <a:off x="6185502" y="1060024"/>
            <a:ext cx="6333542" cy="5338172"/>
          </a:xfrm>
          <a:prstGeom prst="rect">
            <a:avLst/>
          </a:prstGeom>
        </p:spPr>
      </p:pic>
      <p:sp>
        <p:nvSpPr>
          <p:cNvPr id="186" name="textbox 186"/>
          <p:cNvSpPr/>
          <p:nvPr/>
        </p:nvSpPr>
        <p:spPr>
          <a:xfrm>
            <a:off x="787957" y="1299625"/>
            <a:ext cx="6221730" cy="1643379"/>
          </a:xfrm>
          <a:prstGeom prst="rect">
            <a:avLst/>
          </a:prstGeom>
          <a:noFill/>
          <a:ln w="0" cap="flat">
            <a:noFill/>
            <a:prstDash val="solid"/>
            <a:miter lim="0"/>
          </a:ln>
        </p:spPr>
        <p:txBody>
          <a:bodyPr vert="horz" wrap="square" lIns="0" tIns="0" rIns="0" bIns="0"/>
          <a:lstStyle/>
          <a:p>
            <a:pPr algn="l" rtl="0" eaLnBrk="0">
              <a:lnSpc>
                <a:spcPct val="83263"/>
              </a:lnSpc>
              <a:tabLst/>
            </a:pPr>
            <a:endParaRPr sz="100" dirty="0">
              <a:latin typeface="Noto Sans CJK SC Regular" panose="020B0500000000000000" charset="-122"/>
              <a:ea typeface="Noto Sans CJK SC Regular" panose="020B0500000000000000" charset="-122"/>
              <a:cs typeface="Noto Sans CJK SC Regular" panose="020B0500000000000000" charset="-122"/>
            </a:endParaRPr>
          </a:p>
          <a:p>
            <a:pPr marL="12700" algn="l" rtl="0" eaLnBrk="0">
              <a:lnSpc>
                <a:spcPct val="89000"/>
              </a:lnSpc>
              <a:tabLst/>
            </a:pPr>
            <a:r>
              <a:rPr sz="1200" kern="0" spc="120" dirty="0">
                <a:solidFill>
                  <a:srgbClr val="B78355">
                    <a:alpha val="100000"/>
                  </a:srgbClr>
                </a:solidFill>
                <a:latin typeface="Noto Sans CJK SC Regular" panose="020B0500000000000000" charset="-122"/>
                <a:ea typeface="Noto Sans CJK SC Regular" panose="020B0500000000000000" charset="-122"/>
                <a:cs typeface="Noto Sans CJK SC Regular" panose="020B0500000000000000" charset="-122"/>
              </a:rPr>
              <a:t>四川酒茶集团</a:t>
            </a:r>
            <a:endParaRPr sz="1200" dirty="0">
              <a:latin typeface="Noto Sans CJK SC Regular" panose="020B0500000000000000" charset="-122"/>
              <a:ea typeface="Noto Sans CJK SC Regular" panose="020B0500000000000000" charset="-122"/>
              <a:cs typeface="Noto Sans CJK SC Regular" panose="020B0500000000000000" charset="-122"/>
            </a:endParaRPr>
          </a:p>
          <a:p>
            <a:pPr marL="74930" algn="l" rtl="0" eaLnBrk="0">
              <a:lnSpc>
                <a:spcPct val="93000"/>
              </a:lnSpc>
              <a:spcBef>
                <a:spcPts val="187"/>
              </a:spcBef>
              <a:tabLst/>
            </a:pPr>
            <a:r>
              <a:rPr sz="500" kern="0" spc="0" dirty="0">
                <a:solidFill>
                  <a:srgbClr val="B78355">
                    <a:alpha val="100000"/>
                  </a:srgbClr>
                </a:solidFill>
                <a:latin typeface="Source Han Serif SC"/>
                <a:ea typeface="Source Han Serif SC"/>
                <a:cs typeface="Source Han Serif SC"/>
              </a:rPr>
              <a:t>sichuan</a:t>
            </a:r>
            <a:r>
              <a:rPr sz="500" kern="0" spc="80" dirty="0">
                <a:solidFill>
                  <a:srgbClr val="B78355">
                    <a:alpha val="100000"/>
                  </a:srgbClr>
                </a:solidFill>
                <a:latin typeface="Source Han Serif SC"/>
                <a:ea typeface="Source Han Serif SC"/>
                <a:cs typeface="Source Han Serif SC"/>
              </a:rPr>
              <a:t> </a:t>
            </a:r>
            <a:r>
              <a:rPr sz="500" kern="0" spc="0" dirty="0">
                <a:solidFill>
                  <a:srgbClr val="B78355">
                    <a:alpha val="100000"/>
                  </a:srgbClr>
                </a:solidFill>
                <a:latin typeface="Source Han Serif SC"/>
                <a:ea typeface="Source Han Serif SC"/>
                <a:cs typeface="Source Han Serif SC"/>
              </a:rPr>
              <a:t>Liquor</a:t>
            </a:r>
            <a:r>
              <a:rPr sz="500" kern="0" spc="10" dirty="0">
                <a:solidFill>
                  <a:srgbClr val="B78355">
                    <a:alpha val="100000"/>
                  </a:srgbClr>
                </a:solidFill>
                <a:latin typeface="Source Han Serif SC"/>
                <a:ea typeface="Source Han Serif SC"/>
                <a:cs typeface="Source Han Serif SC"/>
              </a:rPr>
              <a:t> </a:t>
            </a:r>
            <a:r>
              <a:rPr sz="500" kern="0" spc="10" dirty="0">
                <a:solidFill>
                  <a:srgbClr val="B78355">
                    <a:alpha val="100000"/>
                  </a:srgbClr>
                </a:solidFill>
                <a:latin typeface="Source Han Serif SC"/>
                <a:ea typeface="Source Han Serif SC"/>
                <a:cs typeface="Source Han Serif SC"/>
              </a:rPr>
              <a:t>&amp;</a:t>
            </a:r>
            <a:r>
              <a:rPr sz="500" kern="0" spc="0" dirty="0">
                <a:solidFill>
                  <a:srgbClr val="B78355">
                    <a:alpha val="100000"/>
                  </a:srgbClr>
                </a:solidFill>
                <a:latin typeface="Source Han Serif SC"/>
                <a:ea typeface="Source Han Serif SC"/>
                <a:cs typeface="Source Han Serif SC"/>
              </a:rPr>
              <a:t>Tea</a:t>
            </a:r>
            <a:r>
              <a:rPr sz="500" kern="0" spc="50" dirty="0">
                <a:solidFill>
                  <a:srgbClr val="B78355">
                    <a:alpha val="100000"/>
                  </a:srgbClr>
                </a:solidFill>
                <a:latin typeface="Source Han Serif SC"/>
                <a:ea typeface="Source Han Serif SC"/>
                <a:cs typeface="Source Han Serif SC"/>
              </a:rPr>
              <a:t> </a:t>
            </a:r>
            <a:r>
              <a:rPr sz="500" kern="0" spc="0" dirty="0">
                <a:solidFill>
                  <a:srgbClr val="B78355">
                    <a:alpha val="100000"/>
                  </a:srgbClr>
                </a:solidFill>
                <a:latin typeface="Source Han Serif SC"/>
                <a:ea typeface="Source Han Serif SC"/>
                <a:cs typeface="Source Han Serif SC"/>
              </a:rPr>
              <a:t>Group</a:t>
            </a:r>
            <a:endParaRPr sz="500" dirty="0">
              <a:latin typeface="Source Han Serif SC"/>
              <a:ea typeface="Source Han Serif SC"/>
              <a:cs typeface="Source Han Serif SC"/>
            </a:endParaRPr>
          </a:p>
          <a:p>
            <a:pPr algn="l" rtl="0" eaLnBrk="0">
              <a:lnSpc>
                <a:spcPct val="120000"/>
              </a:lnSpc>
              <a:tabLst/>
            </a:pPr>
            <a:endParaRPr sz="1000" dirty="0">
              <a:latin typeface="Noto Sans CJK SC Regular" panose="020B0500000000000000" charset="-122"/>
              <a:ea typeface="Noto Sans CJK SC Regular" panose="020B0500000000000000" charset="-122"/>
              <a:cs typeface="Noto Sans CJK SC Regular" panose="020B0500000000000000" charset="-122"/>
            </a:endParaRPr>
          </a:p>
          <a:p>
            <a:pPr algn="l" rtl="0" eaLnBrk="0">
              <a:lnSpc>
                <a:spcPct val="121000"/>
              </a:lnSpc>
              <a:tabLst/>
            </a:pPr>
            <a:endParaRPr sz="1000" dirty="0">
              <a:latin typeface="Noto Sans CJK SC Regular" panose="020B0500000000000000" charset="-122"/>
              <a:ea typeface="Noto Sans CJK SC Regular" panose="020B0500000000000000" charset="-122"/>
              <a:cs typeface="Noto Sans CJK SC Regular" panose="020B0500000000000000" charset="-122"/>
            </a:endParaRPr>
          </a:p>
          <a:p>
            <a:pPr marL="332105" algn="l" rtl="0" eaLnBrk="0">
              <a:lnSpc>
                <a:spcPct val="88000"/>
              </a:lnSpc>
              <a:spcBef>
                <a:spcPts val="845"/>
              </a:spcBef>
              <a:tabLst/>
            </a:pPr>
            <a:r>
              <a:rPr sz="2800" b="1" kern="0" spc="120" dirty="0">
                <a:solidFill>
                  <a:srgbClr val="018F69">
                    <a:alpha val="100000"/>
                  </a:srgbClr>
                </a:solidFill>
                <a:latin typeface="Noto Sans CJK SC Regular" panose="020B0500000000000000" charset="-122"/>
                <a:ea typeface="Noto Sans CJK SC Regular" panose="020B0500000000000000" charset="-122"/>
                <a:cs typeface="Noto Sans CJK SC Regular" panose="020B0500000000000000" charset="-122"/>
              </a:rPr>
              <a:t>集团布局</a:t>
            </a:r>
            <a:endParaRPr sz="2800" dirty="0">
              <a:latin typeface="Noto Sans CJK SC Regular" panose="020B0500000000000000" charset="-122"/>
              <a:ea typeface="Noto Sans CJK SC Regular" panose="020B0500000000000000" charset="-122"/>
              <a:cs typeface="Noto Sans CJK SC Regular" panose="020B0500000000000000" charset="-122"/>
            </a:endParaRPr>
          </a:p>
          <a:p>
            <a:pPr algn="l" rtl="0" eaLnBrk="0">
              <a:lnSpc>
                <a:spcPct val="100000"/>
              </a:lnSpc>
              <a:tabLst/>
            </a:pPr>
            <a:endParaRPr sz="1000" dirty="0">
              <a:latin typeface="Noto Sans CJK SC Regular" panose="020B0500000000000000" charset="-122"/>
              <a:ea typeface="Noto Sans CJK SC Regular" panose="020B0500000000000000" charset="-122"/>
              <a:cs typeface="Noto Sans CJK SC Regular" panose="020B0500000000000000" charset="-122"/>
            </a:endParaRPr>
          </a:p>
          <a:p>
            <a:pPr algn="l" rtl="0" eaLnBrk="0">
              <a:lnSpc>
                <a:spcPct val="101000"/>
              </a:lnSpc>
              <a:tabLst/>
            </a:pPr>
            <a:endParaRPr sz="1000" dirty="0">
              <a:latin typeface="Noto Sans CJK SC Regular" panose="020B0500000000000000" charset="-122"/>
              <a:ea typeface="Noto Sans CJK SC Regular" panose="020B0500000000000000" charset="-122"/>
              <a:cs typeface="Noto Sans CJK SC Regular" panose="020B0500000000000000" charset="-122"/>
            </a:endParaRPr>
          </a:p>
          <a:p>
            <a:pPr algn="l" rtl="0" eaLnBrk="0">
              <a:lnSpc>
                <a:spcPct val="102000"/>
              </a:lnSpc>
              <a:tabLst/>
            </a:pPr>
            <a:endParaRPr sz="300" dirty="0">
              <a:latin typeface="Noto Sans CJK SC Regular" panose="020B0500000000000000" charset="-122"/>
              <a:ea typeface="Noto Sans CJK SC Regular" panose="020B0500000000000000" charset="-122"/>
              <a:cs typeface="Noto Sans CJK SC Regular" panose="020B0500000000000000" charset="-122"/>
            </a:endParaRPr>
          </a:p>
          <a:p>
            <a:pPr algn="r" rtl="0" eaLnBrk="0">
              <a:lnSpc>
                <a:spcPct val="86000"/>
              </a:lnSpc>
              <a:spcBef>
                <a:spcPts val="2"/>
              </a:spcBef>
              <a:tabLst/>
            </a:pPr>
            <a:r>
              <a:rPr sz="1200" kern="0" spc="180" dirty="0">
                <a:solidFill>
                  <a:srgbClr val="231916">
                    <a:alpha val="100000"/>
                  </a:srgbClr>
                </a:solidFill>
                <a:latin typeface="Noto Sans CJK SC Regular" panose="020B0500000000000000" charset="-122"/>
                <a:ea typeface="Noto Sans CJK SC Regular" panose="020B0500000000000000" charset="-122"/>
                <a:cs typeface="Noto Sans CJK SC Regular" panose="020B0500000000000000" charset="-122"/>
              </a:rPr>
              <a:t>践行习近平总书记关于"三茶统筹"发展理念,贯彻落实省委省政府打造精</a:t>
            </a:r>
            <a:endParaRPr sz="1200" dirty="0">
              <a:latin typeface="Noto Sans CJK SC Regular" panose="020B0500000000000000" charset="-122"/>
              <a:ea typeface="Noto Sans CJK SC Regular" panose="020B0500000000000000" charset="-122"/>
              <a:cs typeface="Noto Sans CJK SC Regular" panose="020B0500000000000000" charset="-122"/>
            </a:endParaRPr>
          </a:p>
        </p:txBody>
      </p:sp>
      <p:pic>
        <p:nvPicPr>
          <p:cNvPr id="188" name="picture 18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1600000">
            <a:off x="9092233" y="3460326"/>
            <a:ext cx="536540" cy="883817"/>
          </a:xfrm>
          <a:prstGeom prst="rect">
            <a:avLst/>
          </a:prstGeom>
        </p:spPr>
      </p:pic>
      <p:pic>
        <p:nvPicPr>
          <p:cNvPr id="190" name="picture 19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21600000">
            <a:off x="9376918" y="3965807"/>
            <a:ext cx="1339050" cy="1322315"/>
          </a:xfrm>
          <a:prstGeom prst="rect">
            <a:avLst/>
          </a:prstGeom>
        </p:spPr>
      </p:pic>
      <p:pic>
        <p:nvPicPr>
          <p:cNvPr id="192" name="picture 19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21600000">
            <a:off x="10332806" y="3836224"/>
            <a:ext cx="3554376" cy="2593940"/>
          </a:xfrm>
          <a:prstGeom prst="rect">
            <a:avLst/>
          </a:prstGeom>
        </p:spPr>
      </p:pic>
      <p:pic>
        <p:nvPicPr>
          <p:cNvPr id="194" name="picture 19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21600000">
            <a:off x="1120583" y="2774666"/>
            <a:ext cx="7185420" cy="974010"/>
          </a:xfrm>
          <a:prstGeom prst="rect">
            <a:avLst/>
          </a:prstGeom>
        </p:spPr>
      </p:pic>
      <p:pic>
        <p:nvPicPr>
          <p:cNvPr id="196" name="picture 19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rot="21600000">
            <a:off x="4496623" y="3912069"/>
            <a:ext cx="1635576" cy="1594827"/>
          </a:xfrm>
          <a:prstGeom prst="rect">
            <a:avLst/>
          </a:prstGeom>
        </p:spPr>
      </p:pic>
      <p:sp>
        <p:nvSpPr>
          <p:cNvPr id="198" name="rect 198"/>
          <p:cNvSpPr/>
          <p:nvPr/>
        </p:nvSpPr>
        <p:spPr>
          <a:xfrm>
            <a:off x="6132199" y="3849253"/>
            <a:ext cx="2014384" cy="1720457"/>
          </a:xfrm>
          <a:prstGeom prst="rect">
            <a:avLst/>
          </a:prstGeom>
          <a:solidFill>
            <a:srgbClr val="FFFFFF">
              <a:alpha val="100000"/>
            </a:srgbClr>
          </a:solidFill>
          <a:ln w="0" cap="flat">
            <a:noFill/>
            <a:prstDash val="solid"/>
            <a:miter lim="0"/>
          </a:ln>
        </p:spPr>
        <p:txBody>
          <a:bodyPr rtlCol="0"/>
          <a:lstStyle/>
          <a:p>
            <a:pPr algn="ctr"/>
            <a:endParaRPr lang="zh-CN" altLang="en-US"/>
          </a:p>
        </p:txBody>
      </p:sp>
      <p:graphicFrame>
        <p:nvGraphicFramePr>
          <p:cNvPr id="200" name="table 200"/>
          <p:cNvGraphicFramePr>
            <a:graphicFrameLocks noGrp="1"/>
          </p:cNvGraphicFramePr>
          <p:nvPr/>
        </p:nvGraphicFramePr>
        <p:xfrm>
          <a:off x="6117558" y="3836027"/>
          <a:ext cx="2043429" cy="1746885"/>
        </p:xfrm>
        <a:graphic>
          <a:graphicData uri="http://schemas.openxmlformats.org/drawingml/2006/table">
            <a:tbl>
              <a:tblPr/>
              <a:tblGrid>
                <a:gridCol w="353695"/>
                <a:gridCol w="1689735"/>
              </a:tblGrid>
              <a:tr h="1746885">
                <a:tc>
                  <a:txBody>
                    <a:bodyPr/>
                    <a:lstStyle/>
                    <a:p>
                      <a:pPr algn="l" rtl="0" eaLnBrk="0">
                        <a:lnSpc>
                          <a:spcPct val="100000"/>
                        </a:lnSpc>
                        <a:tabLst/>
                      </a:pPr>
                      <a:endParaRPr sz="1000" dirty="0">
                        <a:latin typeface="Noto Sans CJK SC Regular" panose="020B0500000000000000" charset="-122"/>
                        <a:ea typeface="Noto Sans CJK SC Regular" panose="020B0500000000000000" charset="-122"/>
                        <a:cs typeface="Noto Sans CJK SC Regular" panose="020B0500000000000000" charset="-122"/>
                      </a:endParaRPr>
                    </a:p>
                  </a:txBody>
                  <a:tcPr marL="0" marR="0" marT="0" marB="0" vert="horz">
                    <a:lnL w="15875" cap="flat" cmpd="sng" algn="ctr">
                      <a:solidFill>
                        <a:srgbClr val="018F6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5875" cap="flat" cmpd="sng" algn="ctr">
                      <a:solidFill>
                        <a:srgbClr val="018F6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18F6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18F69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eaLnBrk="0">
                        <a:lnSpc>
                          <a:spcPct val="100000"/>
                        </a:lnSpc>
                        <a:tabLst/>
                      </a:pPr>
                      <a:endParaRPr sz="1000" dirty="0">
                        <a:latin typeface="Noto Sans CJK SC Regular" panose="020B0500000000000000" charset="-122"/>
                        <a:ea typeface="Noto Sans CJK SC Regular" panose="020B0500000000000000" charset="-122"/>
                        <a:cs typeface="Noto Sans CJK SC Regular" panose="020B0500000000000000" charset="-122"/>
                      </a:endParaRPr>
                    </a:p>
                  </a:txBody>
                  <a:tcPr marL="0" marR="0" marT="0" marB="0" vert="horz">
                    <a:lnL w="15875" cap="flat" cmpd="sng" algn="ctr">
                      <a:solidFill>
                        <a:srgbClr val="018F6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8F6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18F6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18F6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pSp>
        <p:nvGrpSpPr>
          <p:cNvPr id="6" name="group 6"/>
          <p:cNvGrpSpPr/>
          <p:nvPr/>
        </p:nvGrpSpPr>
        <p:grpSpPr>
          <a:xfrm rot="21600000">
            <a:off x="1794845" y="5506964"/>
            <a:ext cx="5975364" cy="511158"/>
            <a:chOff x="0" y="0"/>
            <a:chExt cx="5975364" cy="511158"/>
          </a:xfrm>
        </p:grpSpPr>
        <p:sp>
          <p:nvSpPr>
            <p:cNvPr id="202" name="path 202"/>
            <p:cNvSpPr/>
            <p:nvPr/>
          </p:nvSpPr>
          <p:spPr>
            <a:xfrm>
              <a:off x="2977391" y="0"/>
              <a:ext cx="20833" cy="511158"/>
            </a:xfrm>
            <a:custGeom>
              <a:avLst/>
              <a:gdLst/>
              <a:ahLst/>
              <a:cxnLst/>
              <a:rect l="0" t="0" r="0" b="0"/>
              <a:pathLst>
                <a:path w="32" h="804">
                  <a:moveTo>
                    <a:pt x="16" y="0"/>
                  </a:moveTo>
                  <a:lnTo>
                    <a:pt x="16" y="804"/>
                  </a:lnTo>
                </a:path>
              </a:pathLst>
            </a:custGeom>
            <a:noFill/>
            <a:ln w="19698" cap="flat">
              <a:solidFill>
                <a:srgbClr val="595757"/>
              </a:solidFill>
              <a:prstDash val="solid"/>
              <a:miter lim="2292558"/>
            </a:ln>
          </p:spPr>
          <p:txBody>
            <a:bodyPr rtlCol="0"/>
            <a:lstStyle/>
            <a:p>
              <a:pPr algn="ctr"/>
              <a:endParaRPr lang="zh-CN" altLang="en-US"/>
            </a:p>
          </p:txBody>
        </p:sp>
        <p:sp>
          <p:nvSpPr>
            <p:cNvPr id="204" name="path 204"/>
            <p:cNvSpPr/>
            <p:nvPr/>
          </p:nvSpPr>
          <p:spPr>
            <a:xfrm>
              <a:off x="0" y="206680"/>
              <a:ext cx="5975364" cy="18690"/>
            </a:xfrm>
            <a:custGeom>
              <a:avLst/>
              <a:gdLst/>
              <a:ahLst/>
              <a:cxnLst/>
              <a:rect l="0" t="0" r="0" b="0"/>
              <a:pathLst>
                <a:path w="9410" h="29">
                  <a:moveTo>
                    <a:pt x="0" y="14"/>
                  </a:moveTo>
                  <a:lnTo>
                    <a:pt x="9410" y="14"/>
                  </a:lnTo>
                </a:path>
              </a:pathLst>
            </a:custGeom>
            <a:noFill/>
            <a:ln w="19698" cap="flat">
              <a:solidFill>
                <a:srgbClr val="595757"/>
              </a:solidFill>
              <a:prstDash val="solid"/>
              <a:miter lim="2292558"/>
            </a:ln>
          </p:spPr>
          <p:txBody>
            <a:bodyPr rtlCol="0"/>
            <a:lstStyle/>
            <a:p>
              <a:pPr algn="ctr"/>
              <a:endParaRPr lang="zh-CN" altLang="en-US"/>
            </a:p>
          </p:txBody>
        </p:sp>
        <p:sp>
          <p:nvSpPr>
            <p:cNvPr id="206" name="path 206"/>
            <p:cNvSpPr/>
            <p:nvPr/>
          </p:nvSpPr>
          <p:spPr>
            <a:xfrm>
              <a:off x="1488535" y="216012"/>
              <a:ext cx="20704" cy="275481"/>
            </a:xfrm>
            <a:custGeom>
              <a:avLst/>
              <a:gdLst/>
              <a:ahLst/>
              <a:cxnLst/>
              <a:rect l="0" t="0" r="0" b="0"/>
              <a:pathLst>
                <a:path w="32" h="433">
                  <a:moveTo>
                    <a:pt x="16" y="0"/>
                  </a:moveTo>
                  <a:lnTo>
                    <a:pt x="16" y="433"/>
                  </a:lnTo>
                </a:path>
              </a:pathLst>
            </a:custGeom>
            <a:noFill/>
            <a:ln w="19697" cap="flat">
              <a:solidFill>
                <a:srgbClr val="595757"/>
              </a:solidFill>
              <a:prstDash val="solid"/>
              <a:miter lim="2292558"/>
            </a:ln>
          </p:spPr>
          <p:txBody>
            <a:bodyPr rtlCol="0"/>
            <a:lstStyle/>
            <a:p>
              <a:pPr algn="ctr"/>
              <a:endParaRPr lang="zh-CN" altLang="en-US"/>
            </a:p>
          </p:txBody>
        </p:sp>
        <p:sp>
          <p:nvSpPr>
            <p:cNvPr id="208" name="path 208"/>
            <p:cNvSpPr/>
            <p:nvPr/>
          </p:nvSpPr>
          <p:spPr>
            <a:xfrm>
              <a:off x="4465901" y="208786"/>
              <a:ext cx="20925" cy="283322"/>
            </a:xfrm>
            <a:custGeom>
              <a:avLst/>
              <a:gdLst/>
              <a:ahLst/>
              <a:cxnLst/>
              <a:rect l="0" t="0" r="0" b="0"/>
              <a:pathLst>
                <a:path w="32" h="446">
                  <a:moveTo>
                    <a:pt x="16" y="0"/>
                  </a:moveTo>
                  <a:lnTo>
                    <a:pt x="16" y="446"/>
                  </a:lnTo>
                </a:path>
              </a:pathLst>
            </a:custGeom>
            <a:noFill/>
            <a:ln w="19807" cap="flat">
              <a:solidFill>
                <a:srgbClr val="595757"/>
              </a:solidFill>
              <a:prstDash val="solid"/>
              <a:miter lim="2292558"/>
            </a:ln>
          </p:spPr>
          <p:txBody>
            <a:bodyPr rtlCol="0"/>
            <a:lstStyle/>
            <a:p>
              <a:pPr algn="ctr"/>
              <a:endParaRPr lang="zh-CN" altLang="en-US"/>
            </a:p>
          </p:txBody>
        </p:sp>
      </p:grpSp>
      <p:sp>
        <p:nvSpPr>
          <p:cNvPr id="210" name="textbox 210"/>
          <p:cNvSpPr/>
          <p:nvPr/>
        </p:nvSpPr>
        <p:spPr>
          <a:xfrm>
            <a:off x="9161643" y="3865147"/>
            <a:ext cx="1607185" cy="1106170"/>
          </a:xfrm>
          <a:prstGeom prst="rect">
            <a:avLst/>
          </a:prstGeom>
          <a:noFill/>
          <a:ln w="0" cap="flat">
            <a:noFill/>
            <a:prstDash val="solid"/>
            <a:miter lim="0"/>
          </a:ln>
        </p:spPr>
        <p:txBody>
          <a:bodyPr vert="horz" wrap="square" lIns="0" tIns="0" rIns="0" bIns="0"/>
          <a:lstStyle/>
          <a:p>
            <a:pPr algn="l" rtl="0" eaLnBrk="0">
              <a:lnSpc>
                <a:spcPct val="83954"/>
              </a:lnSpc>
              <a:tabLst/>
            </a:pPr>
            <a:endParaRPr sz="100" dirty="0">
              <a:latin typeface="Noto Sans CJK SC Regular" panose="020B0500000000000000" charset="-122"/>
              <a:ea typeface="Noto Sans CJK SC Regular" panose="020B0500000000000000" charset="-122"/>
              <a:cs typeface="Noto Sans CJK SC Regular" panose="020B0500000000000000" charset="-122"/>
            </a:endParaRPr>
          </a:p>
          <a:p>
            <a:pPr marL="12700" algn="l" rtl="0" eaLnBrk="0">
              <a:lnSpc>
                <a:spcPct val="96000"/>
              </a:lnSpc>
              <a:tabLst/>
            </a:pPr>
            <a:r>
              <a:rPr sz="600" b="1" kern="0" spc="20" dirty="0">
                <a:solidFill>
                  <a:srgbClr val="231916">
                    <a:alpha val="100000"/>
                  </a:srgbClr>
                </a:solidFill>
                <a:latin typeface="Noto Sans CJK SC Regular" panose="020B0500000000000000" charset="-122"/>
                <a:ea typeface="Noto Sans CJK SC Regular" panose="020B0500000000000000" charset="-122"/>
                <a:cs typeface="Noto Sans CJK SC Regular" panose="020B0500000000000000" charset="-122"/>
              </a:rPr>
              <a:t>雅安 ·蒙顶山茶产</a:t>
            </a:r>
            <a:r>
              <a:rPr sz="600" b="1" kern="0" spc="10" dirty="0">
                <a:solidFill>
                  <a:srgbClr val="231916">
                    <a:alpha val="100000"/>
                  </a:srgbClr>
                </a:solidFill>
                <a:latin typeface="Noto Sans CJK SC Regular" panose="020B0500000000000000" charset="-122"/>
                <a:ea typeface="Noto Sans CJK SC Regular" panose="020B0500000000000000" charset="-122"/>
                <a:cs typeface="Noto Sans CJK SC Regular" panose="020B0500000000000000" charset="-122"/>
              </a:rPr>
              <a:t>区</a:t>
            </a:r>
            <a:endParaRPr sz="600" dirty="0">
              <a:latin typeface="Noto Sans CJK SC Regular" panose="020B0500000000000000" charset="-122"/>
              <a:ea typeface="Noto Sans CJK SC Regular" panose="020B0500000000000000" charset="-122"/>
              <a:cs typeface="Noto Sans CJK SC Regular" panose="020B0500000000000000" charset="-122"/>
            </a:endParaRPr>
          </a:p>
          <a:p>
            <a:pPr algn="l" rtl="0" eaLnBrk="0">
              <a:lnSpc>
                <a:spcPct val="175000"/>
              </a:lnSpc>
              <a:tabLst/>
            </a:pPr>
            <a:endParaRPr sz="1000" dirty="0">
              <a:latin typeface="Noto Sans CJK SC Regular" panose="020B0500000000000000" charset="-122"/>
              <a:ea typeface="Noto Sans CJK SC Regular" panose="020B0500000000000000" charset="-122"/>
              <a:cs typeface="Noto Sans CJK SC Regular" panose="020B0500000000000000" charset="-122"/>
            </a:endParaRPr>
          </a:p>
          <a:p>
            <a:pPr marL="424815" algn="l" rtl="0" eaLnBrk="0">
              <a:lnSpc>
                <a:spcPct val="96000"/>
              </a:lnSpc>
              <a:spcBef>
                <a:spcPts val="188"/>
              </a:spcBef>
              <a:tabLst/>
            </a:pPr>
            <a:r>
              <a:rPr sz="600" b="1" kern="0" spc="30" dirty="0">
                <a:solidFill>
                  <a:srgbClr val="231916">
                    <a:alpha val="100000"/>
                  </a:srgbClr>
                </a:solidFill>
                <a:latin typeface="Noto Sans CJK SC Regular" panose="020B0500000000000000" charset="-122"/>
                <a:ea typeface="Noto Sans CJK SC Regular" panose="020B0500000000000000" charset="-122"/>
                <a:cs typeface="Noto Sans CJK SC Regular" panose="020B0500000000000000" charset="-122"/>
              </a:rPr>
              <a:t>乐山</a:t>
            </a:r>
            <a:r>
              <a:rPr sz="600" b="1" kern="0" spc="60" dirty="0">
                <a:solidFill>
                  <a:srgbClr val="231916">
                    <a:alpha val="100000"/>
                  </a:srgbClr>
                </a:solidFill>
                <a:latin typeface="Noto Sans CJK SC Regular" panose="020B0500000000000000" charset="-122"/>
                <a:ea typeface="Noto Sans CJK SC Regular" panose="020B0500000000000000" charset="-122"/>
                <a:cs typeface="Noto Sans CJK SC Regular" panose="020B0500000000000000" charset="-122"/>
              </a:rPr>
              <a:t> </a:t>
            </a:r>
            <a:r>
              <a:rPr sz="600" b="1" kern="0" spc="30" dirty="0">
                <a:solidFill>
                  <a:srgbClr val="231916">
                    <a:alpha val="100000"/>
                  </a:srgbClr>
                </a:solidFill>
                <a:latin typeface="Noto Sans CJK SC Regular" panose="020B0500000000000000" charset="-122"/>
                <a:ea typeface="Noto Sans CJK SC Regular" panose="020B0500000000000000" charset="-122"/>
                <a:cs typeface="Noto Sans CJK SC Regular" panose="020B0500000000000000" charset="-122"/>
              </a:rPr>
              <a:t>·峨眉山茶产区</a:t>
            </a:r>
            <a:endParaRPr sz="600" dirty="0">
              <a:latin typeface="Noto Sans CJK SC Regular" panose="020B0500000000000000" charset="-122"/>
              <a:ea typeface="Noto Sans CJK SC Regular" panose="020B0500000000000000" charset="-122"/>
              <a:cs typeface="Noto Sans CJK SC Regular" panose="020B0500000000000000" charset="-122"/>
            </a:endParaRPr>
          </a:p>
          <a:p>
            <a:pPr algn="l" rtl="0" eaLnBrk="0">
              <a:lnSpc>
                <a:spcPct val="107000"/>
              </a:lnSpc>
              <a:tabLst/>
            </a:pPr>
            <a:endParaRPr sz="1000" dirty="0">
              <a:latin typeface="Noto Sans CJK SC Regular" panose="020B0500000000000000" charset="-122"/>
              <a:ea typeface="Noto Sans CJK SC Regular" panose="020B0500000000000000" charset="-122"/>
              <a:cs typeface="Noto Sans CJK SC Regular" panose="020B0500000000000000" charset="-122"/>
            </a:endParaRPr>
          </a:p>
          <a:p>
            <a:pPr algn="l" rtl="0" eaLnBrk="0">
              <a:lnSpc>
                <a:spcPct val="108000"/>
              </a:lnSpc>
              <a:tabLst/>
            </a:pPr>
            <a:endParaRPr sz="1000" dirty="0">
              <a:latin typeface="Noto Sans CJK SC Regular" panose="020B0500000000000000" charset="-122"/>
              <a:ea typeface="Noto Sans CJK SC Regular" panose="020B0500000000000000" charset="-122"/>
              <a:cs typeface="Noto Sans CJK SC Regular" panose="020B0500000000000000" charset="-122"/>
            </a:endParaRPr>
          </a:p>
          <a:p>
            <a:pPr algn="l" rtl="0" eaLnBrk="0">
              <a:lnSpc>
                <a:spcPct val="108000"/>
              </a:lnSpc>
              <a:tabLst/>
            </a:pPr>
            <a:endParaRPr sz="1000" dirty="0">
              <a:latin typeface="Noto Sans CJK SC Regular" panose="020B0500000000000000" charset="-122"/>
              <a:ea typeface="Noto Sans CJK SC Regular" panose="020B0500000000000000" charset="-122"/>
              <a:cs typeface="Noto Sans CJK SC Regular" panose="020B0500000000000000" charset="-122"/>
            </a:endParaRPr>
          </a:p>
          <a:p>
            <a:pPr algn="l" rtl="0" eaLnBrk="0">
              <a:lnSpc>
                <a:spcPct val="184000"/>
              </a:lnSpc>
              <a:tabLst/>
            </a:pPr>
            <a:endParaRPr sz="100" dirty="0">
              <a:latin typeface="Noto Sans CJK SC Regular" panose="020B0500000000000000" charset="-122"/>
              <a:ea typeface="Noto Sans CJK SC Regular" panose="020B0500000000000000" charset="-122"/>
              <a:cs typeface="Noto Sans CJK SC Regular" panose="020B0500000000000000" charset="-122"/>
            </a:endParaRPr>
          </a:p>
          <a:p>
            <a:pPr algn="r" rtl="0" eaLnBrk="0">
              <a:lnSpc>
                <a:spcPct val="88000"/>
              </a:lnSpc>
              <a:spcBef>
                <a:spcPts val="1"/>
              </a:spcBef>
              <a:tabLst/>
            </a:pPr>
            <a:r>
              <a:rPr sz="700" b="1" kern="0" spc="-20" dirty="0">
                <a:solidFill>
                  <a:srgbClr val="231916">
                    <a:alpha val="100000"/>
                  </a:srgbClr>
                </a:solidFill>
                <a:latin typeface="Noto Sans CJK SC Regular" panose="020B0500000000000000" charset="-122"/>
                <a:ea typeface="Noto Sans CJK SC Regular" panose="020B0500000000000000" charset="-122"/>
                <a:cs typeface="Noto Sans CJK SC Regular" panose="020B0500000000000000" charset="-122"/>
              </a:rPr>
              <a:t>宜宾 ·宜宾早茶产</a:t>
            </a:r>
            <a:r>
              <a:rPr sz="700" b="1" kern="0" spc="-30" dirty="0">
                <a:solidFill>
                  <a:srgbClr val="231916">
                    <a:alpha val="100000"/>
                  </a:srgbClr>
                </a:solidFill>
                <a:latin typeface="Noto Sans CJK SC Regular" panose="020B0500000000000000" charset="-122"/>
                <a:ea typeface="Noto Sans CJK SC Regular" panose="020B0500000000000000" charset="-122"/>
                <a:cs typeface="Noto Sans CJK SC Regular" panose="020B0500000000000000" charset="-122"/>
              </a:rPr>
              <a:t>区</a:t>
            </a:r>
            <a:endParaRPr sz="700" dirty="0">
              <a:latin typeface="Noto Sans CJK SC Regular" panose="020B0500000000000000" charset="-122"/>
              <a:ea typeface="Noto Sans CJK SC Regular" panose="020B0500000000000000" charset="-122"/>
              <a:cs typeface="Noto Sans CJK SC Regular" panose="020B0500000000000000" charset="-122"/>
            </a:endParaRPr>
          </a:p>
        </p:txBody>
      </p:sp>
      <p:graphicFrame>
        <p:nvGraphicFramePr>
          <p:cNvPr id="212" name="table 212"/>
          <p:cNvGraphicFramePr>
            <a:graphicFrameLocks noGrp="1"/>
          </p:cNvGraphicFramePr>
          <p:nvPr/>
        </p:nvGraphicFramePr>
        <p:xfrm>
          <a:off x="1113237" y="5991894"/>
          <a:ext cx="1383664" cy="679450"/>
        </p:xfrm>
        <a:graphic>
          <a:graphicData uri="http://schemas.openxmlformats.org/drawingml/2006/table">
            <a:tbl>
              <a:tblPr/>
              <a:tblGrid>
                <a:gridCol w="1383665"/>
              </a:tblGrid>
              <a:tr h="257175">
                <a:tc>
                  <a:txBody>
                    <a:bodyPr/>
                    <a:lstStyle/>
                    <a:p>
                      <a:pPr algn="l" rtl="0" eaLnBrk="0">
                        <a:lnSpc>
                          <a:spcPct val="100000"/>
                        </a:lnSpc>
                        <a:tabLst/>
                      </a:pPr>
                      <a:endParaRPr sz="1000" dirty="0">
                        <a:latin typeface="Noto Sans CJK SC Regular" panose="020B0500000000000000" charset="-122"/>
                        <a:ea typeface="Noto Sans CJK SC Regular" panose="020B0500000000000000" charset="-122"/>
                        <a:cs typeface="Noto Sans CJK SC Regular" panose="020B0500000000000000" charset="-122"/>
                      </a:endParaRPr>
                    </a:p>
                  </a:txBody>
                  <a:tcPr marL="0" marR="0" marT="0" marB="0" vert="horz">
                    <a:lnL w="12700" cap="flat" cmpd="sng" algn="ctr">
                      <a:solidFill>
                        <a:srgbClr val="018F6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18F6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18F6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18F69"/>
                    </a:solidFill>
                  </a:tcPr>
                </a:tc>
              </a:tr>
              <a:tr h="422275">
                <a:tc>
                  <a:txBody>
                    <a:bodyPr/>
                    <a:lstStyle/>
                    <a:p>
                      <a:pPr algn="l" rtl="0" eaLnBrk="0">
                        <a:lnSpc>
                          <a:spcPct val="100000"/>
                        </a:lnSpc>
                        <a:tabLst/>
                      </a:pPr>
                      <a:endParaRPr sz="1000" dirty="0">
                        <a:latin typeface="Noto Sans CJK SC Regular" panose="020B0500000000000000" charset="-122"/>
                        <a:ea typeface="Noto Sans CJK SC Regular" panose="020B0500000000000000" charset="-122"/>
                        <a:cs typeface="Noto Sans CJK SC Regular" panose="020B0500000000000000" charset="-122"/>
                      </a:endParaRPr>
                    </a:p>
                  </a:txBody>
                  <a:tcPr marL="0" marR="0" marT="0" marB="0" vert="horz">
                    <a:lnL w="3175" cap="flat" cmpd="sng" algn="ctr">
                      <a:solidFill>
                        <a:srgbClr val="018F6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18F6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18F6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pSp>
        <p:nvGrpSpPr>
          <p:cNvPr id="8" name="group 8"/>
          <p:cNvGrpSpPr/>
          <p:nvPr/>
        </p:nvGrpSpPr>
        <p:grpSpPr>
          <a:xfrm rot="21600000">
            <a:off x="1794717" y="5715751"/>
            <a:ext cx="5975652" cy="283322"/>
            <a:chOff x="0" y="0"/>
            <a:chExt cx="5975652" cy="283322"/>
          </a:xfrm>
        </p:grpSpPr>
        <p:sp>
          <p:nvSpPr>
            <p:cNvPr id="214" name="path 214"/>
            <p:cNvSpPr/>
            <p:nvPr/>
          </p:nvSpPr>
          <p:spPr>
            <a:xfrm>
              <a:off x="5954727" y="0"/>
              <a:ext cx="20925" cy="283322"/>
            </a:xfrm>
            <a:custGeom>
              <a:avLst/>
              <a:gdLst/>
              <a:ahLst/>
              <a:cxnLst/>
              <a:rect l="0" t="0" r="0" b="0"/>
              <a:pathLst>
                <a:path w="32" h="446">
                  <a:moveTo>
                    <a:pt x="16" y="0"/>
                  </a:moveTo>
                  <a:lnTo>
                    <a:pt x="16" y="446"/>
                  </a:lnTo>
                </a:path>
              </a:pathLst>
            </a:custGeom>
            <a:noFill/>
            <a:ln w="19807" cap="flat">
              <a:solidFill>
                <a:srgbClr val="595757"/>
              </a:solidFill>
              <a:prstDash val="solid"/>
              <a:miter lim="2292558"/>
            </a:ln>
          </p:spPr>
          <p:txBody>
            <a:bodyPr rtlCol="0"/>
            <a:lstStyle/>
            <a:p>
              <a:pPr algn="ctr"/>
              <a:endParaRPr lang="zh-CN" altLang="en-US"/>
            </a:p>
          </p:txBody>
        </p:sp>
        <p:sp>
          <p:nvSpPr>
            <p:cNvPr id="216" name="path 216"/>
            <p:cNvSpPr/>
            <p:nvPr/>
          </p:nvSpPr>
          <p:spPr>
            <a:xfrm>
              <a:off x="0" y="7225"/>
              <a:ext cx="20705" cy="275481"/>
            </a:xfrm>
            <a:custGeom>
              <a:avLst/>
              <a:gdLst/>
              <a:ahLst/>
              <a:cxnLst/>
              <a:rect l="0" t="0" r="0" b="0"/>
              <a:pathLst>
                <a:path w="32" h="433">
                  <a:moveTo>
                    <a:pt x="16" y="0"/>
                  </a:moveTo>
                  <a:lnTo>
                    <a:pt x="16" y="433"/>
                  </a:lnTo>
                </a:path>
              </a:pathLst>
            </a:custGeom>
            <a:noFill/>
            <a:ln w="19697" cap="flat">
              <a:solidFill>
                <a:srgbClr val="595757"/>
              </a:solidFill>
              <a:prstDash val="solid"/>
              <a:miter lim="2292558"/>
            </a:ln>
          </p:spPr>
          <p:txBody>
            <a:bodyPr rtlCol="0"/>
            <a:lstStyle/>
            <a:p>
              <a:pPr algn="ctr"/>
              <a:endParaRPr lang="zh-CN" altLang="en-US"/>
            </a:p>
          </p:txBody>
        </p:sp>
      </p:grpSp>
      <p:pic>
        <p:nvPicPr>
          <p:cNvPr id="218" name="picture 218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 rot="21600000">
            <a:off x="1325069" y="4889418"/>
            <a:ext cx="3171553" cy="512928"/>
          </a:xfrm>
          <a:prstGeom prst="rect">
            <a:avLst/>
          </a:prstGeom>
        </p:spPr>
      </p:pic>
      <p:pic>
        <p:nvPicPr>
          <p:cNvPr id="220" name="picture 220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 rot="21600000">
            <a:off x="1325069" y="4016620"/>
            <a:ext cx="3171553" cy="512924"/>
          </a:xfrm>
          <a:prstGeom prst="rect">
            <a:avLst/>
          </a:prstGeom>
        </p:spPr>
      </p:pic>
      <p:graphicFrame>
        <p:nvGraphicFramePr>
          <p:cNvPr id="222" name="table 222"/>
          <p:cNvGraphicFramePr>
            <a:graphicFrameLocks noGrp="1"/>
          </p:cNvGraphicFramePr>
          <p:nvPr/>
        </p:nvGraphicFramePr>
        <p:xfrm>
          <a:off x="5579556" y="5998402"/>
          <a:ext cx="1383664" cy="679450"/>
        </p:xfrm>
        <a:graphic>
          <a:graphicData uri="http://schemas.openxmlformats.org/drawingml/2006/table">
            <a:tbl>
              <a:tblPr/>
              <a:tblGrid>
                <a:gridCol w="1383665"/>
              </a:tblGrid>
              <a:tr h="257175">
                <a:tc>
                  <a:txBody>
                    <a:bodyPr/>
                    <a:lstStyle/>
                    <a:p>
                      <a:pPr algn="l" rtl="0" eaLnBrk="0">
                        <a:lnSpc>
                          <a:spcPct val="100000"/>
                        </a:lnSpc>
                        <a:tabLst/>
                      </a:pPr>
                      <a:endParaRPr sz="1000" dirty="0">
                        <a:latin typeface="Noto Sans CJK SC Regular" panose="020B0500000000000000" charset="-122"/>
                        <a:ea typeface="Noto Sans CJK SC Regular" panose="020B0500000000000000" charset="-122"/>
                        <a:cs typeface="Noto Sans CJK SC Regular" panose="020B0500000000000000" charset="-122"/>
                      </a:endParaRPr>
                    </a:p>
                  </a:txBody>
                  <a:tcPr marL="0" marR="0" marT="0" marB="0" vert="horz">
                    <a:lnL w="12700" cap="flat" cmpd="sng" algn="ctr">
                      <a:solidFill>
                        <a:srgbClr val="018F6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18F6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18F6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18F69"/>
                    </a:solidFill>
                  </a:tcPr>
                </a:tc>
              </a:tr>
              <a:tr h="422275">
                <a:tc>
                  <a:txBody>
                    <a:bodyPr/>
                    <a:lstStyle/>
                    <a:p>
                      <a:pPr algn="l" rtl="0" eaLnBrk="0">
                        <a:lnSpc>
                          <a:spcPct val="100000"/>
                        </a:lnSpc>
                        <a:tabLst/>
                      </a:pPr>
                      <a:endParaRPr sz="1000" dirty="0">
                        <a:latin typeface="Noto Sans CJK SC Regular" panose="020B0500000000000000" charset="-122"/>
                        <a:ea typeface="Noto Sans CJK SC Regular" panose="020B0500000000000000" charset="-122"/>
                        <a:cs typeface="Noto Sans CJK SC Regular" panose="020B0500000000000000" charset="-122"/>
                      </a:endParaRPr>
                    </a:p>
                  </a:txBody>
                  <a:tcPr marL="0" marR="0" marT="0" marB="0" vert="horz">
                    <a:lnL w="12700" cap="flat" cmpd="sng" algn="ctr">
                      <a:solidFill>
                        <a:srgbClr val="018F6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18F6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18F6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224" name="table 224"/>
          <p:cNvGraphicFramePr>
            <a:graphicFrameLocks noGrp="1"/>
          </p:cNvGraphicFramePr>
          <p:nvPr/>
        </p:nvGraphicFramePr>
        <p:xfrm>
          <a:off x="7068330" y="5998402"/>
          <a:ext cx="1383665" cy="679450"/>
        </p:xfrm>
        <a:graphic>
          <a:graphicData uri="http://schemas.openxmlformats.org/drawingml/2006/table">
            <a:tbl>
              <a:tblPr/>
              <a:tblGrid>
                <a:gridCol w="1383665"/>
              </a:tblGrid>
              <a:tr h="257175">
                <a:tc>
                  <a:txBody>
                    <a:bodyPr/>
                    <a:lstStyle/>
                    <a:p>
                      <a:pPr algn="l" rtl="0" eaLnBrk="0">
                        <a:lnSpc>
                          <a:spcPct val="100000"/>
                        </a:lnSpc>
                        <a:tabLst/>
                      </a:pPr>
                      <a:endParaRPr sz="1000" dirty="0">
                        <a:latin typeface="Noto Sans CJK SC Regular" panose="020B0500000000000000" charset="-122"/>
                        <a:ea typeface="Noto Sans CJK SC Regular" panose="020B0500000000000000" charset="-122"/>
                        <a:cs typeface="Noto Sans CJK SC Regular" panose="020B0500000000000000" charset="-122"/>
                      </a:endParaRPr>
                    </a:p>
                  </a:txBody>
                  <a:tcPr marL="0" marR="0" marT="0" marB="0" vert="horz">
                    <a:lnL w="12700" cap="flat" cmpd="sng" algn="ctr">
                      <a:solidFill>
                        <a:srgbClr val="018F6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18F6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18F6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18F69"/>
                    </a:solidFill>
                  </a:tcPr>
                </a:tc>
              </a:tr>
              <a:tr h="422275">
                <a:tc>
                  <a:txBody>
                    <a:bodyPr/>
                    <a:lstStyle/>
                    <a:p>
                      <a:pPr algn="l" rtl="0" eaLnBrk="0">
                        <a:lnSpc>
                          <a:spcPct val="100000"/>
                        </a:lnSpc>
                        <a:tabLst/>
                      </a:pPr>
                      <a:endParaRPr sz="1000" dirty="0">
                        <a:latin typeface="Noto Sans CJK SC Regular" panose="020B0500000000000000" charset="-122"/>
                        <a:ea typeface="Noto Sans CJK SC Regular" panose="020B0500000000000000" charset="-122"/>
                        <a:cs typeface="Noto Sans CJK SC Regular" panose="020B0500000000000000" charset="-122"/>
                      </a:endParaRPr>
                    </a:p>
                  </a:txBody>
                  <a:tcPr marL="0" marR="0" marT="0" marB="0" vert="horz">
                    <a:lnL w="12700" cap="flat" cmpd="sng" algn="ctr">
                      <a:solidFill>
                        <a:srgbClr val="018F6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18F6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18F6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226" name="table 226"/>
          <p:cNvGraphicFramePr>
            <a:graphicFrameLocks noGrp="1"/>
          </p:cNvGraphicFramePr>
          <p:nvPr/>
        </p:nvGraphicFramePr>
        <p:xfrm>
          <a:off x="2602012" y="5998402"/>
          <a:ext cx="1383665" cy="679450"/>
        </p:xfrm>
        <a:graphic>
          <a:graphicData uri="http://schemas.openxmlformats.org/drawingml/2006/table">
            <a:tbl>
              <a:tblPr/>
              <a:tblGrid>
                <a:gridCol w="1383665"/>
              </a:tblGrid>
              <a:tr h="257175">
                <a:tc>
                  <a:txBody>
                    <a:bodyPr/>
                    <a:lstStyle/>
                    <a:p>
                      <a:pPr algn="l" rtl="0" eaLnBrk="0">
                        <a:lnSpc>
                          <a:spcPct val="100000"/>
                        </a:lnSpc>
                        <a:tabLst/>
                      </a:pPr>
                      <a:endParaRPr sz="1000" dirty="0">
                        <a:latin typeface="Noto Sans CJK SC Regular" panose="020B0500000000000000" charset="-122"/>
                        <a:ea typeface="Noto Sans CJK SC Regular" panose="020B0500000000000000" charset="-122"/>
                        <a:cs typeface="Noto Sans CJK SC Regular" panose="020B0500000000000000" charset="-122"/>
                      </a:endParaRPr>
                    </a:p>
                  </a:txBody>
                  <a:tcPr marL="0" marR="0" marT="0" marB="0" vert="horz">
                    <a:lnL w="12700" cap="flat" cmpd="sng" algn="ctr">
                      <a:solidFill>
                        <a:srgbClr val="018F6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18F6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18F6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18F69"/>
                    </a:solidFill>
                  </a:tcPr>
                </a:tc>
              </a:tr>
              <a:tr h="422275">
                <a:tc>
                  <a:txBody>
                    <a:bodyPr/>
                    <a:lstStyle/>
                    <a:p>
                      <a:pPr algn="l" rtl="0" eaLnBrk="0">
                        <a:lnSpc>
                          <a:spcPct val="100000"/>
                        </a:lnSpc>
                        <a:tabLst/>
                      </a:pPr>
                      <a:endParaRPr sz="1000" dirty="0">
                        <a:latin typeface="Noto Sans CJK SC Regular" panose="020B0500000000000000" charset="-122"/>
                        <a:ea typeface="Noto Sans CJK SC Regular" panose="020B0500000000000000" charset="-122"/>
                        <a:cs typeface="Noto Sans CJK SC Regular" panose="020B0500000000000000" charset="-122"/>
                      </a:endParaRPr>
                    </a:p>
                  </a:txBody>
                  <a:tcPr marL="0" marR="0" marT="0" marB="0" vert="horz">
                    <a:lnL w="3175" cap="flat" cmpd="sng" algn="ctr">
                      <a:solidFill>
                        <a:srgbClr val="018F6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18F6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18F6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228" name="table 228"/>
          <p:cNvGraphicFramePr>
            <a:graphicFrameLocks noGrp="1"/>
          </p:cNvGraphicFramePr>
          <p:nvPr/>
        </p:nvGraphicFramePr>
        <p:xfrm>
          <a:off x="4090782" y="5998402"/>
          <a:ext cx="1383665" cy="679450"/>
        </p:xfrm>
        <a:graphic>
          <a:graphicData uri="http://schemas.openxmlformats.org/drawingml/2006/table">
            <a:tbl>
              <a:tblPr/>
              <a:tblGrid>
                <a:gridCol w="1383665"/>
              </a:tblGrid>
              <a:tr h="257175">
                <a:tc>
                  <a:txBody>
                    <a:bodyPr/>
                    <a:lstStyle/>
                    <a:p>
                      <a:pPr algn="l" rtl="0" eaLnBrk="0">
                        <a:lnSpc>
                          <a:spcPct val="100000"/>
                        </a:lnSpc>
                        <a:tabLst/>
                      </a:pPr>
                      <a:endParaRPr sz="1000" dirty="0">
                        <a:latin typeface="Noto Sans CJK SC Regular" panose="020B0500000000000000" charset="-122"/>
                        <a:ea typeface="Noto Sans CJK SC Regular" panose="020B0500000000000000" charset="-122"/>
                        <a:cs typeface="Noto Sans CJK SC Regular" panose="020B0500000000000000" charset="-122"/>
                      </a:endParaRPr>
                    </a:p>
                  </a:txBody>
                  <a:tcPr marL="0" marR="0" marT="0" marB="0" vert="horz">
                    <a:lnL w="12700" cap="flat" cmpd="sng" algn="ctr">
                      <a:solidFill>
                        <a:srgbClr val="018F6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18F6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18F6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18F69"/>
                    </a:solidFill>
                  </a:tcPr>
                </a:tc>
              </a:tr>
              <a:tr h="422275">
                <a:tc>
                  <a:txBody>
                    <a:bodyPr/>
                    <a:lstStyle/>
                    <a:p>
                      <a:pPr algn="l" rtl="0" eaLnBrk="0">
                        <a:lnSpc>
                          <a:spcPct val="100000"/>
                        </a:lnSpc>
                        <a:tabLst/>
                      </a:pPr>
                      <a:endParaRPr sz="1000" dirty="0">
                        <a:latin typeface="Noto Sans CJK SC Regular" panose="020B0500000000000000" charset="-122"/>
                        <a:ea typeface="Noto Sans CJK SC Regular" panose="020B0500000000000000" charset="-122"/>
                        <a:cs typeface="Noto Sans CJK SC Regular" panose="020B0500000000000000" charset="-122"/>
                      </a:endParaRPr>
                    </a:p>
                  </a:txBody>
                  <a:tcPr marL="0" marR="0" marT="0" marB="0" vert="horz">
                    <a:lnL w="12700" cap="flat" cmpd="sng" algn="ctr">
                      <a:solidFill>
                        <a:srgbClr val="018F6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18F6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18F6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230" name="picture 230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 rot="21600000">
            <a:off x="2076149" y="660808"/>
            <a:ext cx="986231" cy="894005"/>
          </a:xfrm>
          <a:prstGeom prst="rect">
            <a:avLst/>
          </a:prstGeom>
        </p:spPr>
      </p:pic>
      <p:sp>
        <p:nvSpPr>
          <p:cNvPr id="232" name="textbox 232"/>
          <p:cNvSpPr/>
          <p:nvPr/>
        </p:nvSpPr>
        <p:spPr>
          <a:xfrm>
            <a:off x="3508888" y="4112996"/>
            <a:ext cx="581660" cy="1000125"/>
          </a:xfrm>
          <a:prstGeom prst="rect">
            <a:avLst/>
          </a:prstGeom>
          <a:noFill/>
          <a:ln w="0" cap="flat">
            <a:noFill/>
            <a:prstDash val="solid"/>
            <a:miter lim="0"/>
          </a:ln>
        </p:spPr>
        <p:txBody>
          <a:bodyPr vert="horz" wrap="square" lIns="0" tIns="0" rIns="0" bIns="0"/>
          <a:lstStyle/>
          <a:p>
            <a:pPr algn="l" rtl="0" eaLnBrk="0">
              <a:lnSpc>
                <a:spcPct val="79846"/>
              </a:lnSpc>
              <a:tabLst/>
            </a:pPr>
            <a:endParaRPr sz="100" dirty="0">
              <a:latin typeface="Noto Sans CJK SC Regular" panose="020B0500000000000000" charset="-122"/>
              <a:ea typeface="Noto Sans CJK SC Regular" panose="020B0500000000000000" charset="-122"/>
              <a:cs typeface="Noto Sans CJK SC Regular" panose="020B0500000000000000" charset="-122"/>
            </a:endParaRPr>
          </a:p>
          <a:p>
            <a:pPr marL="16510" algn="l" rtl="0" eaLnBrk="0">
              <a:lnSpc>
                <a:spcPct val="84000"/>
              </a:lnSpc>
              <a:tabLst/>
            </a:pPr>
            <a:r>
              <a:rPr sz="900" kern="0" spc="170" dirty="0">
                <a:solidFill>
                  <a:srgbClr val="595757">
                    <a:alpha val="100000"/>
                  </a:srgbClr>
                </a:solidFill>
                <a:latin typeface="Noto Sans CJK SC Regular" panose="020B0500000000000000" charset="-122"/>
                <a:ea typeface="Noto Sans CJK SC Regular" panose="020B0500000000000000" charset="-122"/>
                <a:cs typeface="Noto Sans CJK SC Regular" panose="020B0500000000000000" charset="-122"/>
              </a:rPr>
              <a:t>国资赋能</a:t>
            </a:r>
            <a:endParaRPr sz="900" dirty="0">
              <a:latin typeface="Noto Sans CJK SC Regular" panose="020B0500000000000000" charset="-122"/>
              <a:ea typeface="Noto Sans CJK SC Regular" panose="020B0500000000000000" charset="-122"/>
              <a:cs typeface="Noto Sans CJK SC Regular" panose="020B0500000000000000" charset="-122"/>
            </a:endParaRPr>
          </a:p>
          <a:p>
            <a:pPr algn="l" rtl="0" eaLnBrk="0">
              <a:lnSpc>
                <a:spcPct val="116000"/>
              </a:lnSpc>
              <a:tabLst/>
            </a:pPr>
            <a:endParaRPr sz="1000" dirty="0">
              <a:latin typeface="Noto Sans CJK SC Regular" panose="020B0500000000000000" charset="-122"/>
              <a:ea typeface="Noto Sans CJK SC Regular" panose="020B0500000000000000" charset="-122"/>
              <a:cs typeface="Noto Sans CJK SC Regular" panose="020B0500000000000000" charset="-122"/>
            </a:endParaRPr>
          </a:p>
          <a:p>
            <a:pPr algn="l" rtl="0" eaLnBrk="0">
              <a:lnSpc>
                <a:spcPct val="116000"/>
              </a:lnSpc>
              <a:tabLst/>
            </a:pPr>
            <a:endParaRPr sz="1000" dirty="0">
              <a:latin typeface="Noto Sans CJK SC Regular" panose="020B0500000000000000" charset="-122"/>
              <a:ea typeface="Noto Sans CJK SC Regular" panose="020B0500000000000000" charset="-122"/>
              <a:cs typeface="Noto Sans CJK SC Regular" panose="020B0500000000000000" charset="-122"/>
            </a:endParaRPr>
          </a:p>
          <a:p>
            <a:pPr algn="l" rtl="0" eaLnBrk="0">
              <a:lnSpc>
                <a:spcPct val="116000"/>
              </a:lnSpc>
              <a:tabLst/>
            </a:pPr>
            <a:endParaRPr sz="1000" dirty="0">
              <a:latin typeface="Noto Sans CJK SC Regular" panose="020B0500000000000000" charset="-122"/>
              <a:ea typeface="Noto Sans CJK SC Regular" panose="020B0500000000000000" charset="-122"/>
              <a:cs typeface="Noto Sans CJK SC Regular" panose="020B0500000000000000" charset="-122"/>
            </a:endParaRPr>
          </a:p>
          <a:p>
            <a:pPr algn="l" rtl="0" eaLnBrk="0">
              <a:lnSpc>
                <a:spcPct val="117000"/>
              </a:lnSpc>
              <a:tabLst/>
            </a:pPr>
            <a:endParaRPr sz="1000" dirty="0">
              <a:latin typeface="Noto Sans CJK SC Regular" panose="020B0500000000000000" charset="-122"/>
              <a:ea typeface="Noto Sans CJK SC Regular" panose="020B0500000000000000" charset="-122"/>
              <a:cs typeface="Noto Sans CJK SC Regular" panose="020B0500000000000000" charset="-122"/>
            </a:endParaRPr>
          </a:p>
          <a:p>
            <a:pPr algn="l" rtl="0" eaLnBrk="0">
              <a:lnSpc>
                <a:spcPct val="117000"/>
              </a:lnSpc>
              <a:tabLst/>
            </a:pPr>
            <a:endParaRPr sz="200" dirty="0">
              <a:latin typeface="Noto Sans CJK SC Regular" panose="020B0500000000000000" charset="-122"/>
              <a:ea typeface="Noto Sans CJK SC Regular" panose="020B0500000000000000" charset="-122"/>
              <a:cs typeface="Noto Sans CJK SC Regular" panose="020B0500000000000000" charset="-122"/>
            </a:endParaRPr>
          </a:p>
          <a:p>
            <a:pPr marL="12700" algn="l" rtl="0" eaLnBrk="0">
              <a:lnSpc>
                <a:spcPct val="84000"/>
              </a:lnSpc>
              <a:tabLst/>
            </a:pPr>
            <a:r>
              <a:rPr sz="900" kern="0" spc="190" dirty="0">
                <a:solidFill>
                  <a:srgbClr val="595757">
                    <a:alpha val="100000"/>
                  </a:srgbClr>
                </a:solidFill>
                <a:latin typeface="Noto Sans CJK SC Regular" panose="020B0500000000000000" charset="-122"/>
                <a:ea typeface="Noto Sans CJK SC Regular" panose="020B0500000000000000" charset="-122"/>
                <a:cs typeface="Noto Sans CJK SC Regular" panose="020B0500000000000000" charset="-122"/>
              </a:rPr>
              <a:t>科技赋能</a:t>
            </a:r>
            <a:endParaRPr sz="900" dirty="0">
              <a:latin typeface="Noto Sans CJK SC Regular" panose="020B0500000000000000" charset="-122"/>
              <a:ea typeface="Noto Sans CJK SC Regular" panose="020B0500000000000000" charset="-122"/>
              <a:cs typeface="Noto Sans CJK SC Regular" panose="020B0500000000000000" charset="-122"/>
            </a:endParaRPr>
          </a:p>
        </p:txBody>
      </p:sp>
      <p:pic>
        <p:nvPicPr>
          <p:cNvPr id="234" name="picture 234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 rot="21600000">
            <a:off x="891151" y="627460"/>
            <a:ext cx="830393" cy="603741"/>
          </a:xfrm>
          <a:prstGeom prst="rect">
            <a:avLst/>
          </a:prstGeom>
        </p:spPr>
      </p:pic>
      <p:sp>
        <p:nvSpPr>
          <p:cNvPr id="236" name="textbox 236"/>
          <p:cNvSpPr/>
          <p:nvPr/>
        </p:nvSpPr>
        <p:spPr>
          <a:xfrm>
            <a:off x="9453366" y="6304418"/>
            <a:ext cx="2329180" cy="236855"/>
          </a:xfrm>
          <a:prstGeom prst="rect">
            <a:avLst/>
          </a:prstGeom>
          <a:noFill/>
          <a:ln w="0" cap="flat">
            <a:noFill/>
            <a:prstDash val="solid"/>
            <a:miter lim="0"/>
          </a:ln>
        </p:spPr>
        <p:txBody>
          <a:bodyPr vert="horz" wrap="square" lIns="0" tIns="0" rIns="0" bIns="0"/>
          <a:lstStyle/>
          <a:p>
            <a:pPr algn="l" rtl="0" eaLnBrk="0">
              <a:lnSpc>
                <a:spcPct val="76632"/>
              </a:lnSpc>
              <a:tabLst/>
            </a:pPr>
            <a:endParaRPr sz="100" dirty="0">
              <a:latin typeface="Noto Sans CJK SC Regular" panose="020B0500000000000000" charset="-122"/>
              <a:ea typeface="Noto Sans CJK SC Regular" panose="020B0500000000000000" charset="-122"/>
              <a:cs typeface="Noto Sans CJK SC Regular" panose="020B0500000000000000" charset="-122"/>
            </a:endParaRPr>
          </a:p>
          <a:p>
            <a:pPr marL="12700" algn="l" rtl="0" eaLnBrk="0">
              <a:lnSpc>
                <a:spcPct val="87000"/>
              </a:lnSpc>
              <a:tabLst/>
            </a:pPr>
            <a:r>
              <a:rPr sz="1600" kern="0" spc="40" dirty="0">
                <a:solidFill>
                  <a:srgbClr val="231916">
                    <a:alpha val="100000"/>
                  </a:srgbClr>
                </a:solidFill>
                <a:latin typeface="Noto Sans CJK SC Regular" panose="020B0500000000000000" charset="-122"/>
                <a:ea typeface="Noto Sans CJK SC Regular" panose="020B0500000000000000" charset="-122"/>
                <a:cs typeface="Noto Sans CJK SC Regular" panose="020B0500000000000000" charset="-122"/>
              </a:rPr>
              <a:t>川茶集团产业带动分布图</a:t>
            </a:r>
            <a:endParaRPr sz="1600" dirty="0">
              <a:latin typeface="Noto Sans CJK SC Regular" panose="020B0500000000000000" charset="-122"/>
              <a:ea typeface="Noto Sans CJK SC Regular" panose="020B0500000000000000" charset="-122"/>
              <a:cs typeface="Noto Sans CJK SC Regular" panose="020B0500000000000000" charset="-122"/>
            </a:endParaRPr>
          </a:p>
        </p:txBody>
      </p:sp>
      <p:sp>
        <p:nvSpPr>
          <p:cNvPr id="238" name="textbox 238"/>
          <p:cNvSpPr/>
          <p:nvPr/>
        </p:nvSpPr>
        <p:spPr>
          <a:xfrm>
            <a:off x="6548077" y="4761513"/>
            <a:ext cx="1522095" cy="294005"/>
          </a:xfrm>
          <a:prstGeom prst="roundRect">
            <a:avLst>
              <a:gd name="adj" fmla="val 20723"/>
            </a:avLst>
          </a:prstGeom>
          <a:noFill/>
          <a:ln w="15875" cap="flat">
            <a:solidFill>
              <a:srgbClr val="018F69"/>
            </a:solidFill>
            <a:prstDash val="solid"/>
            <a:miter lim="0"/>
          </a:ln>
        </p:spPr>
        <p:txBody>
          <a:bodyPr vert="horz" wrap="square" lIns="0" tIns="0" rIns="0" bIns="0"/>
          <a:lstStyle/>
          <a:p>
            <a:pPr algn="l" rtl="0" eaLnBrk="0">
              <a:lnSpc>
                <a:spcPct val="137000"/>
              </a:lnSpc>
              <a:tabLst/>
            </a:pPr>
            <a:endParaRPr sz="200" dirty="0">
              <a:latin typeface="Noto Sans CJK SC Regular" panose="020B0500000000000000" charset="-122"/>
              <a:ea typeface="Noto Sans CJK SC Regular" panose="020B0500000000000000" charset="-122"/>
              <a:cs typeface="Noto Sans CJK SC Regular" panose="020B0500000000000000" charset="-122"/>
            </a:endParaRPr>
          </a:p>
          <a:p>
            <a:pPr marL="60325" algn="l" rtl="0" eaLnBrk="0">
              <a:lnSpc>
                <a:spcPct val="86000"/>
              </a:lnSpc>
              <a:spcBef>
                <a:spcPts val="1"/>
              </a:spcBef>
              <a:tabLst/>
            </a:pPr>
            <a:r>
              <a:rPr sz="1200" kern="0" spc="70" dirty="0">
                <a:solidFill>
                  <a:srgbClr val="231916">
                    <a:alpha val="100000"/>
                  </a:srgbClr>
                </a:solidFill>
                <a:latin typeface="Source Han Serif SC"/>
                <a:ea typeface="Source Han Serif SC"/>
                <a:cs typeface="Source Han Serif SC"/>
              </a:rPr>
              <a:t>乐山·峨眉山茶产区</a:t>
            </a:r>
            <a:endParaRPr sz="1200" dirty="0">
              <a:latin typeface="Source Han Serif SC"/>
              <a:ea typeface="Source Han Serif SC"/>
              <a:cs typeface="Source Han Serif SC"/>
            </a:endParaRPr>
          </a:p>
        </p:txBody>
      </p:sp>
      <p:sp>
        <p:nvSpPr>
          <p:cNvPr id="240" name="textbox 240"/>
          <p:cNvSpPr/>
          <p:nvPr/>
        </p:nvSpPr>
        <p:spPr>
          <a:xfrm>
            <a:off x="6548077" y="3966478"/>
            <a:ext cx="1522095" cy="294005"/>
          </a:xfrm>
          <a:prstGeom prst="roundRect">
            <a:avLst>
              <a:gd name="adj" fmla="val 20723"/>
            </a:avLst>
          </a:prstGeom>
          <a:noFill/>
          <a:ln w="15875" cap="flat">
            <a:solidFill>
              <a:srgbClr val="018F69"/>
            </a:solidFill>
            <a:prstDash val="solid"/>
            <a:miter lim="0"/>
          </a:ln>
        </p:spPr>
        <p:txBody>
          <a:bodyPr vert="horz" wrap="square" lIns="0" tIns="0" rIns="0" bIns="0"/>
          <a:lstStyle/>
          <a:p>
            <a:pPr algn="l" rtl="0" eaLnBrk="0">
              <a:lnSpc>
                <a:spcPct val="142000"/>
              </a:lnSpc>
              <a:tabLst/>
            </a:pPr>
            <a:endParaRPr sz="200" dirty="0">
              <a:latin typeface="Noto Sans CJK SC Regular" panose="020B0500000000000000" charset="-122"/>
              <a:ea typeface="Noto Sans CJK SC Regular" panose="020B0500000000000000" charset="-122"/>
              <a:cs typeface="Noto Sans CJK SC Regular" panose="020B0500000000000000" charset="-122"/>
            </a:endParaRPr>
          </a:p>
          <a:p>
            <a:pPr marL="60325" algn="l" rtl="0" eaLnBrk="0">
              <a:lnSpc>
                <a:spcPct val="85000"/>
              </a:lnSpc>
              <a:spcBef>
                <a:spcPts val="1"/>
              </a:spcBef>
              <a:tabLst/>
            </a:pPr>
            <a:r>
              <a:rPr sz="1200" kern="0" spc="60" dirty="0">
                <a:solidFill>
                  <a:srgbClr val="231916">
                    <a:alpha val="100000"/>
                  </a:srgbClr>
                </a:solidFill>
                <a:latin typeface="Source Han Serif SC"/>
                <a:ea typeface="Source Han Serif SC"/>
                <a:cs typeface="Source Han Serif SC"/>
              </a:rPr>
              <a:t>宜宾·宜宾早茶产区</a:t>
            </a:r>
            <a:endParaRPr sz="1200" dirty="0">
              <a:latin typeface="Source Han Serif SC"/>
              <a:ea typeface="Source Han Serif SC"/>
              <a:cs typeface="Source Han Serif SC"/>
            </a:endParaRPr>
          </a:p>
        </p:txBody>
      </p:sp>
      <p:sp>
        <p:nvSpPr>
          <p:cNvPr id="242" name="textbox 242"/>
          <p:cNvSpPr/>
          <p:nvPr/>
        </p:nvSpPr>
        <p:spPr>
          <a:xfrm>
            <a:off x="6548077" y="4363996"/>
            <a:ext cx="1522095" cy="294005"/>
          </a:xfrm>
          <a:prstGeom prst="roundRect">
            <a:avLst>
              <a:gd name="adj" fmla="val 20723"/>
            </a:avLst>
          </a:prstGeom>
          <a:noFill/>
          <a:ln w="15875" cap="flat">
            <a:solidFill>
              <a:srgbClr val="018F69"/>
            </a:solidFill>
            <a:prstDash val="solid"/>
            <a:miter lim="0"/>
          </a:ln>
        </p:spPr>
        <p:txBody>
          <a:bodyPr vert="horz" wrap="square" lIns="0" tIns="0" rIns="0" bIns="0"/>
          <a:lstStyle/>
          <a:p>
            <a:pPr algn="l" rtl="0" eaLnBrk="0">
              <a:lnSpc>
                <a:spcPct val="137000"/>
              </a:lnSpc>
              <a:tabLst/>
            </a:pPr>
            <a:endParaRPr sz="200" dirty="0">
              <a:latin typeface="Noto Sans CJK SC Regular" panose="020B0500000000000000" charset="-122"/>
              <a:ea typeface="Noto Sans CJK SC Regular" panose="020B0500000000000000" charset="-122"/>
              <a:cs typeface="Noto Sans CJK SC Regular" panose="020B0500000000000000" charset="-122"/>
            </a:endParaRPr>
          </a:p>
          <a:p>
            <a:pPr marL="60325" algn="l" rtl="0" eaLnBrk="0">
              <a:lnSpc>
                <a:spcPct val="86000"/>
              </a:lnSpc>
              <a:spcBef>
                <a:spcPts val="1"/>
              </a:spcBef>
              <a:tabLst/>
            </a:pPr>
            <a:r>
              <a:rPr sz="1200" kern="0" spc="70" dirty="0">
                <a:solidFill>
                  <a:srgbClr val="231916">
                    <a:alpha val="100000"/>
                  </a:srgbClr>
                </a:solidFill>
                <a:latin typeface="Source Han Serif SC"/>
                <a:ea typeface="Source Han Serif SC"/>
                <a:cs typeface="Source Han Serif SC"/>
              </a:rPr>
              <a:t>雅安·蒙顶山茶产区</a:t>
            </a:r>
            <a:endParaRPr sz="1200" dirty="0">
              <a:latin typeface="Source Han Serif SC"/>
              <a:ea typeface="Source Han Serif SC"/>
              <a:cs typeface="Source Han Serif SC"/>
            </a:endParaRPr>
          </a:p>
        </p:txBody>
      </p:sp>
      <p:sp>
        <p:nvSpPr>
          <p:cNvPr id="244" name="textbox 244"/>
          <p:cNvSpPr/>
          <p:nvPr/>
        </p:nvSpPr>
        <p:spPr>
          <a:xfrm>
            <a:off x="6548077" y="5159034"/>
            <a:ext cx="1522095" cy="294005"/>
          </a:xfrm>
          <a:prstGeom prst="roundRect">
            <a:avLst>
              <a:gd name="adj" fmla="val 20723"/>
            </a:avLst>
          </a:prstGeom>
          <a:noFill/>
          <a:ln w="15875" cap="flat">
            <a:solidFill>
              <a:srgbClr val="018F69"/>
            </a:solidFill>
            <a:prstDash val="solid"/>
            <a:miter lim="0"/>
          </a:ln>
        </p:spPr>
        <p:txBody>
          <a:bodyPr vert="horz" wrap="square" lIns="0" tIns="0" rIns="0" bIns="0"/>
          <a:lstStyle/>
          <a:p>
            <a:pPr algn="l" rtl="0" eaLnBrk="0">
              <a:lnSpc>
                <a:spcPct val="137000"/>
              </a:lnSpc>
              <a:tabLst/>
            </a:pPr>
            <a:endParaRPr sz="200" dirty="0">
              <a:latin typeface="Noto Sans CJK SC Regular" panose="020B0500000000000000" charset="-122"/>
              <a:ea typeface="Noto Sans CJK SC Regular" panose="020B0500000000000000" charset="-122"/>
              <a:cs typeface="Noto Sans CJK SC Regular" panose="020B0500000000000000" charset="-122"/>
            </a:endParaRPr>
          </a:p>
          <a:p>
            <a:pPr marL="56514" algn="l" rtl="0" eaLnBrk="0">
              <a:lnSpc>
                <a:spcPct val="86000"/>
              </a:lnSpc>
              <a:spcBef>
                <a:spcPts val="1"/>
              </a:spcBef>
              <a:tabLst/>
            </a:pPr>
            <a:r>
              <a:rPr sz="1200" kern="0" spc="80" dirty="0">
                <a:solidFill>
                  <a:srgbClr val="231916">
                    <a:alpha val="100000"/>
                  </a:srgbClr>
                </a:solidFill>
                <a:latin typeface="Source Han Serif SC"/>
                <a:ea typeface="Source Han Serif SC"/>
                <a:cs typeface="Source Han Serif SC"/>
              </a:rPr>
              <a:t>广元·米仓山茶产区</a:t>
            </a:r>
            <a:endParaRPr sz="1200" dirty="0">
              <a:latin typeface="Source Han Serif SC"/>
              <a:ea typeface="Source Han Serif SC"/>
              <a:cs typeface="Source Han Serif SC"/>
            </a:endParaRPr>
          </a:p>
        </p:txBody>
      </p:sp>
      <p:pic>
        <p:nvPicPr>
          <p:cNvPr id="246" name="picture 246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 rot="21600000">
            <a:off x="7139235" y="6323969"/>
            <a:ext cx="1241863" cy="262393"/>
          </a:xfrm>
          <a:prstGeom prst="rect">
            <a:avLst/>
          </a:prstGeom>
        </p:spPr>
      </p:pic>
      <p:pic>
        <p:nvPicPr>
          <p:cNvPr id="248" name="picture 248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 rot="21600000">
            <a:off x="1184079" y="6335963"/>
            <a:ext cx="1242122" cy="262162"/>
          </a:xfrm>
          <a:prstGeom prst="rect">
            <a:avLst/>
          </a:prstGeom>
        </p:spPr>
      </p:pic>
      <p:pic>
        <p:nvPicPr>
          <p:cNvPr id="250" name="picture 250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 rot="21600000">
            <a:off x="4161528" y="6338595"/>
            <a:ext cx="1242121" cy="261936"/>
          </a:xfrm>
          <a:prstGeom prst="rect">
            <a:avLst/>
          </a:prstGeom>
        </p:spPr>
      </p:pic>
      <p:pic>
        <p:nvPicPr>
          <p:cNvPr id="252" name="picture 252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 rot="21600000">
            <a:off x="2711290" y="6342814"/>
            <a:ext cx="1152925" cy="261708"/>
          </a:xfrm>
          <a:prstGeom prst="rect">
            <a:avLst/>
          </a:prstGeom>
        </p:spPr>
      </p:pic>
      <p:pic>
        <p:nvPicPr>
          <p:cNvPr id="254" name="picture 254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 rot="21600000">
            <a:off x="5768583" y="6338711"/>
            <a:ext cx="1022566" cy="261936"/>
          </a:xfrm>
          <a:prstGeom prst="rect">
            <a:avLst/>
          </a:prstGeom>
        </p:spPr>
      </p:pic>
      <p:sp>
        <p:nvSpPr>
          <p:cNvPr id="256" name="textbox 256"/>
          <p:cNvSpPr/>
          <p:nvPr/>
        </p:nvSpPr>
        <p:spPr>
          <a:xfrm>
            <a:off x="12474691" y="4699026"/>
            <a:ext cx="444500" cy="568325"/>
          </a:xfrm>
          <a:prstGeom prst="rect">
            <a:avLst/>
          </a:prstGeom>
          <a:noFill/>
          <a:ln w="0" cap="flat">
            <a:noFill/>
            <a:prstDash val="solid"/>
            <a:miter lim="0"/>
          </a:ln>
        </p:spPr>
        <p:txBody>
          <a:bodyPr vert="horz" wrap="square" lIns="0" tIns="0" rIns="0" bIns="0"/>
          <a:lstStyle/>
          <a:p>
            <a:pPr algn="l" rtl="0" eaLnBrk="0">
              <a:lnSpc>
                <a:spcPct val="79889"/>
              </a:lnSpc>
              <a:tabLst/>
            </a:pPr>
            <a:endParaRPr sz="100" dirty="0">
              <a:latin typeface="Noto Sans CJK SC Regular" panose="020B0500000000000000" charset="-122"/>
              <a:ea typeface="Noto Sans CJK SC Regular" panose="020B0500000000000000" charset="-122"/>
              <a:cs typeface="Noto Sans CJK SC Regular" panose="020B0500000000000000" charset="-122"/>
            </a:endParaRPr>
          </a:p>
          <a:p>
            <a:pPr marL="12700" algn="l" rtl="0" eaLnBrk="0">
              <a:lnSpc>
                <a:spcPct val="86000"/>
              </a:lnSpc>
              <a:tabLst/>
            </a:pPr>
            <a:r>
              <a:rPr sz="900" kern="0" spc="70" dirty="0">
                <a:solidFill>
                  <a:srgbClr val="E60013">
                    <a:alpha val="100000"/>
                  </a:srgbClr>
                </a:solidFill>
                <a:latin typeface="Source Han Serif SC"/>
                <a:ea typeface="Source Han Serif SC"/>
                <a:cs typeface="Source Han Serif SC"/>
              </a:rPr>
              <a:t>★</a:t>
            </a:r>
            <a:r>
              <a:rPr sz="700" kern="0" spc="70" dirty="0">
                <a:solidFill>
                  <a:srgbClr val="231916">
                    <a:alpha val="100000"/>
                  </a:srgbClr>
                </a:solidFill>
                <a:latin typeface="Noto Sans CJK SC Regular" panose="020B0500000000000000" charset="-122"/>
                <a:ea typeface="Noto Sans CJK SC Regular" panose="020B0500000000000000" charset="-122"/>
                <a:cs typeface="Noto Sans CJK SC Regular" panose="020B0500000000000000" charset="-122"/>
              </a:rPr>
              <a:t>翠屏区</a:t>
            </a:r>
            <a:endParaRPr sz="700" dirty="0">
              <a:latin typeface="Noto Sans CJK SC Regular" panose="020B0500000000000000" charset="-122"/>
              <a:ea typeface="Noto Sans CJK SC Regular" panose="020B0500000000000000" charset="-122"/>
              <a:cs typeface="Noto Sans CJK SC Regular" panose="020B0500000000000000" charset="-122"/>
            </a:endParaRPr>
          </a:p>
          <a:p>
            <a:pPr algn="l" rtl="0" eaLnBrk="0">
              <a:lnSpc>
                <a:spcPct val="181000"/>
              </a:lnSpc>
              <a:tabLst/>
            </a:pPr>
            <a:endParaRPr sz="1000" dirty="0">
              <a:latin typeface="Noto Sans CJK SC Regular" panose="020B0500000000000000" charset="-122"/>
              <a:ea typeface="Noto Sans CJK SC Regular" panose="020B0500000000000000" charset="-122"/>
              <a:cs typeface="Noto Sans CJK SC Regular" panose="020B0500000000000000" charset="-122"/>
            </a:endParaRPr>
          </a:p>
          <a:p>
            <a:pPr algn="l" rtl="0" eaLnBrk="0">
              <a:lnSpc>
                <a:spcPct val="116000"/>
              </a:lnSpc>
              <a:tabLst/>
            </a:pPr>
            <a:endParaRPr sz="200" dirty="0">
              <a:latin typeface="Noto Sans CJK SC Regular" panose="020B0500000000000000" charset="-122"/>
              <a:ea typeface="Noto Sans CJK SC Regular" panose="020B0500000000000000" charset="-122"/>
              <a:cs typeface="Noto Sans CJK SC Regular" panose="020B0500000000000000" charset="-122"/>
            </a:endParaRPr>
          </a:p>
          <a:p>
            <a:pPr marL="103504" algn="l" rtl="0" eaLnBrk="0">
              <a:lnSpc>
                <a:spcPct val="83000"/>
              </a:lnSpc>
              <a:spcBef>
                <a:spcPts val="2"/>
              </a:spcBef>
              <a:tabLst/>
            </a:pPr>
            <a:r>
              <a:rPr sz="900" kern="0" spc="30" dirty="0">
                <a:solidFill>
                  <a:srgbClr val="E50013">
                    <a:alpha val="100000"/>
                  </a:srgbClr>
                </a:solidFill>
                <a:latin typeface="Source Han Serif SC"/>
                <a:ea typeface="Source Han Serif SC"/>
                <a:cs typeface="Source Han Serif SC"/>
              </a:rPr>
              <a:t>★</a:t>
            </a:r>
            <a:endParaRPr sz="900" dirty="0">
              <a:latin typeface="Source Han Serif SC"/>
              <a:ea typeface="Source Han Serif SC"/>
              <a:cs typeface="Source Han Serif SC"/>
            </a:endParaRPr>
          </a:p>
        </p:txBody>
      </p:sp>
      <p:pic>
        <p:nvPicPr>
          <p:cNvPr id="258" name="picture 258"/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 rot="21600000">
            <a:off x="6225062" y="3979166"/>
            <a:ext cx="153532" cy="1460606"/>
          </a:xfrm>
          <a:prstGeom prst="rect">
            <a:avLst/>
          </a:prstGeom>
        </p:spPr>
      </p:pic>
      <p:sp>
        <p:nvSpPr>
          <p:cNvPr id="260" name="textbox 260"/>
          <p:cNvSpPr/>
          <p:nvPr/>
        </p:nvSpPr>
        <p:spPr>
          <a:xfrm>
            <a:off x="11593815" y="5659125"/>
            <a:ext cx="630555" cy="273050"/>
          </a:xfrm>
          <a:prstGeom prst="rect">
            <a:avLst/>
          </a:prstGeom>
          <a:noFill/>
          <a:ln w="0" cap="flat">
            <a:noFill/>
            <a:prstDash val="solid"/>
            <a:miter lim="0"/>
          </a:ln>
        </p:spPr>
        <p:txBody>
          <a:bodyPr vert="horz" wrap="square" lIns="0" tIns="0" rIns="0" bIns="0"/>
          <a:lstStyle/>
          <a:p>
            <a:pPr algn="l" rtl="0" eaLnBrk="0">
              <a:lnSpc>
                <a:spcPct val="83840"/>
              </a:lnSpc>
              <a:tabLst/>
            </a:pPr>
            <a:endParaRPr sz="100" dirty="0">
              <a:latin typeface="Noto Sans CJK SC Regular" panose="020B0500000000000000" charset="-122"/>
              <a:ea typeface="Noto Sans CJK SC Regular" panose="020B0500000000000000" charset="-122"/>
              <a:cs typeface="Noto Sans CJK SC Regular" panose="020B0500000000000000" charset="-122"/>
            </a:endParaRPr>
          </a:p>
          <a:p>
            <a:pPr marL="12700" algn="l" rtl="0" eaLnBrk="0">
              <a:lnSpc>
                <a:spcPct val="84000"/>
              </a:lnSpc>
              <a:tabLst/>
            </a:pPr>
            <a:r>
              <a:rPr sz="600" kern="0" spc="20" dirty="0">
                <a:solidFill>
                  <a:srgbClr val="E50013">
                    <a:alpha val="100000"/>
                  </a:srgbClr>
                </a:solidFill>
                <a:latin typeface="Source Han Serif SC"/>
                <a:ea typeface="Source Han Serif SC"/>
                <a:cs typeface="Source Han Serif SC"/>
              </a:rPr>
              <a:t>★</a:t>
            </a:r>
            <a:r>
              <a:rPr sz="600" kern="0" spc="40" dirty="0">
                <a:solidFill>
                  <a:srgbClr val="E50013">
                    <a:alpha val="100000"/>
                  </a:srgbClr>
                </a:solidFill>
                <a:latin typeface="Source Han Serif SC"/>
                <a:ea typeface="Source Han Serif SC"/>
                <a:cs typeface="Source Han Serif SC"/>
              </a:rPr>
              <a:t>  </a:t>
            </a:r>
            <a:r>
              <a:rPr sz="600" kern="0" spc="20" dirty="0">
                <a:solidFill>
                  <a:srgbClr val="231916">
                    <a:alpha val="100000"/>
                  </a:srgbClr>
                </a:solidFill>
                <a:latin typeface="Noto Sans CJK SC Regular" panose="020B0500000000000000" charset="-122"/>
                <a:ea typeface="Noto Sans CJK SC Regular" panose="020B0500000000000000" charset="-122"/>
                <a:cs typeface="Noto Sans CJK SC Regular" panose="020B0500000000000000" charset="-122"/>
              </a:rPr>
              <a:t>核心生产基地</a:t>
            </a:r>
            <a:endParaRPr sz="600" dirty="0">
              <a:latin typeface="Noto Sans CJK SC Regular" panose="020B0500000000000000" charset="-122"/>
              <a:ea typeface="Noto Sans CJK SC Regular" panose="020B0500000000000000" charset="-122"/>
              <a:cs typeface="Noto Sans CJK SC Regular" panose="020B0500000000000000" charset="-122"/>
            </a:endParaRPr>
          </a:p>
          <a:p>
            <a:pPr marL="85725" algn="l" rtl="0" eaLnBrk="0">
              <a:lnSpc>
                <a:spcPts val="1342"/>
              </a:lnSpc>
              <a:tabLst>
                <a:tab pos="140335" algn="l"/>
              </a:tabLst>
            </a:pPr>
            <a:r>
              <a:rPr sz="600" kern="0" spc="0" dirty="0">
                <a:solidFill>
                  <a:srgbClr val="231916">
                    <a:alpha val="100000"/>
                  </a:srgbClr>
                </a:solidFill>
                <a:latin typeface="Noto Sans CJK SC Regular" panose="020B0500000000000000" charset="-122"/>
                <a:ea typeface="Noto Sans CJK SC Regular" panose="020B0500000000000000" charset="-122"/>
                <a:cs typeface="Noto Sans CJK SC Regular" panose="020B0500000000000000" charset="-122"/>
              </a:rPr>
              <a:t>	</a:t>
            </a:r>
            <a:r>
              <a:rPr sz="600" kern="0" spc="20" dirty="0">
                <a:solidFill>
                  <a:srgbClr val="231916">
                    <a:alpha val="100000"/>
                  </a:srgbClr>
                </a:solidFill>
                <a:latin typeface="Noto Sans CJK SC Regular" panose="020B0500000000000000" charset="-122"/>
                <a:ea typeface="Noto Sans CJK SC Regular" panose="020B0500000000000000" charset="-122"/>
                <a:cs typeface="Noto Sans CJK SC Regular" panose="020B0500000000000000" charset="-122"/>
              </a:rPr>
              <a:t>辐射带动基地</a:t>
            </a:r>
            <a:endParaRPr sz="600" dirty="0">
              <a:latin typeface="Noto Sans CJK SC Regular" panose="020B0500000000000000" charset="-122"/>
              <a:ea typeface="Noto Sans CJK SC Regular" panose="020B0500000000000000" charset="-122"/>
              <a:cs typeface="Noto Sans CJK SC Regular" panose="020B0500000000000000" charset="-122"/>
            </a:endParaRPr>
          </a:p>
        </p:txBody>
      </p:sp>
      <p:sp>
        <p:nvSpPr>
          <p:cNvPr id="262" name="path 262"/>
          <p:cNvSpPr/>
          <p:nvPr/>
        </p:nvSpPr>
        <p:spPr>
          <a:xfrm>
            <a:off x="11614281" y="5854020"/>
            <a:ext cx="65302" cy="56553"/>
          </a:xfrm>
          <a:custGeom>
            <a:avLst/>
            <a:gdLst/>
            <a:ahLst/>
            <a:cxnLst/>
            <a:rect l="0" t="0" r="0" b="0"/>
            <a:pathLst>
              <a:path w="102" h="89">
                <a:moveTo>
                  <a:pt x="51" y="0"/>
                </a:moveTo>
                <a:lnTo>
                  <a:pt x="77" y="44"/>
                </a:lnTo>
                <a:lnTo>
                  <a:pt x="102" y="89"/>
                </a:lnTo>
                <a:lnTo>
                  <a:pt x="51" y="89"/>
                </a:lnTo>
                <a:lnTo>
                  <a:pt x="0" y="89"/>
                </a:lnTo>
                <a:lnTo>
                  <a:pt x="25" y="44"/>
                </a:lnTo>
                <a:lnTo>
                  <a:pt x="51" y="0"/>
                </a:lnTo>
                <a:close/>
              </a:path>
            </a:pathLst>
          </a:custGeom>
          <a:solidFill>
            <a:srgbClr val="E60013">
              <a:alpha val="100000"/>
            </a:srgbClr>
          </a:solidFill>
          <a:ln w="0" cap="flat">
            <a:noFill/>
            <a:prstDash val="solid"/>
            <a:miter lim="0"/>
          </a:ln>
        </p:spPr>
        <p:txBody>
          <a:bodyPr rtlCol="0"/>
          <a:lstStyle/>
          <a:p>
            <a:pPr algn="ctr"/>
            <a:endParaRPr lang="zh-CN" altLang="en-US"/>
          </a:p>
        </p:txBody>
      </p:sp>
      <p:pic>
        <p:nvPicPr>
          <p:cNvPr id="264" name="picture 264"/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 rot="21600000">
            <a:off x="2941354" y="6055339"/>
            <a:ext cx="704849" cy="149930"/>
          </a:xfrm>
          <a:prstGeom prst="rect">
            <a:avLst/>
          </a:prstGeom>
        </p:spPr>
      </p:pic>
      <p:pic>
        <p:nvPicPr>
          <p:cNvPr id="266" name="picture 266"/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 rot="21600000">
            <a:off x="1452628" y="6048831"/>
            <a:ext cx="704847" cy="149929"/>
          </a:xfrm>
          <a:prstGeom prst="rect">
            <a:avLst/>
          </a:prstGeom>
        </p:spPr>
      </p:pic>
      <p:pic>
        <p:nvPicPr>
          <p:cNvPr id="268" name="picture 268"/>
          <p:cNvPicPr>
            <a:picLocks noChangeAspect="1"/>
          </p:cNvPicPr>
          <p:nvPr/>
        </p:nvPicPr>
        <p:blipFill>
          <a:blip r:embed="rId20"/>
          <a:stretch>
            <a:fillRect/>
          </a:stretch>
        </p:blipFill>
        <p:spPr>
          <a:xfrm rot="21600000">
            <a:off x="4439001" y="6055498"/>
            <a:ext cx="688212" cy="149296"/>
          </a:xfrm>
          <a:prstGeom prst="rect">
            <a:avLst/>
          </a:prstGeom>
        </p:spPr>
      </p:pic>
      <p:pic>
        <p:nvPicPr>
          <p:cNvPr id="270" name="picture 270"/>
          <p:cNvPicPr>
            <a:picLocks noChangeAspect="1"/>
          </p:cNvPicPr>
          <p:nvPr/>
        </p:nvPicPr>
        <p:blipFill>
          <a:blip r:embed="rId21"/>
          <a:stretch>
            <a:fillRect/>
          </a:stretch>
        </p:blipFill>
        <p:spPr>
          <a:xfrm rot="21600000">
            <a:off x="12697783" y="7341943"/>
            <a:ext cx="257429" cy="376632"/>
          </a:xfrm>
          <a:prstGeom prst="rect">
            <a:avLst/>
          </a:prstGeom>
        </p:spPr>
      </p:pic>
      <p:sp>
        <p:nvSpPr>
          <p:cNvPr id="272" name="textbox 272"/>
          <p:cNvSpPr/>
          <p:nvPr/>
        </p:nvSpPr>
        <p:spPr>
          <a:xfrm>
            <a:off x="11722147" y="5381376"/>
            <a:ext cx="507365" cy="210820"/>
          </a:xfrm>
          <a:prstGeom prst="rect">
            <a:avLst/>
          </a:prstGeom>
          <a:noFill/>
          <a:ln w="0" cap="flat">
            <a:noFill/>
            <a:prstDash val="solid"/>
            <a:miter lim="0"/>
          </a:ln>
        </p:spPr>
        <p:txBody>
          <a:bodyPr vert="horz" wrap="square" lIns="0" tIns="0" rIns="0" bIns="0"/>
          <a:lstStyle/>
          <a:p>
            <a:pPr algn="l" rtl="0" eaLnBrk="0">
              <a:lnSpc>
                <a:spcPct val="84704"/>
              </a:lnSpc>
              <a:tabLst/>
            </a:pPr>
            <a:endParaRPr sz="100" dirty="0">
              <a:latin typeface="Noto Sans CJK SC Regular" panose="020B0500000000000000" charset="-122"/>
              <a:ea typeface="Noto Sans CJK SC Regular" panose="020B0500000000000000" charset="-122"/>
              <a:cs typeface="Noto Sans CJK SC Regular" panose="020B0500000000000000" charset="-122"/>
            </a:endParaRPr>
          </a:p>
          <a:p>
            <a:pPr marL="12700" algn="l" rtl="0" eaLnBrk="0">
              <a:lnSpc>
                <a:spcPct val="87000"/>
              </a:lnSpc>
              <a:tabLst/>
            </a:pPr>
            <a:r>
              <a:rPr sz="600" kern="0" spc="-50" dirty="0">
                <a:solidFill>
                  <a:srgbClr val="231916">
                    <a:alpha val="100000"/>
                  </a:srgbClr>
                </a:solidFill>
                <a:latin typeface="Noto Sans CJK SC Regular" panose="020B0500000000000000" charset="-122"/>
                <a:ea typeface="Noto Sans CJK SC Regular" panose="020B0500000000000000" charset="-122"/>
                <a:cs typeface="Noto Sans CJK SC Regular" panose="020B0500000000000000" charset="-122"/>
              </a:rPr>
              <a:t>企业总部</a:t>
            </a:r>
            <a:endParaRPr sz="600" dirty="0">
              <a:latin typeface="Noto Sans CJK SC Regular" panose="020B0500000000000000" charset="-122"/>
              <a:ea typeface="Noto Sans CJK SC Regular" panose="020B0500000000000000" charset="-122"/>
              <a:cs typeface="Noto Sans CJK SC Regular" panose="020B0500000000000000" charset="-122"/>
            </a:endParaRPr>
          </a:p>
          <a:p>
            <a:pPr algn="l" rtl="0" eaLnBrk="0">
              <a:lnSpc>
                <a:spcPct val="170000"/>
              </a:lnSpc>
              <a:tabLst/>
            </a:pPr>
            <a:endParaRPr sz="100" dirty="0">
              <a:latin typeface="Noto Sans CJK SC Regular" panose="020B0500000000000000" charset="-122"/>
              <a:ea typeface="Noto Sans CJK SC Regular" panose="020B0500000000000000" charset="-122"/>
              <a:cs typeface="Noto Sans CJK SC Regular" panose="020B0500000000000000" charset="-122"/>
            </a:endParaRPr>
          </a:p>
          <a:p>
            <a:pPr marL="12700" algn="l" rtl="0" eaLnBrk="0">
              <a:lnSpc>
                <a:spcPct val="87000"/>
              </a:lnSpc>
              <a:spcBef>
                <a:spcPts val="1"/>
              </a:spcBef>
              <a:tabLst/>
            </a:pPr>
            <a:r>
              <a:rPr sz="600" kern="0" spc="-60" dirty="0">
                <a:solidFill>
                  <a:srgbClr val="231916">
                    <a:alpha val="100000"/>
                  </a:srgbClr>
                </a:solidFill>
                <a:latin typeface="Noto Sans CJK SC Regular" panose="020B0500000000000000" charset="-122"/>
                <a:ea typeface="Noto Sans CJK SC Regular" panose="020B0500000000000000" charset="-122"/>
                <a:cs typeface="Noto Sans CJK SC Regular" panose="020B0500000000000000" charset="-122"/>
              </a:rPr>
              <a:t>川茶集团科技园</a:t>
            </a:r>
            <a:endParaRPr sz="600" dirty="0">
              <a:latin typeface="Noto Sans CJK SC Regular" panose="020B0500000000000000" charset="-122"/>
              <a:ea typeface="Noto Sans CJK SC Regular" panose="020B0500000000000000" charset="-122"/>
              <a:cs typeface="Noto Sans CJK SC Regular" panose="020B0500000000000000" charset="-122"/>
            </a:endParaRPr>
          </a:p>
        </p:txBody>
      </p:sp>
      <p:pic>
        <p:nvPicPr>
          <p:cNvPr id="274" name="picture 274"/>
          <p:cNvPicPr>
            <a:picLocks noChangeAspect="1"/>
          </p:cNvPicPr>
          <p:nvPr/>
        </p:nvPicPr>
        <p:blipFill>
          <a:blip r:embed="rId22"/>
          <a:stretch>
            <a:fillRect/>
          </a:stretch>
        </p:blipFill>
        <p:spPr>
          <a:xfrm rot="21600000">
            <a:off x="7496619" y="6055257"/>
            <a:ext cx="524415" cy="150249"/>
          </a:xfrm>
          <a:prstGeom prst="rect">
            <a:avLst/>
          </a:prstGeom>
        </p:spPr>
      </p:pic>
      <p:pic>
        <p:nvPicPr>
          <p:cNvPr id="276" name="picture 276"/>
          <p:cNvPicPr>
            <a:picLocks noChangeAspect="1"/>
          </p:cNvPicPr>
          <p:nvPr/>
        </p:nvPicPr>
        <p:blipFill>
          <a:blip r:embed="rId23"/>
          <a:stretch>
            <a:fillRect/>
          </a:stretch>
        </p:blipFill>
        <p:spPr>
          <a:xfrm rot="21600000">
            <a:off x="6040324" y="6055815"/>
            <a:ext cx="461459" cy="149769"/>
          </a:xfrm>
          <a:prstGeom prst="rect">
            <a:avLst/>
          </a:prstGeom>
        </p:spPr>
      </p:pic>
      <p:sp>
        <p:nvSpPr>
          <p:cNvPr id="278" name="textbox 278"/>
          <p:cNvSpPr/>
          <p:nvPr/>
        </p:nvSpPr>
        <p:spPr>
          <a:xfrm>
            <a:off x="10916481" y="2378696"/>
            <a:ext cx="788035" cy="120015"/>
          </a:xfrm>
          <a:prstGeom prst="rect">
            <a:avLst/>
          </a:prstGeom>
          <a:noFill/>
          <a:ln w="0" cap="flat">
            <a:noFill/>
            <a:prstDash val="solid"/>
            <a:miter lim="0"/>
          </a:ln>
        </p:spPr>
        <p:txBody>
          <a:bodyPr vert="horz" wrap="square" lIns="0" tIns="0" rIns="0" bIns="0"/>
          <a:lstStyle/>
          <a:p>
            <a:pPr algn="l" rtl="0" eaLnBrk="0">
              <a:lnSpc>
                <a:spcPct val="86329"/>
              </a:lnSpc>
              <a:tabLst/>
            </a:pPr>
            <a:endParaRPr sz="100" dirty="0">
              <a:latin typeface="Noto Sans CJK SC Regular" panose="020B0500000000000000" charset="-122"/>
              <a:ea typeface="Noto Sans CJK SC Regular" panose="020B0500000000000000" charset="-122"/>
              <a:cs typeface="Noto Sans CJK SC Regular" panose="020B0500000000000000" charset="-122"/>
            </a:endParaRPr>
          </a:p>
          <a:p>
            <a:pPr marL="12700" algn="l" rtl="0" eaLnBrk="0">
              <a:lnSpc>
                <a:spcPct val="88000"/>
              </a:lnSpc>
              <a:tabLst/>
            </a:pPr>
            <a:r>
              <a:rPr sz="700" b="1" kern="0" spc="-20" dirty="0">
                <a:solidFill>
                  <a:srgbClr val="231916">
                    <a:alpha val="100000"/>
                  </a:srgbClr>
                </a:solidFill>
                <a:latin typeface="Noto Sans CJK SC Regular" panose="020B0500000000000000" charset="-122"/>
                <a:ea typeface="Noto Sans CJK SC Regular" panose="020B0500000000000000" charset="-122"/>
                <a:cs typeface="Noto Sans CJK SC Regular" panose="020B0500000000000000" charset="-122"/>
              </a:rPr>
              <a:t>广元 ·米仓山茶产区</a:t>
            </a:r>
            <a:endParaRPr sz="700" dirty="0">
              <a:latin typeface="Noto Sans CJK SC Regular" panose="020B0500000000000000" charset="-122"/>
              <a:ea typeface="Noto Sans CJK SC Regular" panose="020B0500000000000000" charset="-122"/>
              <a:cs typeface="Noto Sans CJK SC Regular" panose="020B0500000000000000" charset="-122"/>
            </a:endParaRPr>
          </a:p>
        </p:txBody>
      </p:sp>
      <p:sp>
        <p:nvSpPr>
          <p:cNvPr id="280" name="textbox 280"/>
          <p:cNvSpPr/>
          <p:nvPr/>
        </p:nvSpPr>
        <p:spPr>
          <a:xfrm>
            <a:off x="11605069" y="4808042"/>
            <a:ext cx="459740" cy="150495"/>
          </a:xfrm>
          <a:prstGeom prst="rect">
            <a:avLst/>
          </a:prstGeom>
          <a:noFill/>
          <a:ln w="0" cap="flat">
            <a:noFill/>
            <a:prstDash val="solid"/>
            <a:miter lim="0"/>
          </a:ln>
        </p:spPr>
        <p:txBody>
          <a:bodyPr vert="horz" wrap="square" lIns="0" tIns="0" rIns="0" bIns="0"/>
          <a:lstStyle/>
          <a:p>
            <a:pPr algn="l" rtl="0" eaLnBrk="0">
              <a:lnSpc>
                <a:spcPct val="85074"/>
              </a:lnSpc>
              <a:tabLst/>
            </a:pPr>
            <a:endParaRPr sz="100" dirty="0">
              <a:latin typeface="Noto Sans CJK SC Regular" panose="020B0500000000000000" charset="-122"/>
              <a:ea typeface="Noto Sans CJK SC Regular" panose="020B0500000000000000" charset="-122"/>
              <a:cs typeface="Noto Sans CJK SC Regular" panose="020B0500000000000000" charset="-122"/>
            </a:endParaRPr>
          </a:p>
          <a:p>
            <a:pPr marL="12700" algn="l" rtl="0" eaLnBrk="0">
              <a:lnSpc>
                <a:spcPct val="91000"/>
              </a:lnSpc>
              <a:tabLst/>
            </a:pPr>
            <a:r>
              <a:rPr sz="900" kern="0" spc="90" dirty="0">
                <a:solidFill>
                  <a:srgbClr val="E60013">
                    <a:alpha val="100000"/>
                  </a:srgbClr>
                </a:solidFill>
                <a:latin typeface="Source Han Serif SC"/>
                <a:ea typeface="Source Han Serif SC"/>
                <a:cs typeface="Source Han Serif SC"/>
              </a:rPr>
              <a:t>★</a:t>
            </a:r>
            <a:r>
              <a:rPr sz="1100" kern="0" spc="90" baseline="-4735" dirty="0">
                <a:solidFill>
                  <a:srgbClr val="231916">
                    <a:alpha val="100000"/>
                  </a:srgbClr>
                </a:solidFill>
                <a:latin typeface="Noto Sans CJK SC Regular" panose="020B0500000000000000" charset="-122"/>
                <a:ea typeface="Noto Sans CJK SC Regular" panose="020B0500000000000000" charset="-122"/>
                <a:cs typeface="Noto Sans CJK SC Regular" panose="020B0500000000000000" charset="-122"/>
              </a:rPr>
              <a:t>屏山县</a:t>
            </a:r>
            <a:endParaRPr sz="1100" baseline="-4735" dirty="0">
              <a:latin typeface="Noto Sans CJK SC Regular" panose="020B0500000000000000" charset="-122"/>
              <a:ea typeface="Noto Sans CJK SC Regular" panose="020B0500000000000000" charset="-122"/>
              <a:cs typeface="Noto Sans CJK SC Regular" panose="020B0500000000000000" charset="-122"/>
            </a:endParaRPr>
          </a:p>
        </p:txBody>
      </p:sp>
      <p:sp>
        <p:nvSpPr>
          <p:cNvPr id="282" name="textbox 282"/>
          <p:cNvSpPr/>
          <p:nvPr/>
        </p:nvSpPr>
        <p:spPr>
          <a:xfrm rot="5400000">
            <a:off x="12115731" y="4566583"/>
            <a:ext cx="607695" cy="121285"/>
          </a:xfrm>
          <a:prstGeom prst="rect">
            <a:avLst/>
          </a:prstGeom>
          <a:noFill/>
          <a:ln w="0" cap="flat">
            <a:noFill/>
            <a:prstDash val="solid"/>
            <a:miter lim="0"/>
          </a:ln>
        </p:spPr>
        <p:txBody>
          <a:bodyPr vert="horz" wrap="square" lIns="0" tIns="0" rIns="0" bIns="0"/>
          <a:lstStyle/>
          <a:p>
            <a:pPr algn="l" rtl="0" eaLnBrk="0">
              <a:lnSpc>
                <a:spcPct val="100000"/>
              </a:lnSpc>
              <a:tabLst/>
            </a:pPr>
            <a:endParaRPr sz="100" dirty="0">
              <a:latin typeface="Noto Sans CJK SC Regular" panose="020B0500000000000000" charset="-122"/>
              <a:ea typeface="Noto Sans CJK SC Regular" panose="020B0500000000000000" charset="-122"/>
              <a:cs typeface="Noto Sans CJK SC Regular" panose="020B0500000000000000" charset="-122"/>
            </a:endParaRPr>
          </a:p>
          <a:p>
            <a:pPr marL="12700" algn="l" rtl="0" eaLnBrk="0">
              <a:lnSpc>
                <a:spcPct val="87000"/>
              </a:lnSpc>
              <a:tabLst/>
            </a:pPr>
            <a:r>
              <a:rPr sz="700" kern="0" spc="10" dirty="0">
                <a:solidFill>
                  <a:srgbClr val="231916">
                    <a:alpha val="100000"/>
                  </a:srgbClr>
                </a:solidFill>
                <a:latin typeface="Noto Sans CJK SC Regular" panose="020B0500000000000000" charset="-122"/>
                <a:ea typeface="Noto Sans CJK SC Regular" panose="020B0500000000000000" charset="-122"/>
                <a:cs typeface="Noto Sans CJK SC Regular" panose="020B0500000000000000" charset="-122"/>
              </a:rPr>
              <a:t>叙       州       区</a:t>
            </a:r>
            <a:endParaRPr sz="700" dirty="0">
              <a:latin typeface="Noto Sans CJK SC Regular" panose="020B0500000000000000" charset="-122"/>
              <a:ea typeface="Noto Sans CJK SC Regular" panose="020B0500000000000000" charset="-122"/>
              <a:cs typeface="Noto Sans CJK SC Regular" panose="020B0500000000000000" charset="-122"/>
            </a:endParaRPr>
          </a:p>
        </p:txBody>
      </p:sp>
      <p:sp>
        <p:nvSpPr>
          <p:cNvPr id="284" name="textbox 284"/>
          <p:cNvSpPr/>
          <p:nvPr/>
        </p:nvSpPr>
        <p:spPr>
          <a:xfrm>
            <a:off x="12332597" y="5862395"/>
            <a:ext cx="455294" cy="150495"/>
          </a:xfrm>
          <a:prstGeom prst="rect">
            <a:avLst/>
          </a:prstGeom>
          <a:noFill/>
          <a:ln w="0" cap="flat">
            <a:noFill/>
            <a:prstDash val="solid"/>
            <a:miter lim="0"/>
          </a:ln>
        </p:spPr>
        <p:txBody>
          <a:bodyPr vert="horz" wrap="square" lIns="0" tIns="0" rIns="0" bIns="0"/>
          <a:lstStyle/>
          <a:p>
            <a:pPr algn="l" rtl="0" eaLnBrk="0">
              <a:lnSpc>
                <a:spcPct val="82833"/>
              </a:lnSpc>
              <a:tabLst/>
            </a:pPr>
            <a:endParaRPr sz="100" dirty="0">
              <a:latin typeface="Noto Sans CJK SC Regular" panose="020B0500000000000000" charset="-122"/>
              <a:ea typeface="Noto Sans CJK SC Regular" panose="020B0500000000000000" charset="-122"/>
              <a:cs typeface="Noto Sans CJK SC Regular" panose="020B0500000000000000" charset="-122"/>
            </a:endParaRPr>
          </a:p>
          <a:p>
            <a:pPr marL="12700" algn="l" rtl="0" eaLnBrk="0">
              <a:lnSpc>
                <a:spcPct val="91000"/>
              </a:lnSpc>
              <a:tabLst/>
            </a:pPr>
            <a:r>
              <a:rPr sz="900" kern="0" spc="90" dirty="0">
                <a:solidFill>
                  <a:srgbClr val="E60013">
                    <a:alpha val="100000"/>
                  </a:srgbClr>
                </a:solidFill>
                <a:latin typeface="Source Han Serif SC"/>
                <a:ea typeface="Source Han Serif SC"/>
                <a:cs typeface="Source Han Serif SC"/>
              </a:rPr>
              <a:t>★</a:t>
            </a:r>
            <a:r>
              <a:rPr sz="700" kern="0" spc="90" dirty="0">
                <a:solidFill>
                  <a:srgbClr val="231916">
                    <a:alpha val="100000"/>
                  </a:srgbClr>
                </a:solidFill>
                <a:latin typeface="Noto Sans CJK SC Regular" panose="020B0500000000000000" charset="-122"/>
                <a:ea typeface="Noto Sans CJK SC Regular" panose="020B0500000000000000" charset="-122"/>
                <a:cs typeface="Noto Sans CJK SC Regular" panose="020B0500000000000000" charset="-122"/>
              </a:rPr>
              <a:t>筠连县</a:t>
            </a:r>
            <a:endParaRPr sz="700" dirty="0">
              <a:latin typeface="Noto Sans CJK SC Regular" panose="020B0500000000000000" charset="-122"/>
              <a:ea typeface="Noto Sans CJK SC Regular" panose="020B0500000000000000" charset="-122"/>
              <a:cs typeface="Noto Sans CJK SC Regular" panose="020B0500000000000000" charset="-122"/>
            </a:endParaRPr>
          </a:p>
        </p:txBody>
      </p:sp>
      <p:sp>
        <p:nvSpPr>
          <p:cNvPr id="286" name="textbox 286"/>
          <p:cNvSpPr/>
          <p:nvPr/>
        </p:nvSpPr>
        <p:spPr>
          <a:xfrm rot="5400000">
            <a:off x="12949792" y="5660088"/>
            <a:ext cx="253365" cy="162560"/>
          </a:xfrm>
          <a:prstGeom prst="rect">
            <a:avLst/>
          </a:prstGeom>
          <a:noFill/>
          <a:ln w="0" cap="flat">
            <a:noFill/>
            <a:prstDash val="solid"/>
            <a:miter lim="0"/>
          </a:ln>
        </p:spPr>
        <p:txBody>
          <a:bodyPr vert="horz" wrap="square" lIns="0" tIns="0" rIns="0" bIns="0"/>
          <a:lstStyle/>
          <a:p>
            <a:pPr algn="l" rtl="0" eaLnBrk="0">
              <a:lnSpc>
                <a:spcPct val="116000"/>
              </a:lnSpc>
              <a:tabLst/>
            </a:pPr>
            <a:endParaRPr sz="200" dirty="0">
              <a:latin typeface="Noto Sans CJK SC Regular" panose="020B0500000000000000" charset="-122"/>
              <a:ea typeface="Noto Sans CJK SC Regular" panose="020B0500000000000000" charset="-122"/>
              <a:cs typeface="Noto Sans CJK SC Regular" panose="020B0500000000000000" charset="-122"/>
            </a:endParaRPr>
          </a:p>
          <a:p>
            <a:pPr marL="12700" algn="l" rtl="0" eaLnBrk="0">
              <a:lnSpc>
                <a:spcPct val="83000"/>
              </a:lnSpc>
              <a:spcBef>
                <a:spcPts val="2"/>
              </a:spcBef>
              <a:tabLst/>
            </a:pPr>
            <a:r>
              <a:rPr sz="900" kern="0" spc="-910" dirty="0">
                <a:solidFill>
                  <a:srgbClr val="E60012">
                    <a:alpha val="100000"/>
                  </a:srgbClr>
                </a:solidFill>
                <a:latin typeface="Source Han Serif SC"/>
                <a:ea typeface="Source Han Serif SC"/>
                <a:cs typeface="Source Han Serif SC"/>
              </a:rPr>
              <a:t>★</a:t>
            </a:r>
            <a:r>
              <a:rPr sz="700" kern="0" spc="0" dirty="0">
                <a:solidFill>
                  <a:srgbClr val="231916">
                    <a:alpha val="100000"/>
                  </a:srgbClr>
                </a:solidFill>
                <a:latin typeface="Noto Sans CJK SC Regular" panose="020B0500000000000000" charset="-122"/>
                <a:ea typeface="Noto Sans CJK SC Regular" panose="020B0500000000000000" charset="-122"/>
                <a:cs typeface="Noto Sans CJK SC Regular" panose="020B0500000000000000" charset="-122"/>
              </a:rPr>
              <a:t>珙</a:t>
            </a:r>
            <a:r>
              <a:rPr sz="700" kern="0" spc="20" dirty="0">
                <a:solidFill>
                  <a:srgbClr val="231916">
                    <a:alpha val="100000"/>
                  </a:srgbClr>
                </a:solidFill>
                <a:latin typeface="Noto Sans CJK SC Regular" panose="020B0500000000000000" charset="-122"/>
                <a:ea typeface="Noto Sans CJK SC Regular" panose="020B0500000000000000" charset="-122"/>
                <a:cs typeface="Noto Sans CJK SC Regular" panose="020B0500000000000000" charset="-122"/>
              </a:rPr>
              <a:t>  </a:t>
            </a:r>
            <a:r>
              <a:rPr sz="700" kern="0" spc="0" dirty="0">
                <a:solidFill>
                  <a:srgbClr val="231916">
                    <a:alpha val="100000"/>
                  </a:srgbClr>
                </a:solidFill>
                <a:latin typeface="Noto Sans CJK SC Regular" panose="020B0500000000000000" charset="-122"/>
                <a:ea typeface="Noto Sans CJK SC Regular" panose="020B0500000000000000" charset="-122"/>
                <a:cs typeface="Noto Sans CJK SC Regular" panose="020B0500000000000000" charset="-122"/>
              </a:rPr>
              <a:t>县</a:t>
            </a:r>
            <a:endParaRPr sz="700" dirty="0">
              <a:latin typeface="Noto Sans CJK SC Regular" panose="020B0500000000000000" charset="-122"/>
              <a:ea typeface="Noto Sans CJK SC Regular" panose="020B0500000000000000" charset="-122"/>
              <a:cs typeface="Noto Sans CJK SC Regular" panose="020B0500000000000000" charset="-122"/>
            </a:endParaRPr>
          </a:p>
        </p:txBody>
      </p:sp>
      <p:sp>
        <p:nvSpPr>
          <p:cNvPr id="288" name="path 288"/>
          <p:cNvSpPr/>
          <p:nvPr/>
        </p:nvSpPr>
        <p:spPr>
          <a:xfrm>
            <a:off x="12721605" y="4478140"/>
            <a:ext cx="177710" cy="212986"/>
          </a:xfrm>
          <a:custGeom>
            <a:avLst/>
            <a:gdLst/>
            <a:ahLst/>
            <a:cxnLst/>
            <a:rect l="0" t="0" r="0" b="0"/>
            <a:pathLst>
              <a:path w="279" h="335">
                <a:moveTo>
                  <a:pt x="92" y="1"/>
                </a:moveTo>
                <a:cubicBezTo>
                  <a:pt x="90" y="0"/>
                  <a:pt x="88" y="0"/>
                  <a:pt x="85" y="0"/>
                </a:cubicBezTo>
                <a:cubicBezTo>
                  <a:pt x="82" y="3"/>
                  <a:pt x="79" y="2"/>
                  <a:pt x="78" y="11"/>
                </a:cubicBezTo>
                <a:cubicBezTo>
                  <a:pt x="78" y="17"/>
                  <a:pt x="78" y="24"/>
                  <a:pt x="78" y="30"/>
                </a:cubicBezTo>
                <a:lnTo>
                  <a:pt x="78" y="218"/>
                </a:lnTo>
                <a:cubicBezTo>
                  <a:pt x="78" y="232"/>
                  <a:pt x="78" y="282"/>
                  <a:pt x="79" y="293"/>
                </a:cubicBezTo>
                <a:lnTo>
                  <a:pt x="97" y="293"/>
                </a:lnTo>
                <a:lnTo>
                  <a:pt x="97" y="179"/>
                </a:lnTo>
                <a:cubicBezTo>
                  <a:pt x="100" y="180"/>
                  <a:pt x="106" y="183"/>
                  <a:pt x="110" y="185"/>
                </a:cubicBezTo>
                <a:cubicBezTo>
                  <a:pt x="124" y="190"/>
                  <a:pt x="140" y="191"/>
                  <a:pt x="153" y="186"/>
                </a:cubicBezTo>
                <a:cubicBezTo>
                  <a:pt x="172" y="179"/>
                  <a:pt x="182" y="165"/>
                  <a:pt x="192" y="151"/>
                </a:cubicBezTo>
                <a:cubicBezTo>
                  <a:pt x="208" y="130"/>
                  <a:pt x="230" y="115"/>
                  <a:pt x="255" y="105"/>
                </a:cubicBezTo>
                <a:cubicBezTo>
                  <a:pt x="259" y="103"/>
                  <a:pt x="263" y="101"/>
                  <a:pt x="267" y="99"/>
                </a:cubicBezTo>
                <a:cubicBezTo>
                  <a:pt x="270" y="98"/>
                  <a:pt x="276" y="96"/>
                  <a:pt x="279" y="94"/>
                </a:cubicBezTo>
                <a:cubicBezTo>
                  <a:pt x="276" y="86"/>
                  <a:pt x="247" y="68"/>
                  <a:pt x="238" y="64"/>
                </a:cubicBezTo>
                <a:cubicBezTo>
                  <a:pt x="219" y="55"/>
                  <a:pt x="206" y="53"/>
                  <a:pt x="182" y="52"/>
                </a:cubicBezTo>
                <a:cubicBezTo>
                  <a:pt x="153" y="50"/>
                  <a:pt x="127" y="45"/>
                  <a:pt x="106" y="23"/>
                </a:cubicBezTo>
                <a:cubicBezTo>
                  <a:pt x="94" y="10"/>
                  <a:pt x="99" y="7"/>
                  <a:pt x="92" y="1"/>
                </a:cubicBezTo>
              </a:path>
              <a:path w="279" h="335">
                <a:moveTo>
                  <a:pt x="80" y="335"/>
                </a:moveTo>
                <a:lnTo>
                  <a:pt x="106" y="334"/>
                </a:lnTo>
                <a:cubicBezTo>
                  <a:pt x="106" y="334"/>
                  <a:pt x="106" y="334"/>
                  <a:pt x="106" y="334"/>
                </a:cubicBezTo>
                <a:lnTo>
                  <a:pt x="112" y="333"/>
                </a:lnTo>
                <a:cubicBezTo>
                  <a:pt x="134" y="329"/>
                  <a:pt x="165" y="317"/>
                  <a:pt x="170" y="288"/>
                </a:cubicBezTo>
                <a:cubicBezTo>
                  <a:pt x="172" y="269"/>
                  <a:pt x="161" y="256"/>
                  <a:pt x="153" y="249"/>
                </a:cubicBezTo>
                <a:cubicBezTo>
                  <a:pt x="145" y="243"/>
                  <a:pt x="127" y="234"/>
                  <a:pt x="115" y="233"/>
                </a:cubicBezTo>
                <a:lnTo>
                  <a:pt x="115" y="254"/>
                </a:lnTo>
                <a:cubicBezTo>
                  <a:pt x="132" y="258"/>
                  <a:pt x="165" y="274"/>
                  <a:pt x="147" y="294"/>
                </a:cubicBezTo>
                <a:cubicBezTo>
                  <a:pt x="135" y="308"/>
                  <a:pt x="109" y="314"/>
                  <a:pt x="88" y="314"/>
                </a:cubicBezTo>
                <a:cubicBezTo>
                  <a:pt x="43" y="314"/>
                  <a:pt x="5" y="289"/>
                  <a:pt x="33" y="266"/>
                </a:cubicBezTo>
                <a:cubicBezTo>
                  <a:pt x="40" y="260"/>
                  <a:pt x="50" y="257"/>
                  <a:pt x="60" y="254"/>
                </a:cubicBezTo>
                <a:lnTo>
                  <a:pt x="60" y="233"/>
                </a:lnTo>
                <a:cubicBezTo>
                  <a:pt x="55" y="233"/>
                  <a:pt x="43" y="238"/>
                  <a:pt x="38" y="240"/>
                </a:cubicBezTo>
                <a:cubicBezTo>
                  <a:pt x="20" y="247"/>
                  <a:pt x="0" y="266"/>
                  <a:pt x="7" y="294"/>
                </a:cubicBezTo>
                <a:cubicBezTo>
                  <a:pt x="13" y="316"/>
                  <a:pt x="37" y="327"/>
                  <a:pt x="56" y="331"/>
                </a:cubicBezTo>
                <a:cubicBezTo>
                  <a:pt x="59" y="332"/>
                  <a:pt x="80" y="335"/>
                  <a:pt x="80" y="335"/>
                </a:cubicBezTo>
              </a:path>
            </a:pathLst>
          </a:custGeom>
          <a:solidFill>
            <a:srgbClr val="E60013">
              <a:alpha val="100000"/>
            </a:srgbClr>
          </a:solidFill>
          <a:ln w="0" cap="flat">
            <a:noFill/>
            <a:prstDash val="solid"/>
            <a:miter lim="0"/>
          </a:ln>
        </p:spPr>
        <p:txBody>
          <a:bodyPr rtlCol="0"/>
          <a:lstStyle/>
          <a:p>
            <a:pPr algn="ctr"/>
            <a:endParaRPr lang="zh-CN" altLang="en-US"/>
          </a:p>
        </p:txBody>
      </p:sp>
      <p:sp>
        <p:nvSpPr>
          <p:cNvPr id="290" name="textbox 290"/>
          <p:cNvSpPr/>
          <p:nvPr/>
        </p:nvSpPr>
        <p:spPr>
          <a:xfrm rot="5400000">
            <a:off x="12930036" y="5059091"/>
            <a:ext cx="405765" cy="123825"/>
          </a:xfrm>
          <a:prstGeom prst="rect">
            <a:avLst/>
          </a:prstGeom>
          <a:noFill/>
          <a:ln w="0" cap="flat">
            <a:noFill/>
            <a:prstDash val="solid"/>
            <a:miter lim="0"/>
          </a:ln>
        </p:spPr>
        <p:txBody>
          <a:bodyPr vert="horz" wrap="square" lIns="0" tIns="0" rIns="0" bIns="0"/>
          <a:lstStyle/>
          <a:p>
            <a:pPr algn="l" rtl="0" eaLnBrk="0">
              <a:lnSpc>
                <a:spcPct val="111000"/>
              </a:lnSpc>
              <a:tabLst/>
            </a:pPr>
            <a:endParaRPr sz="100" dirty="0">
              <a:latin typeface="Noto Sans CJK SC Regular" panose="020B0500000000000000" charset="-122"/>
              <a:ea typeface="Noto Sans CJK SC Regular" panose="020B0500000000000000" charset="-122"/>
              <a:cs typeface="Noto Sans CJK SC Regular" panose="020B0500000000000000" charset="-122"/>
            </a:endParaRPr>
          </a:p>
          <a:p>
            <a:pPr marL="12700" algn="l" rtl="0" eaLnBrk="0">
              <a:lnSpc>
                <a:spcPct val="88000"/>
              </a:lnSpc>
              <a:spcBef>
                <a:spcPts val="1"/>
              </a:spcBef>
              <a:tabLst/>
            </a:pPr>
            <a:r>
              <a:rPr sz="700" kern="0" spc="0" dirty="0">
                <a:solidFill>
                  <a:srgbClr val="231916">
                    <a:alpha val="100000"/>
                  </a:srgbClr>
                </a:solidFill>
                <a:latin typeface="Noto Sans CJK SC Regular" panose="020B0500000000000000" charset="-122"/>
                <a:ea typeface="Noto Sans CJK SC Regular" panose="020B0500000000000000" charset="-122"/>
                <a:cs typeface="Noto Sans CJK SC Regular" panose="020B0500000000000000" charset="-122"/>
              </a:rPr>
              <a:t>长</a:t>
            </a:r>
            <a:r>
              <a:rPr sz="700" kern="0" spc="60" dirty="0">
                <a:solidFill>
                  <a:srgbClr val="231916">
                    <a:alpha val="100000"/>
                  </a:srgbClr>
                </a:solidFill>
                <a:latin typeface="Noto Sans CJK SC Regular" panose="020B0500000000000000" charset="-122"/>
                <a:ea typeface="Noto Sans CJK SC Regular" panose="020B0500000000000000" charset="-122"/>
                <a:cs typeface="Noto Sans CJK SC Regular" panose="020B0500000000000000" charset="-122"/>
              </a:rPr>
              <a:t>  </a:t>
            </a:r>
            <a:r>
              <a:rPr sz="700" kern="0" spc="0" dirty="0">
                <a:solidFill>
                  <a:srgbClr val="231916">
                    <a:alpha val="100000"/>
                  </a:srgbClr>
                </a:solidFill>
                <a:latin typeface="Noto Sans CJK SC Regular" panose="020B0500000000000000" charset="-122"/>
                <a:ea typeface="Noto Sans CJK SC Regular" panose="020B0500000000000000" charset="-122"/>
                <a:cs typeface="Noto Sans CJK SC Regular" panose="020B0500000000000000" charset="-122"/>
              </a:rPr>
              <a:t>宁</a:t>
            </a:r>
            <a:r>
              <a:rPr sz="700" kern="0" spc="50" dirty="0">
                <a:solidFill>
                  <a:srgbClr val="231916">
                    <a:alpha val="100000"/>
                  </a:srgbClr>
                </a:solidFill>
                <a:latin typeface="Noto Sans CJK SC Regular" panose="020B0500000000000000" charset="-122"/>
                <a:ea typeface="Noto Sans CJK SC Regular" panose="020B0500000000000000" charset="-122"/>
                <a:cs typeface="Noto Sans CJK SC Regular" panose="020B0500000000000000" charset="-122"/>
              </a:rPr>
              <a:t>  </a:t>
            </a:r>
            <a:r>
              <a:rPr sz="700" kern="0" spc="0" dirty="0">
                <a:solidFill>
                  <a:srgbClr val="231916">
                    <a:alpha val="100000"/>
                  </a:srgbClr>
                </a:solidFill>
                <a:latin typeface="Noto Sans CJK SC Regular" panose="020B0500000000000000" charset="-122"/>
                <a:ea typeface="Noto Sans CJK SC Regular" panose="020B0500000000000000" charset="-122"/>
                <a:cs typeface="Noto Sans CJK SC Regular" panose="020B0500000000000000" charset="-122"/>
              </a:rPr>
              <a:t>县</a:t>
            </a:r>
            <a:endParaRPr sz="700" dirty="0">
              <a:latin typeface="Noto Sans CJK SC Regular" panose="020B0500000000000000" charset="-122"/>
              <a:ea typeface="Noto Sans CJK SC Regular" panose="020B0500000000000000" charset="-122"/>
              <a:cs typeface="Noto Sans CJK SC Regular" panose="020B0500000000000000" charset="-122"/>
            </a:endParaRPr>
          </a:p>
        </p:txBody>
      </p:sp>
      <p:sp>
        <p:nvSpPr>
          <p:cNvPr id="292" name="textbox 292"/>
          <p:cNvSpPr/>
          <p:nvPr/>
        </p:nvSpPr>
        <p:spPr>
          <a:xfrm rot="5400000">
            <a:off x="13228224" y="4752368"/>
            <a:ext cx="350520" cy="121920"/>
          </a:xfrm>
          <a:prstGeom prst="rect">
            <a:avLst/>
          </a:prstGeom>
          <a:noFill/>
          <a:ln w="0" cap="flat">
            <a:noFill/>
            <a:prstDash val="solid"/>
            <a:miter lim="0"/>
          </a:ln>
        </p:spPr>
        <p:txBody>
          <a:bodyPr vert="horz" wrap="square" lIns="0" tIns="0" rIns="0" bIns="0"/>
          <a:lstStyle/>
          <a:p>
            <a:pPr algn="l" rtl="0" eaLnBrk="0">
              <a:lnSpc>
                <a:spcPct val="107000"/>
              </a:lnSpc>
              <a:tabLst/>
            </a:pPr>
            <a:endParaRPr sz="100" dirty="0">
              <a:latin typeface="Noto Sans CJK SC Regular" panose="020B0500000000000000" charset="-122"/>
              <a:ea typeface="Noto Sans CJK SC Regular" panose="020B0500000000000000" charset="-122"/>
              <a:cs typeface="Noto Sans CJK SC Regular" panose="020B0500000000000000" charset="-122"/>
            </a:endParaRPr>
          </a:p>
          <a:p>
            <a:pPr marL="12700" algn="l" rtl="0" eaLnBrk="0">
              <a:lnSpc>
                <a:spcPct val="87000"/>
              </a:lnSpc>
              <a:tabLst/>
            </a:pPr>
            <a:r>
              <a:rPr sz="700" kern="0" spc="10" dirty="0">
                <a:solidFill>
                  <a:srgbClr val="231916">
                    <a:alpha val="100000"/>
                  </a:srgbClr>
                </a:solidFill>
                <a:latin typeface="Noto Sans CJK SC Regular" panose="020B0500000000000000" charset="-122"/>
                <a:ea typeface="Noto Sans CJK SC Regular" panose="020B0500000000000000" charset="-122"/>
                <a:cs typeface="Noto Sans CJK SC Regular" panose="020B0500000000000000" charset="-122"/>
              </a:rPr>
              <a:t>江 安</a:t>
            </a:r>
            <a:r>
              <a:rPr sz="700" kern="0" spc="80" dirty="0">
                <a:solidFill>
                  <a:srgbClr val="231916">
                    <a:alpha val="100000"/>
                  </a:srgbClr>
                </a:solidFill>
                <a:latin typeface="Noto Sans CJK SC Regular" panose="020B0500000000000000" charset="-122"/>
                <a:ea typeface="Noto Sans CJK SC Regular" panose="020B0500000000000000" charset="-122"/>
                <a:cs typeface="Noto Sans CJK SC Regular" panose="020B0500000000000000" charset="-122"/>
              </a:rPr>
              <a:t> </a:t>
            </a:r>
            <a:r>
              <a:rPr sz="700" kern="0" spc="10" dirty="0">
                <a:solidFill>
                  <a:srgbClr val="231916">
                    <a:alpha val="100000"/>
                  </a:srgbClr>
                </a:solidFill>
                <a:latin typeface="Noto Sans CJK SC Regular" panose="020B0500000000000000" charset="-122"/>
                <a:ea typeface="Noto Sans CJK SC Regular" panose="020B0500000000000000" charset="-122"/>
                <a:cs typeface="Noto Sans CJK SC Regular" panose="020B0500000000000000" charset="-122"/>
              </a:rPr>
              <a:t>县</a:t>
            </a:r>
            <a:endParaRPr sz="700" dirty="0">
              <a:latin typeface="Noto Sans CJK SC Regular" panose="020B0500000000000000" charset="-122"/>
              <a:ea typeface="Noto Sans CJK SC Regular" panose="020B0500000000000000" charset="-122"/>
              <a:cs typeface="Noto Sans CJK SC Regular" panose="020B0500000000000000" charset="-122"/>
            </a:endParaRPr>
          </a:p>
        </p:txBody>
      </p:sp>
      <p:sp>
        <p:nvSpPr>
          <p:cNvPr id="294" name="textbox 294"/>
          <p:cNvSpPr/>
          <p:nvPr/>
        </p:nvSpPr>
        <p:spPr>
          <a:xfrm>
            <a:off x="13253095" y="5610620"/>
            <a:ext cx="321310" cy="119379"/>
          </a:xfrm>
          <a:prstGeom prst="rect">
            <a:avLst/>
          </a:prstGeom>
          <a:noFill/>
          <a:ln w="0" cap="flat">
            <a:noFill/>
            <a:prstDash val="solid"/>
            <a:miter lim="0"/>
          </a:ln>
        </p:spPr>
        <p:txBody>
          <a:bodyPr vert="horz" wrap="square" lIns="0" tIns="0" rIns="0" bIns="0"/>
          <a:lstStyle/>
          <a:p>
            <a:pPr algn="l" rtl="0" eaLnBrk="0">
              <a:lnSpc>
                <a:spcPct val="81751"/>
              </a:lnSpc>
              <a:tabLst/>
            </a:pPr>
            <a:endParaRPr sz="100" dirty="0">
              <a:latin typeface="Noto Sans CJK SC Regular" panose="020B0500000000000000" charset="-122"/>
              <a:ea typeface="Noto Sans CJK SC Regular" panose="020B0500000000000000" charset="-122"/>
              <a:cs typeface="Noto Sans CJK SC Regular" panose="020B0500000000000000" charset="-122"/>
            </a:endParaRPr>
          </a:p>
          <a:p>
            <a:pPr marL="12700" algn="l" rtl="0" eaLnBrk="0">
              <a:lnSpc>
                <a:spcPct val="88000"/>
              </a:lnSpc>
              <a:tabLst/>
            </a:pPr>
            <a:r>
              <a:rPr sz="700" kern="0" spc="70" dirty="0">
                <a:solidFill>
                  <a:srgbClr val="231916">
                    <a:alpha val="100000"/>
                  </a:srgbClr>
                </a:solidFill>
                <a:latin typeface="Noto Sans CJK SC Regular" panose="020B0500000000000000" charset="-122"/>
                <a:ea typeface="Noto Sans CJK SC Regular" panose="020B0500000000000000" charset="-122"/>
                <a:cs typeface="Noto Sans CJK SC Regular" panose="020B0500000000000000" charset="-122"/>
              </a:rPr>
              <a:t>兴文县</a:t>
            </a:r>
            <a:endParaRPr sz="700" dirty="0">
              <a:latin typeface="Noto Sans CJK SC Regular" panose="020B0500000000000000" charset="-122"/>
              <a:ea typeface="Noto Sans CJK SC Regular" panose="020B0500000000000000" charset="-122"/>
              <a:cs typeface="Noto Sans CJK SC Regular" panose="020B0500000000000000" charset="-122"/>
            </a:endParaRPr>
          </a:p>
        </p:txBody>
      </p:sp>
      <p:sp>
        <p:nvSpPr>
          <p:cNvPr id="296" name="textbox 296"/>
          <p:cNvSpPr/>
          <p:nvPr/>
        </p:nvSpPr>
        <p:spPr>
          <a:xfrm>
            <a:off x="12935479" y="4480955"/>
            <a:ext cx="319405" cy="118110"/>
          </a:xfrm>
          <a:prstGeom prst="rect">
            <a:avLst/>
          </a:prstGeom>
          <a:noFill/>
          <a:ln w="0" cap="flat">
            <a:noFill/>
            <a:prstDash val="solid"/>
            <a:miter lim="0"/>
          </a:ln>
        </p:spPr>
        <p:txBody>
          <a:bodyPr vert="horz" wrap="square" lIns="0" tIns="0" rIns="0" bIns="0"/>
          <a:lstStyle/>
          <a:p>
            <a:pPr algn="l" rtl="0" eaLnBrk="0">
              <a:lnSpc>
                <a:spcPct val="82592"/>
              </a:lnSpc>
              <a:tabLst/>
            </a:pPr>
            <a:endParaRPr sz="100" dirty="0">
              <a:latin typeface="Noto Sans CJK SC Regular" panose="020B0500000000000000" charset="-122"/>
              <a:ea typeface="Noto Sans CJK SC Regular" panose="020B0500000000000000" charset="-122"/>
              <a:cs typeface="Noto Sans CJK SC Regular" panose="020B0500000000000000" charset="-122"/>
            </a:endParaRPr>
          </a:p>
          <a:p>
            <a:pPr marL="12700" algn="l" rtl="0" eaLnBrk="0">
              <a:lnSpc>
                <a:spcPct val="87000"/>
              </a:lnSpc>
              <a:tabLst/>
            </a:pPr>
            <a:r>
              <a:rPr sz="700" kern="0" spc="60" dirty="0">
                <a:solidFill>
                  <a:srgbClr val="231916">
                    <a:alpha val="100000"/>
                  </a:srgbClr>
                </a:solidFill>
                <a:latin typeface="Noto Sans CJK SC Regular" panose="020B0500000000000000" charset="-122"/>
                <a:ea typeface="Noto Sans CJK SC Regular" panose="020B0500000000000000" charset="-122"/>
                <a:cs typeface="Noto Sans CJK SC Regular" panose="020B0500000000000000" charset="-122"/>
              </a:rPr>
              <a:t>南溪区</a:t>
            </a:r>
            <a:endParaRPr sz="700" dirty="0">
              <a:latin typeface="Noto Sans CJK SC Regular" panose="020B0500000000000000" charset="-122"/>
              <a:ea typeface="Noto Sans CJK SC Regular" panose="020B0500000000000000" charset="-122"/>
              <a:cs typeface="Noto Sans CJK SC Regular" panose="020B0500000000000000" charset="-122"/>
            </a:endParaRPr>
          </a:p>
        </p:txBody>
      </p:sp>
      <p:sp>
        <p:nvSpPr>
          <p:cNvPr id="298" name="path 298"/>
          <p:cNvSpPr/>
          <p:nvPr/>
        </p:nvSpPr>
        <p:spPr>
          <a:xfrm>
            <a:off x="11574428" y="5400615"/>
            <a:ext cx="141775" cy="169362"/>
          </a:xfrm>
          <a:custGeom>
            <a:avLst/>
            <a:gdLst/>
            <a:ahLst/>
            <a:cxnLst/>
            <a:rect l="0" t="0" r="0" b="0"/>
            <a:pathLst>
              <a:path w="223" h="266">
                <a:moveTo>
                  <a:pt x="74" y="1"/>
                </a:moveTo>
                <a:cubicBezTo>
                  <a:pt x="72" y="0"/>
                  <a:pt x="71" y="0"/>
                  <a:pt x="68" y="0"/>
                </a:cubicBezTo>
                <a:cubicBezTo>
                  <a:pt x="66" y="3"/>
                  <a:pt x="63" y="2"/>
                  <a:pt x="63" y="8"/>
                </a:cubicBezTo>
                <a:cubicBezTo>
                  <a:pt x="63" y="13"/>
                  <a:pt x="63" y="19"/>
                  <a:pt x="63" y="24"/>
                </a:cubicBezTo>
                <a:lnTo>
                  <a:pt x="63" y="173"/>
                </a:lnTo>
                <a:cubicBezTo>
                  <a:pt x="63" y="185"/>
                  <a:pt x="62" y="224"/>
                  <a:pt x="63" y="233"/>
                </a:cubicBezTo>
                <a:lnTo>
                  <a:pt x="78" y="233"/>
                </a:lnTo>
                <a:lnTo>
                  <a:pt x="78" y="142"/>
                </a:lnTo>
                <a:cubicBezTo>
                  <a:pt x="80" y="143"/>
                  <a:pt x="85" y="146"/>
                  <a:pt x="88" y="147"/>
                </a:cubicBezTo>
                <a:cubicBezTo>
                  <a:pt x="99" y="151"/>
                  <a:pt x="112" y="152"/>
                  <a:pt x="123" y="147"/>
                </a:cubicBezTo>
                <a:cubicBezTo>
                  <a:pt x="137" y="142"/>
                  <a:pt x="145" y="131"/>
                  <a:pt x="154" y="120"/>
                </a:cubicBezTo>
                <a:cubicBezTo>
                  <a:pt x="166" y="104"/>
                  <a:pt x="184" y="92"/>
                  <a:pt x="203" y="83"/>
                </a:cubicBezTo>
                <a:cubicBezTo>
                  <a:pt x="206" y="82"/>
                  <a:pt x="210" y="80"/>
                  <a:pt x="213" y="79"/>
                </a:cubicBezTo>
                <a:cubicBezTo>
                  <a:pt x="216" y="78"/>
                  <a:pt x="220" y="76"/>
                  <a:pt x="223" y="75"/>
                </a:cubicBezTo>
                <a:cubicBezTo>
                  <a:pt x="220" y="69"/>
                  <a:pt x="197" y="54"/>
                  <a:pt x="190" y="51"/>
                </a:cubicBezTo>
                <a:cubicBezTo>
                  <a:pt x="175" y="44"/>
                  <a:pt x="164" y="42"/>
                  <a:pt x="146" y="41"/>
                </a:cubicBezTo>
                <a:cubicBezTo>
                  <a:pt x="122" y="40"/>
                  <a:pt x="102" y="36"/>
                  <a:pt x="85" y="18"/>
                </a:cubicBezTo>
                <a:cubicBezTo>
                  <a:pt x="75" y="8"/>
                  <a:pt x="79" y="6"/>
                  <a:pt x="74" y="1"/>
                </a:cubicBezTo>
              </a:path>
              <a:path w="223" h="266">
                <a:moveTo>
                  <a:pt x="64" y="266"/>
                </a:moveTo>
                <a:lnTo>
                  <a:pt x="85" y="266"/>
                </a:lnTo>
                <a:cubicBezTo>
                  <a:pt x="85" y="266"/>
                  <a:pt x="85" y="265"/>
                  <a:pt x="85" y="265"/>
                </a:cubicBezTo>
                <a:lnTo>
                  <a:pt x="89" y="264"/>
                </a:lnTo>
                <a:cubicBezTo>
                  <a:pt x="107" y="262"/>
                  <a:pt x="132" y="252"/>
                  <a:pt x="135" y="229"/>
                </a:cubicBezTo>
                <a:cubicBezTo>
                  <a:pt x="138" y="214"/>
                  <a:pt x="129" y="203"/>
                  <a:pt x="122" y="198"/>
                </a:cubicBezTo>
                <a:cubicBezTo>
                  <a:pt x="116" y="193"/>
                  <a:pt x="102" y="186"/>
                  <a:pt x="92" y="185"/>
                </a:cubicBezTo>
                <a:lnTo>
                  <a:pt x="92" y="202"/>
                </a:lnTo>
                <a:cubicBezTo>
                  <a:pt x="106" y="205"/>
                  <a:pt x="132" y="217"/>
                  <a:pt x="117" y="234"/>
                </a:cubicBezTo>
                <a:cubicBezTo>
                  <a:pt x="108" y="245"/>
                  <a:pt x="87" y="249"/>
                  <a:pt x="70" y="249"/>
                </a:cubicBezTo>
                <a:cubicBezTo>
                  <a:pt x="34" y="249"/>
                  <a:pt x="5" y="230"/>
                  <a:pt x="27" y="212"/>
                </a:cubicBezTo>
                <a:cubicBezTo>
                  <a:pt x="33" y="207"/>
                  <a:pt x="40" y="204"/>
                  <a:pt x="48" y="202"/>
                </a:cubicBezTo>
                <a:lnTo>
                  <a:pt x="48" y="185"/>
                </a:lnTo>
                <a:cubicBezTo>
                  <a:pt x="44" y="185"/>
                  <a:pt x="35" y="189"/>
                  <a:pt x="31" y="190"/>
                </a:cubicBezTo>
                <a:cubicBezTo>
                  <a:pt x="17" y="197"/>
                  <a:pt x="0" y="211"/>
                  <a:pt x="6" y="233"/>
                </a:cubicBezTo>
                <a:cubicBezTo>
                  <a:pt x="11" y="251"/>
                  <a:pt x="30" y="260"/>
                  <a:pt x="45" y="263"/>
                </a:cubicBezTo>
                <a:cubicBezTo>
                  <a:pt x="48" y="264"/>
                  <a:pt x="64" y="266"/>
                  <a:pt x="64" y="266"/>
                </a:cubicBezTo>
              </a:path>
            </a:pathLst>
          </a:custGeom>
          <a:solidFill>
            <a:srgbClr val="E60013">
              <a:alpha val="100000"/>
            </a:srgbClr>
          </a:solidFill>
          <a:ln w="0" cap="flat">
            <a:noFill/>
            <a:prstDash val="solid"/>
            <a:miter lim="0"/>
          </a:ln>
        </p:spPr>
        <p:txBody>
          <a:bodyPr rtlCol="0"/>
          <a:lstStyle/>
          <a:p>
            <a:pPr algn="ctr"/>
            <a:endParaRPr lang="zh-CN" altLang="en-US"/>
          </a:p>
        </p:txBody>
      </p:sp>
      <p:sp>
        <p:nvSpPr>
          <p:cNvPr id="300" name="textbox 300"/>
          <p:cNvSpPr/>
          <p:nvPr/>
        </p:nvSpPr>
        <p:spPr>
          <a:xfrm rot="5400000">
            <a:off x="12511895" y="5344068"/>
            <a:ext cx="255270" cy="125095"/>
          </a:xfrm>
          <a:prstGeom prst="rect">
            <a:avLst/>
          </a:prstGeom>
          <a:noFill/>
          <a:ln w="0" cap="flat">
            <a:noFill/>
            <a:prstDash val="solid"/>
            <a:miter lim="0"/>
          </a:ln>
        </p:spPr>
        <p:txBody>
          <a:bodyPr vert="horz" wrap="square" lIns="0" tIns="0" rIns="0" bIns="0"/>
          <a:lstStyle/>
          <a:p>
            <a:pPr algn="l" rtl="0" eaLnBrk="0">
              <a:lnSpc>
                <a:spcPct val="125000"/>
              </a:lnSpc>
              <a:tabLst/>
            </a:pPr>
            <a:endParaRPr sz="100" dirty="0">
              <a:latin typeface="Noto Sans CJK SC Regular" panose="020B0500000000000000" charset="-122"/>
              <a:ea typeface="Noto Sans CJK SC Regular" panose="020B0500000000000000" charset="-122"/>
              <a:cs typeface="Noto Sans CJK SC Regular" panose="020B0500000000000000" charset="-122"/>
            </a:endParaRPr>
          </a:p>
          <a:p>
            <a:pPr marL="12700" algn="l" rtl="0" eaLnBrk="0">
              <a:lnSpc>
                <a:spcPct val="87000"/>
              </a:lnSpc>
              <a:tabLst/>
            </a:pPr>
            <a:r>
              <a:rPr sz="700" kern="0" spc="-10" dirty="0">
                <a:solidFill>
                  <a:srgbClr val="231916">
                    <a:alpha val="100000"/>
                  </a:srgbClr>
                </a:solidFill>
                <a:latin typeface="Noto Sans CJK SC Regular" panose="020B0500000000000000" charset="-122"/>
                <a:ea typeface="Noto Sans CJK SC Regular" panose="020B0500000000000000" charset="-122"/>
                <a:cs typeface="Noto Sans CJK SC Regular" panose="020B0500000000000000" charset="-122"/>
              </a:rPr>
              <a:t>高</a:t>
            </a:r>
            <a:r>
              <a:rPr sz="700" kern="0" spc="40" dirty="0">
                <a:solidFill>
                  <a:srgbClr val="231916">
                    <a:alpha val="100000"/>
                  </a:srgbClr>
                </a:solidFill>
                <a:latin typeface="Noto Sans CJK SC Regular" panose="020B0500000000000000" charset="-122"/>
                <a:ea typeface="Noto Sans CJK SC Regular" panose="020B0500000000000000" charset="-122"/>
                <a:cs typeface="Noto Sans CJK SC Regular" panose="020B0500000000000000" charset="-122"/>
              </a:rPr>
              <a:t>  </a:t>
            </a:r>
            <a:r>
              <a:rPr sz="700" kern="0" spc="-10" dirty="0">
                <a:solidFill>
                  <a:srgbClr val="231916">
                    <a:alpha val="100000"/>
                  </a:srgbClr>
                </a:solidFill>
                <a:latin typeface="Noto Sans CJK SC Regular" panose="020B0500000000000000" charset="-122"/>
                <a:ea typeface="Noto Sans CJK SC Regular" panose="020B0500000000000000" charset="-122"/>
                <a:cs typeface="Noto Sans CJK SC Regular" panose="020B0500000000000000" charset="-122"/>
              </a:rPr>
              <a:t>县</a:t>
            </a:r>
            <a:endParaRPr sz="700" dirty="0">
              <a:latin typeface="Noto Sans CJK SC Regular" panose="020B0500000000000000" charset="-122"/>
              <a:ea typeface="Noto Sans CJK SC Regular" panose="020B0500000000000000" charset="-122"/>
              <a:cs typeface="Noto Sans CJK SC Regular" panose="020B0500000000000000" charset="-122"/>
            </a:endParaRPr>
          </a:p>
        </p:txBody>
      </p:sp>
      <p:sp>
        <p:nvSpPr>
          <p:cNvPr id="302" name="textbox 302"/>
          <p:cNvSpPr/>
          <p:nvPr/>
        </p:nvSpPr>
        <p:spPr>
          <a:xfrm>
            <a:off x="12337191" y="4168570"/>
            <a:ext cx="145415" cy="139700"/>
          </a:xfrm>
          <a:prstGeom prst="rect">
            <a:avLst/>
          </a:prstGeom>
          <a:noFill/>
          <a:ln w="0" cap="flat">
            <a:noFill/>
            <a:prstDash val="solid"/>
            <a:miter lim="0"/>
          </a:ln>
        </p:spPr>
        <p:txBody>
          <a:bodyPr vert="horz" wrap="square" lIns="0" tIns="0" rIns="0" bIns="0"/>
          <a:lstStyle/>
          <a:p>
            <a:pPr algn="l" rtl="0" eaLnBrk="0">
              <a:lnSpc>
                <a:spcPct val="83248"/>
              </a:lnSpc>
              <a:tabLst/>
            </a:pPr>
            <a:endParaRPr sz="100" dirty="0">
              <a:latin typeface="Noto Sans CJK SC Regular" panose="020B0500000000000000" charset="-122"/>
              <a:ea typeface="Noto Sans CJK SC Regular" panose="020B0500000000000000" charset="-122"/>
              <a:cs typeface="Noto Sans CJK SC Regular" panose="020B0500000000000000" charset="-122"/>
            </a:endParaRPr>
          </a:p>
          <a:p>
            <a:pPr marL="12700" algn="l" rtl="0" eaLnBrk="0">
              <a:lnSpc>
                <a:spcPct val="83000"/>
              </a:lnSpc>
              <a:tabLst/>
            </a:pPr>
            <a:r>
              <a:rPr sz="900" kern="0" spc="30" dirty="0">
                <a:solidFill>
                  <a:srgbClr val="E60013">
                    <a:alpha val="100000"/>
                  </a:srgbClr>
                </a:solidFill>
                <a:latin typeface="Source Han Serif SC"/>
                <a:ea typeface="Source Han Serif SC"/>
                <a:cs typeface="Source Han Serif SC"/>
              </a:rPr>
              <a:t>★</a:t>
            </a:r>
            <a:endParaRPr sz="900" dirty="0">
              <a:latin typeface="Source Han Serif SC"/>
              <a:ea typeface="Source Han Serif SC"/>
              <a:cs typeface="Source Han Serif SC"/>
            </a:endParaRPr>
          </a:p>
        </p:txBody>
      </p:sp>
      <p:sp>
        <p:nvSpPr>
          <p:cNvPr id="304" name="path 304"/>
          <p:cNvSpPr/>
          <p:nvPr/>
        </p:nvSpPr>
        <p:spPr>
          <a:xfrm>
            <a:off x="11251548" y="2224282"/>
            <a:ext cx="113525" cy="98315"/>
          </a:xfrm>
          <a:custGeom>
            <a:avLst/>
            <a:gdLst/>
            <a:ahLst/>
            <a:cxnLst/>
            <a:rect l="0" t="0" r="0" b="0"/>
            <a:pathLst>
              <a:path w="178" h="154">
                <a:moveTo>
                  <a:pt x="89" y="0"/>
                </a:moveTo>
                <a:lnTo>
                  <a:pt x="134" y="77"/>
                </a:lnTo>
                <a:lnTo>
                  <a:pt x="178" y="154"/>
                </a:lnTo>
                <a:lnTo>
                  <a:pt x="89" y="154"/>
                </a:lnTo>
                <a:lnTo>
                  <a:pt x="0" y="154"/>
                </a:lnTo>
                <a:lnTo>
                  <a:pt x="44" y="77"/>
                </a:lnTo>
                <a:lnTo>
                  <a:pt x="89" y="0"/>
                </a:lnTo>
                <a:close/>
              </a:path>
            </a:pathLst>
          </a:custGeom>
          <a:solidFill>
            <a:srgbClr val="E60013">
              <a:alpha val="100000"/>
            </a:srgbClr>
          </a:solidFill>
          <a:ln w="0" cap="flat">
            <a:noFill/>
            <a:prstDash val="solid"/>
            <a:miter lim="0"/>
          </a:ln>
        </p:spPr>
        <p:txBody>
          <a:bodyPr rtlCol="0"/>
          <a:lstStyle/>
          <a:p>
            <a:pPr algn="ctr"/>
            <a:endParaRPr lang="zh-CN" altLang="en-US"/>
          </a:p>
        </p:txBody>
      </p:sp>
      <p:pic>
        <p:nvPicPr>
          <p:cNvPr id="306" name="picture 306"/>
          <p:cNvPicPr>
            <a:picLocks noChangeAspect="1"/>
          </p:cNvPicPr>
          <p:nvPr/>
        </p:nvPicPr>
        <p:blipFill>
          <a:blip r:embed="rId24"/>
          <a:stretch>
            <a:fillRect/>
          </a:stretch>
        </p:blipFill>
        <p:spPr>
          <a:xfrm rot="21600000">
            <a:off x="1938298" y="627460"/>
            <a:ext cx="11590" cy="927631"/>
          </a:xfrm>
          <a:prstGeom prst="rect">
            <a:avLst/>
          </a:prstGeom>
        </p:spPr>
      </p:pic>
      <p:sp>
        <p:nvSpPr>
          <p:cNvPr id="308" name="path 308"/>
          <p:cNvSpPr/>
          <p:nvPr/>
        </p:nvSpPr>
        <p:spPr>
          <a:xfrm>
            <a:off x="9471381" y="3754407"/>
            <a:ext cx="92491" cy="80099"/>
          </a:xfrm>
          <a:custGeom>
            <a:avLst/>
            <a:gdLst/>
            <a:ahLst/>
            <a:cxnLst/>
            <a:rect l="0" t="0" r="0" b="0"/>
            <a:pathLst>
              <a:path w="145" h="126">
                <a:moveTo>
                  <a:pt x="72" y="0"/>
                </a:moveTo>
                <a:lnTo>
                  <a:pt x="109" y="63"/>
                </a:lnTo>
                <a:lnTo>
                  <a:pt x="145" y="126"/>
                </a:lnTo>
                <a:lnTo>
                  <a:pt x="72" y="126"/>
                </a:lnTo>
                <a:lnTo>
                  <a:pt x="0" y="126"/>
                </a:lnTo>
                <a:lnTo>
                  <a:pt x="36" y="63"/>
                </a:lnTo>
                <a:lnTo>
                  <a:pt x="72" y="0"/>
                </a:lnTo>
                <a:close/>
              </a:path>
            </a:pathLst>
          </a:custGeom>
          <a:solidFill>
            <a:srgbClr val="E60013">
              <a:alpha val="100000"/>
            </a:srgbClr>
          </a:solidFill>
          <a:ln w="0" cap="flat">
            <a:noFill/>
            <a:prstDash val="solid"/>
            <a:miter lim="0"/>
          </a:ln>
        </p:spPr>
        <p:txBody>
          <a:bodyPr rtlCol="0"/>
          <a:lstStyle/>
          <a:p>
            <a:pPr algn="ctr"/>
            <a:endParaRPr lang="zh-CN" altLang="en-US"/>
          </a:p>
        </p:txBody>
      </p:sp>
      <p:sp>
        <p:nvSpPr>
          <p:cNvPr id="310" name="path 310"/>
          <p:cNvSpPr/>
          <p:nvPr/>
        </p:nvSpPr>
        <p:spPr>
          <a:xfrm>
            <a:off x="12149827" y="7511434"/>
            <a:ext cx="397329" cy="9003"/>
          </a:xfrm>
          <a:custGeom>
            <a:avLst/>
            <a:gdLst/>
            <a:ahLst/>
            <a:cxnLst/>
            <a:rect l="0" t="0" r="0" b="0"/>
            <a:pathLst>
              <a:path w="625" h="14">
                <a:moveTo>
                  <a:pt x="0" y="7"/>
                </a:moveTo>
                <a:lnTo>
                  <a:pt x="625" y="7"/>
                </a:lnTo>
              </a:path>
            </a:pathLst>
          </a:custGeom>
          <a:noFill/>
          <a:ln w="9003" cap="flat">
            <a:solidFill>
              <a:srgbClr val="136B41"/>
            </a:solidFill>
            <a:prstDash val="solid"/>
            <a:miter lim="1000000"/>
          </a:ln>
        </p:spPr>
        <p:txBody>
          <a:bodyPr rtlCol="0"/>
          <a:lstStyle/>
          <a:p>
            <a:pPr algn="ctr"/>
            <a:endParaRPr lang="zh-CN" altLang="en-US"/>
          </a:p>
        </p:txBody>
      </p:sp>
      <p:sp>
        <p:nvSpPr>
          <p:cNvPr id="312" name="path 312"/>
          <p:cNvSpPr/>
          <p:nvPr/>
        </p:nvSpPr>
        <p:spPr>
          <a:xfrm>
            <a:off x="13105769" y="7511434"/>
            <a:ext cx="397326" cy="9003"/>
          </a:xfrm>
          <a:custGeom>
            <a:avLst/>
            <a:gdLst/>
            <a:ahLst/>
            <a:cxnLst/>
            <a:rect l="0" t="0" r="0" b="0"/>
            <a:pathLst>
              <a:path w="625" h="14">
                <a:moveTo>
                  <a:pt x="0" y="7"/>
                </a:moveTo>
                <a:lnTo>
                  <a:pt x="625" y="7"/>
                </a:lnTo>
              </a:path>
            </a:pathLst>
          </a:custGeom>
          <a:noFill/>
          <a:ln w="9003" cap="flat">
            <a:solidFill>
              <a:srgbClr val="136B41"/>
            </a:solidFill>
            <a:prstDash val="solid"/>
            <a:miter lim="1000000"/>
          </a:ln>
        </p:spPr>
        <p:txBody>
          <a:bodyPr rtlCol="0"/>
          <a:lstStyle/>
          <a:p>
            <a:pPr algn="ctr"/>
            <a:endParaRPr lang="zh-CN" alt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4" name="rect 314"/>
          <p:cNvSpPr/>
          <p:nvPr/>
        </p:nvSpPr>
        <p:spPr>
          <a:xfrm>
            <a:off x="0" y="3"/>
            <a:ext cx="14630392" cy="8229593"/>
          </a:xfrm>
          <a:prstGeom prst="rect">
            <a:avLst/>
          </a:prstGeom>
          <a:solidFill>
            <a:srgbClr val="136B41">
              <a:alpha val="100000"/>
            </a:srgbClr>
          </a:solidFill>
          <a:ln w="0" cap="flat">
            <a:noFill/>
            <a:prstDash val="solid"/>
            <a:miter lim="0"/>
          </a:ln>
        </p:spPr>
        <p:txBody>
          <a:bodyPr rtlCol="0"/>
          <a:lstStyle/>
          <a:p>
            <a:pPr algn="ctr"/>
            <a:endParaRPr lang="zh-CN" altLang="en-US"/>
          </a:p>
        </p:txBody>
      </p:sp>
      <p:pic>
        <p:nvPicPr>
          <p:cNvPr id="316" name="picture 31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21600000">
            <a:off x="0" y="3"/>
            <a:ext cx="8232274" cy="8229593"/>
          </a:xfrm>
          <a:prstGeom prst="rect">
            <a:avLst/>
          </a:prstGeom>
        </p:spPr>
      </p:pic>
      <p:sp>
        <p:nvSpPr>
          <p:cNvPr id="318" name="textbox 318"/>
          <p:cNvSpPr/>
          <p:nvPr/>
        </p:nvSpPr>
        <p:spPr>
          <a:xfrm>
            <a:off x="9492128" y="2846323"/>
            <a:ext cx="3225165" cy="2066925"/>
          </a:xfrm>
          <a:prstGeom prst="rect">
            <a:avLst/>
          </a:prstGeom>
          <a:noFill/>
          <a:ln w="0" cap="flat">
            <a:noFill/>
            <a:prstDash val="solid"/>
            <a:miter lim="0"/>
          </a:ln>
        </p:spPr>
        <p:txBody>
          <a:bodyPr vert="horz" wrap="square" lIns="0" tIns="0" rIns="0" bIns="0"/>
          <a:lstStyle/>
          <a:p>
            <a:pPr algn="l" rtl="0" eaLnBrk="0">
              <a:lnSpc>
                <a:spcPct val="59551"/>
              </a:lnSpc>
              <a:tabLst/>
            </a:pPr>
            <a:endParaRPr sz="100" dirty="0">
              <a:latin typeface="Noto Sans CJK SC Regular" panose="020B0500000000000000" charset="-122"/>
              <a:ea typeface="Noto Sans CJK SC Regular" panose="020B0500000000000000" charset="-122"/>
              <a:cs typeface="Noto Sans CJK SC Regular" panose="020B0500000000000000" charset="-122"/>
            </a:endParaRPr>
          </a:p>
          <a:p>
            <a:pPr marL="1081405" algn="l" rtl="0" eaLnBrk="0">
              <a:lnSpc>
                <a:spcPct val="76000"/>
              </a:lnSpc>
              <a:tabLst/>
            </a:pPr>
            <a:r>
              <a:rPr sz="7300" b="1" kern="0" spc="190" dirty="0">
                <a:solidFill>
                  <a:srgbClr val="FFFFFF">
                    <a:alpha val="100000"/>
                  </a:srgbClr>
                </a:solidFill>
                <a:latin typeface="Source Han Serif SC"/>
                <a:ea typeface="Source Han Serif SC"/>
                <a:cs typeface="Source Han Serif SC"/>
              </a:rPr>
              <a:t>02</a:t>
            </a:r>
            <a:endParaRPr sz="7300" dirty="0">
              <a:latin typeface="Source Han Serif SC"/>
              <a:ea typeface="Source Han Serif SC"/>
              <a:cs typeface="Source Han Serif SC"/>
            </a:endParaRPr>
          </a:p>
          <a:p>
            <a:pPr algn="l" rtl="0" eaLnBrk="0">
              <a:lnSpc>
                <a:spcPct val="148000"/>
              </a:lnSpc>
              <a:tabLst/>
            </a:pPr>
            <a:endParaRPr sz="1000" dirty="0">
              <a:latin typeface="Noto Sans CJK SC Regular" panose="020B0500000000000000" charset="-122"/>
              <a:ea typeface="Noto Sans CJK SC Regular" panose="020B0500000000000000" charset="-122"/>
              <a:cs typeface="Noto Sans CJK SC Regular" panose="020B0500000000000000" charset="-122"/>
            </a:endParaRPr>
          </a:p>
          <a:p>
            <a:pPr algn="l" rtl="0" eaLnBrk="0">
              <a:lnSpc>
                <a:spcPct val="102000"/>
              </a:lnSpc>
              <a:tabLst/>
            </a:pPr>
            <a:endParaRPr sz="1400" dirty="0">
              <a:latin typeface="Noto Sans CJK SC Regular" panose="020B0500000000000000" charset="-122"/>
              <a:ea typeface="Noto Sans CJK SC Regular" panose="020B0500000000000000" charset="-122"/>
              <a:cs typeface="Noto Sans CJK SC Regular" panose="020B0500000000000000" charset="-122"/>
            </a:endParaRPr>
          </a:p>
          <a:p>
            <a:pPr algn="r" rtl="0" eaLnBrk="0">
              <a:lnSpc>
                <a:spcPct val="87000"/>
              </a:lnSpc>
              <a:spcBef>
                <a:spcPts val="6"/>
              </a:spcBef>
              <a:tabLst/>
            </a:pPr>
            <a:r>
              <a:rPr sz="5700" b="1" kern="0" spc="570" dirty="0">
                <a:solidFill>
                  <a:srgbClr val="FFFFFF">
                    <a:alpha val="100000"/>
                  </a:srgbClr>
                </a:solidFill>
                <a:latin typeface="Source Han Serif SC"/>
                <a:ea typeface="Source Han Serif SC"/>
                <a:cs typeface="Source Han Serif SC"/>
              </a:rPr>
              <a:t>品质优势</a:t>
            </a:r>
            <a:endParaRPr sz="5700" dirty="0">
              <a:latin typeface="Source Han Serif SC"/>
              <a:ea typeface="Source Han Serif SC"/>
              <a:cs typeface="Source Han Serif SC"/>
            </a:endParaRPr>
          </a:p>
        </p:txBody>
      </p:sp>
      <p:pic>
        <p:nvPicPr>
          <p:cNvPr id="320" name="picture 32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1600000">
            <a:off x="12697783" y="7341943"/>
            <a:ext cx="257429" cy="376632"/>
          </a:xfrm>
          <a:prstGeom prst="rect">
            <a:avLst/>
          </a:prstGeom>
        </p:spPr>
      </p:pic>
      <p:sp>
        <p:nvSpPr>
          <p:cNvPr id="322" name="path 322"/>
          <p:cNvSpPr/>
          <p:nvPr/>
        </p:nvSpPr>
        <p:spPr>
          <a:xfrm>
            <a:off x="12149827" y="7511434"/>
            <a:ext cx="397329" cy="9003"/>
          </a:xfrm>
          <a:custGeom>
            <a:avLst/>
            <a:gdLst/>
            <a:ahLst/>
            <a:cxnLst/>
            <a:rect l="0" t="0" r="0" b="0"/>
            <a:pathLst>
              <a:path w="625" h="14">
                <a:moveTo>
                  <a:pt x="0" y="7"/>
                </a:moveTo>
                <a:lnTo>
                  <a:pt x="625" y="7"/>
                </a:lnTo>
              </a:path>
            </a:pathLst>
          </a:custGeom>
          <a:noFill/>
          <a:ln w="9003" cap="flat">
            <a:solidFill>
              <a:srgbClr val="FFFFFF"/>
            </a:solidFill>
            <a:prstDash val="solid"/>
            <a:miter lim="1000000"/>
          </a:ln>
        </p:spPr>
        <p:txBody>
          <a:bodyPr rtlCol="0"/>
          <a:lstStyle/>
          <a:p>
            <a:pPr algn="ctr"/>
            <a:endParaRPr lang="zh-CN" altLang="en-US"/>
          </a:p>
        </p:txBody>
      </p:sp>
      <p:sp>
        <p:nvSpPr>
          <p:cNvPr id="324" name="path 324"/>
          <p:cNvSpPr/>
          <p:nvPr/>
        </p:nvSpPr>
        <p:spPr>
          <a:xfrm>
            <a:off x="13105769" y="7511434"/>
            <a:ext cx="397326" cy="9003"/>
          </a:xfrm>
          <a:custGeom>
            <a:avLst/>
            <a:gdLst/>
            <a:ahLst/>
            <a:cxnLst/>
            <a:rect l="0" t="0" r="0" b="0"/>
            <a:pathLst>
              <a:path w="625" h="14">
                <a:moveTo>
                  <a:pt x="0" y="7"/>
                </a:moveTo>
                <a:lnTo>
                  <a:pt x="625" y="7"/>
                </a:lnTo>
              </a:path>
            </a:pathLst>
          </a:custGeom>
          <a:noFill/>
          <a:ln w="9003" cap="flat">
            <a:solidFill>
              <a:srgbClr val="FFFFFF"/>
            </a:solidFill>
            <a:prstDash val="solid"/>
            <a:miter lim="1000000"/>
          </a:ln>
        </p:spPr>
        <p:txBody>
          <a:bodyPr rtlCol="0"/>
          <a:lstStyle/>
          <a:p>
            <a:pPr algn="ctr"/>
            <a:endParaRPr lang="zh-CN" alt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"/>
        <a:ea typeface=""/>
        <a:cs typeface=""/>
      </a:majorFont>
      <a:minorFont>
        <a:latin typeface="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satMod val="110000"/>
                <a:lum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satMod val="105000"/>
                <a:lum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shade val="94000"/>
              </a:schemeClr>
            </a:gs>
            <a:gs pos="50000">
              <a:schemeClr val="phClr">
                <a:lumMod val="110000"/>
                <a:satMod val="100000"/>
                <a:tint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ap:Properties xmlns:vt="http://schemas.openxmlformats.org/officeDocument/2006/docPropsVTypes" xmlns:ap="http://schemas.openxmlformats.org/officeDocument/2006/extended-properties">
  <ap:Application>CorelDRAW 2020</ap:Application>
</ap: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何总PPT低版.cdr</dc:title>
  <dc:creator>Administrator</dc:creator>
  <dcterms:created xsi:type="dcterms:W3CDTF">2024-09-12T11:15:17Z</dcterms:creat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O">
    <vt:lpwstr>wqlLaW5nc29mdCBQREYgdG8gV1BTIDExNQ</vt:lpwstr>
  </property>
  <property fmtid="{D5CDD505-2E9C-101B-9397-08002B2CF9AE}" pid="3" name="Created">
    <vt:filetime>2025-12-05T16:49:23</vt:filetime>
  </property>
</Properties>
</file>