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dai s" initials="s" lastIdx="3" clrIdx="0"/>
  <p:cmAuthor id="2" name="Annika Wenz" initials="A" lastIdx="1" clrIdx="0"/>
  <p:cmAuthor id="3" name="作者" initials="作" lastIdx="0" clrIdx="1"/>
  <p:cmAuthor id="4" name="Admin" initials="A" lastIdx="1" clrIdx="2"/>
  <p:cmAuthor id="5" name="fafa" initials="f" lastIdx="2" clrIdx="1"/>
  <p:cmAuthor id="6" name="王习习" initials="王" lastIdx="2" clrIdx="0"/>
  <p:cmAuthor id="7" name="刘利娜" initials="刘" lastIdx="2" clrIdx="4"/>
  <p:cmAuthor id="8" name="DM" initials="D" lastIdx="1" clrIdx="7"/>
  <p:cmAuthor id="9" name="易只羊" initials="易" lastIdx="1" clrIdx="8"/>
  <p:cmAuthor id="10" name="lenovo" initials="l" lastIdx="1" clrIdx="9"/>
  <p:cmAuthor id="11" name="Isdin" initials="I" lastIdx="1" clrIdx="0"/>
  <p:cmAuthor id="12" name="刘团结" initials="刘" lastIdx="200606" clrIdx="0"/>
  <p:cmAuthor id="13" name="chengping" initials="c" lastIdx="2" clrIdx="12"/>
  <p:cmAuthor id="0" name="Midea" initials="Midea" lastIdx="0" clrIdx="0"/>
  <p:cmAuthor id="15" name="Administrator" initials="A" lastIdx="1" clrIdx="14"/>
  <p:cmAuthor id="14" name="兜儿" initials="兜" lastIdx="6" clrIdx="9"/>
  <p:cmAuthor id="16" name="dao" initials="d" lastIdx="11" clrIdx="15"/>
  <p:cmAuthor id="17" name="刘晓忙" initials="刘" lastIdx="0" clrIdx="0"/>
  <p:cmAuthor id="18" name="兰 天" initials="兰" lastIdx="1" clrIdx="4"/>
  <p:cmAuthor id="19" name="yangzhenxuan" initials="yzx" lastIdx="1" clrIdx="0"/>
  <p:cmAuthor id="20" name="ywwl" initials="y" lastIdx="2" clrIdx="2"/>
  <p:cmAuthor id="21" name="pc" initials="p" lastIdx="2" clrIdx="2"/>
  <p:cmAuthor id="22" name="广权" initials="广权" lastIdx="1" clrIdx="0"/>
  <p:cmAuthor id="24" name="郭丹丹" initials="郭丹丹" lastIdx="35" clrIdx="0"/>
  <p:cmAuthor id="26" name="1206988966@qq.com" initials="1" lastIdx="1" clrIdx="2"/>
  <p:cmAuthor id="2000" name="博洋家纺   夏小飞" initials="authorId_4092029" lastIdx="0" clrIdx="0"/>
  <p:cmAuthor id="107" name="yangyanxia" initials="y" lastIdx="1" clrIdx="0"/>
  <p:cmAuthor id="108" name="刘春辉" initials="刘" lastIdx="4" clrIdx="28"/>
  <p:cmAuthor id="109" name="赵兰玉" initials="赵" lastIdx="1" clrIdx="0"/>
  <p:cmAuthor id="110" name="杜娇龙" initials="杜" lastIdx="2" clrIdx="1"/>
  <p:cmAuthor id="111" name="Qingyunli" initials="Q" lastIdx="24" clrIdx="0"/>
  <p:cmAuthor id="112" name="王向羽" initials="王" lastIdx="1" clrIdx="0"/>
  <p:cmAuthor id="113" name="吴军" initials="吴" lastIdx="1" clrIdx="0"/>
  <p:cmAuthor id="114" name="番茄花园" initials="番" lastIdx="1" clrIdx="0"/>
  <p:cmAuthor id="115" name="evil" initials="e" lastIdx="0" clrIdx="0"/>
  <p:cmAuthor id="116" name="dell" initials="d" lastIdx="1" clrIdx="4"/>
  <p:cmAuthor id="117" name="叶得会" initials="叶" lastIdx="8" clrIdx="0"/>
  <p:cmAuthor id="118" name="未知用户6" initials="未" lastIdx="1" clrIdx="0"/>
  <p:cmAuthor id="119" name="未知用户8" initials="未" lastIdx="1" clrIdx="0"/>
  <p:cmAuthor id="120" name="未知用户7" initials="未" lastIdx="1" clrIdx="0"/>
  <p:cmAuthor id="121" name="未知用户9" initials="未" lastIdx="1" clrIdx="0"/>
  <p:cmAuthor id="122" name="USER" initials="U" lastIdx="18" clrIdx="0"/>
  <p:cmAuthor id="123" name="未知用户17" initials="未" lastIdx="1" clrIdx="1"/>
  <p:cmAuthor id="124" name="未知用户18" initials="未" lastIdx="1" clrIdx="0"/>
  <p:cmAuthor id="125" name="未知用户20" initials="未" lastIdx="1" clrIdx="0"/>
  <p:cmAuthor id="126" name="未知用户19" initials="未" lastIdx="1" clrIdx="0"/>
  <p:cmAuthor id="127" name="Lzy" initials="L" lastIdx="1" clrIdx="0"/>
  <p:cmAuthor id="128" name="陈尚文" initials="陈" lastIdx="1" clrIdx="1"/>
  <p:cmAuthor id="129" name="张宏伟" initials="张" lastIdx="46" clrIdx="0"/>
  <p:cmAuthor id="130" name="张 开阔" initials="张" lastIdx="1" clrIdx="104"/>
  <p:cmAuthor id="131" name="刘彤彤" initials="x" lastIdx="1" clrIdx="105"/>
  <p:cmAuthor id="133" name="334857932@qq.com" initials="3" lastIdx="1" clrIdx="132"/>
  <p:cmAuthor id="134" name="KC" initials="K" lastIdx="1" clrIdx="133"/>
  <p:cmAuthor id="29" name="未知用户12" initials="未" lastIdx="1" clrIdx="0"/>
  <p:cmAuthor id="30" name="Microsoft 帐户" initials="M" lastIdx="1" clrIdx="0"/>
  <p:cmAuthor id="31" name="刘艳龙" initials="刘" lastIdx="1" clrIdx="0"/>
  <p:cmAuthor id="138" name="宋少霞" initials="宋" lastIdx="1" clrIdx="2"/>
  <p:cmAuthor id="32" name="李威" initials="李" lastIdx="1" clrIdx="3"/>
  <p:cmAuthor id="33" name="李明" initials="李" lastIdx="4" clrIdx="73"/>
  <p:cmAuthor id="34" name="未知用户1" initials="未" lastIdx="1" clrIdx="3"/>
  <p:cmAuthor id="35" name="朱悦龙" initials="朱" lastIdx="1" clrIdx="0"/>
  <p:cmAuthor id="36" name="未知用户2" initials="未" lastIdx="0" clrIdx="0"/>
  <p:cmAuthor id="37" name="吴铁映" initials="吴" lastIdx="1" clrIdx="34"/>
  <p:cmAuthor id="38" name="未知用户3" initials="未" lastIdx="4" clrIdx="1"/>
  <p:cmAuthor id="39" name="未知用户13" initials="未" lastIdx="4" clrIdx="28"/>
  <p:cmAuthor id="40" name="微软用户" initials="微" lastIdx="0" clrIdx="0"/>
  <p:cmAuthor id="41" name="thinkpad" initials="t" lastIdx="2" clrIdx="0"/>
  <p:cmAuthor id="42" name="刘传坤" initials="刘" lastIdx="14" clrIdx="0"/>
  <p:cmAuthor id="43" name="panhong" initials="p" lastIdx="18" clrIdx="0"/>
  <p:cmAuthor id="44" name="未知用户4" initials="未" lastIdx="5" clrIdx="2"/>
  <p:cmAuthor id="45" name="未知用户5" initials="未" lastIdx="4" clrIdx="3"/>
  <p:cmAuthor id="46" name="李丽华" initials="李" lastIdx="12" clrIdx="1"/>
  <p:cmAuthor id="47" name="jl liu" initials="j" lastIdx="4" clrIdx="0"/>
  <p:cmAuthor id="48" name="China" initials="C" lastIdx="1" clrIdx="1"/>
  <p:cmAuthor id="49" name="未定义" initials="未" lastIdx="2" clrIdx="0"/>
  <p:cmAuthor id="50" name="张惠" initials="张" lastIdx="1" clrIdx="0"/>
  <p:cmAuthor id="51" name="吴铭锐" initials="吴" lastIdx="2" clrIdx="0"/>
  <p:cmAuthor id="52" name="李百秋" initials="李" lastIdx="3" clrIdx="21"/>
  <p:cmAuthor id="53" name="杨静" initials="杨" lastIdx="1" clrIdx="22"/>
  <p:cmAuthor id="54" name="Zhou, Judy" initials="Z" lastIdx="9" clrIdx="0"/>
  <p:cmAuthor id="55" name="范作霖" initials="范" lastIdx="1" clrIdx="22"/>
  <p:cmAuthor id="56" name="张立鑫" initials="张" lastIdx="1" clrIdx="23"/>
  <p:cmAuthor id="57" name="包珊珊" initials="包" lastIdx="7" clrIdx="23"/>
  <p:cmAuthor id="58" name="YuQing" initials="Y" lastIdx="9" clrIdx="0"/>
  <p:cmAuthor id="59" name="Youwen Sun" initials="Y" lastIdx="3" clrIdx="1"/>
  <p:cmAuthor id="60" name="未知" initials="未" lastIdx="1" clrIdx="0"/>
  <p:cmAuthor id="61" name="周满红" initials="周" lastIdx="24" clrIdx="0"/>
  <p:cmAuthor id="62" name="未知用户10" initials="未" lastIdx="9" clrIdx="0"/>
  <p:cmAuthor id="63" name="未知用户11" initials="未" lastIdx="1" clrIdx="0"/>
  <p:cmAuthor id="64" name="魏永生" initials="魏" lastIdx="4" clrIdx="17"/>
  <p:cmAuthor id="66" name="dingbo" initials="d" lastIdx="1" clrIdx="0"/>
  <p:cmAuthor id="67" name="郝崇" initials="郝" lastIdx="4" clrIdx="1"/>
  <p:cmAuthor id="68" name="吴杰" initials="吴" lastIdx="1" clrIdx="0"/>
  <p:cmAuthor id="69" name="刘丽仙" initials="刘" lastIdx="4" clrIdx="33"/>
  <p:cmAuthor id="70" name="陶川" initials="陶" lastIdx="1" clrIdx="0"/>
  <p:cmAuthor id="71" name="张杰" initials="张" lastIdx="7" clrIdx="0"/>
  <p:cmAuthor id="72" name="杨艳霞" initials="杨" lastIdx="34" clrIdx="1"/>
  <p:cmAuthor id="74" name="吕喜龙" initials="吕" lastIdx="10" clrIdx="0"/>
  <p:cmAuthor id="76" name="丁芙蓉" initials="丁" lastIdx="4" clrIdx="1"/>
  <p:cmAuthor id="77" name="gtmc" initials="g" lastIdx="0" clrIdx="0"/>
  <p:cmAuthor id="78" name="chunsong_hu" initials="c" lastIdx="0" clrIdx="0"/>
  <p:cmAuthor id="79" name="未知用户23" initials="未" lastIdx="1" clrIdx="1"/>
  <p:cmAuthor id="80" name="未知用户24" initials="未" lastIdx="1" clrIdx="0"/>
  <p:cmAuthor id="81" name="未知用户25" initials="未" lastIdx="1" clrIdx="0"/>
  <p:cmAuthor id="82" name="未知用户26" initials="未" lastIdx="1" clrIdx="0"/>
  <p:cmAuthor id="83" name="未知用户27" initials="未" lastIdx="1" clrIdx="0"/>
  <p:cmAuthor id="84" name="未知用户28" initials="未" lastIdx="1" clrIdx="0"/>
  <p:cmAuthor id="85" name="未知用户29" initials="未" lastIdx="1" clrIdx="0"/>
  <p:cmAuthor id="86" name="未知用户30" initials="未" lastIdx="4" clrIdx="0"/>
  <p:cmAuthor id="87" name="yangkun" initials="y" lastIdx="0" clrIdx="0"/>
  <p:cmAuthor id="88" name="Lenovo User" initials="L" lastIdx="1" clrIdx="0"/>
  <p:cmAuthor id="89" name="hys2" initials="h" lastIdx="1" clrIdx="0"/>
  <p:cmAuthor id="90" name="朱绍春" initials="朱" lastIdx="13" clrIdx="0"/>
  <p:cmAuthor id="91" name="邹洋" initials="邹" lastIdx="2" clrIdx="0"/>
  <p:cmAuthor id="92" name="孟祥超" initials="孟" lastIdx="2" clrIdx="1"/>
  <p:cmAuthor id="93" name="贡鑫" initials="贡" lastIdx="2" clrIdx="0"/>
  <p:cmAuthor id="94" name="administrator1" initials="a" lastIdx="16" clrIdx="2"/>
  <p:cmAuthor id="95" name="杜雪梅" initials="杜" lastIdx="1" clrIdx="0"/>
  <p:cmAuthor id="96" name="仝德志" initials="仝" lastIdx="1" clrIdx="0"/>
  <p:cmAuthor id="97" name="马静" initials="马" lastIdx="0" clrIdx="0"/>
  <p:cmAuthor id="98" name="liying" initials="l" lastIdx="11" clrIdx="0"/>
  <p:cmAuthor id="99" name="张钦" initials="张" lastIdx="4" clrIdx="4"/>
  <p:cmAuthor id="100" name="nine" initials="n" lastIdx="1" clrIdx="0"/>
  <p:cmAuthor id="101" name="涛娜" initials="涛" lastIdx="1" clrIdx="11"/>
  <p:cmAuthor id="102" name="桓蕾" initials="桓" lastIdx="1" clrIdx="101"/>
  <p:cmAuthor id="104" name="鲍华明" initials="鲍" lastIdx="1" clrIdx="0"/>
  <p:cmAuthor id="105" name="刘广艳" initials="刘" lastIdx="10" clrIdx="1"/>
  <p:cmAuthor id="106" name="邹积逊" initials="邹" lastIdx="1" clrIdx="0"/>
  <p:cmAuthor id="73" name="user" initials="u" lastIdx="502" clrIdx="0"/>
  <p:cmAuthor id="75" name="andres.x.gomez" initials="a" lastIdx="4" clrIdx="0"/>
  <p:cmAuthor id="25" name="鼠建秋" initials="鼠建秋" lastIdx="1" clrIdx="13"/>
  <p:cmAuthor id="135" name="米拉" initials="米" lastIdx="1" clrIdx="134"/>
  <p:cmAuthor id="23" name="未知用户22" initials="未" lastIdx="34" clrIdx="0"/>
  <p:cmAuthor id="136" name="木子吉" initials="木" lastIdx="2" clrIdx="135"/>
  <p:cmAuthor id="2001" name="liwanwan" initials="l" lastIdx="1" clrIdx="11"/>
  <p:cmAuthor id="2002" name="宋婉瑜" initials="宋婉瑜" lastIdx="1" clrIdx="6"/>
  <p:cmAuthor id="139" name="yinan" initials="y" lastIdx="1" clrIdx="138"/>
  <p:cmAuthor id="137" name="lzxm" initials="l" lastIdx="1" clrIdx="136"/>
  <p:cmAuthor id="140" name="66" initials="6" lastIdx="1" clrIdx="139"/>
  <p:cmAuthor id="27" name="张雁" initials="张" lastIdx="1" clrIdx="19"/>
  <p:cmAuthor id="28" name="陈桂枝" initials="陈" lastIdx="1" clrIdx="0"/>
  <p:cmAuthor id="65" name="zhanghuihui" initials="z" lastIdx="1" clrIdx="27"/>
  <p:cmAuthor id="132" name="LENOVO" initials="L" lastIdx="3" clrIdx="135"/>
  <p:cmAuthor id="141" name="liufang" initials="l" lastIdx="1" clrIdx="140"/>
  <p:cmAuthor id="142" name="Lenovo" initials="L" lastIdx="3" clrIdx="141"/>
  <p:cmAuthor id="145" name="youjiali" initials="y" lastIdx="1" clrIdx="144"/>
  <p:cmAuthor id="2004" name="天蓝物" initials="天蓝物" lastIdx="1" clrIdx="139"/>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19.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优贝"/>
          <p:cNvPicPr>
            <a:picLocks noChangeAspect="1"/>
          </p:cNvPicPr>
          <p:nvPr userDrawn="1"/>
        </p:nvPicPr>
        <p:blipFill>
          <a:blip r:embed="rId3"/>
          <a:stretch>
            <a:fillRect/>
          </a:stretch>
        </p:blipFill>
        <p:spPr>
          <a:xfrm>
            <a:off x="-455295" y="-269875"/>
            <a:ext cx="2853690" cy="14230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0.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image" Target="../media/image43.png"/><Relationship Id="rId7" Type="http://schemas.openxmlformats.org/officeDocument/2006/relationships/image" Target="../media/image42.png"/><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0" Type="http://schemas.openxmlformats.org/officeDocument/2006/relationships/slideLayout" Target="../slideLayouts/slideLayout1.xml"/><Relationship Id="rId1" Type="http://schemas.openxmlformats.org/officeDocument/2006/relationships/image" Target="../media/image36.png"/></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1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4.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1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7.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8.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image" Target="../media/image64.jpe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71.jpeg"/><Relationship Id="rId4" Type="http://schemas.openxmlformats.org/officeDocument/2006/relationships/image" Target="../media/image70.jpeg"/><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image" Target="../media/image67.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5.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xml"/><Relationship Id="rId2" Type="http://schemas.openxmlformats.org/officeDocument/2006/relationships/image" Target="../media/image26.png"/><Relationship Id="rId1" Type="http://schemas.openxmlformats.org/officeDocument/2006/relationships/image" Target="../media/image25.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9.xml"/><Relationship Id="rId2" Type="http://schemas.openxmlformats.org/officeDocument/2006/relationships/image" Target="../media/image28.png"/><Relationship Id="rId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789305" y="1099185"/>
            <a:ext cx="3154680" cy="1337945"/>
          </a:xfrm>
          <a:prstGeom prst="rect">
            <a:avLst/>
          </a:prstGeom>
          <a:noFill/>
        </p:spPr>
        <p:txBody>
          <a:bodyPr wrap="none" rtlCol="0">
            <a:spAutoFit/>
            <a:scene3d>
              <a:camera prst="orthographicFront"/>
              <a:lightRig rig="threePt" dir="t"/>
            </a:scene3d>
          </a:bodyPr>
          <a:p>
            <a:pPr fontAlgn="auto">
              <a:lnSpc>
                <a:spcPct val="150000"/>
              </a:lnSpc>
            </a:pPr>
            <a:r>
              <a:rPr lang="zh-CN" altLang="en-US">
                <a:effectLst>
                  <a:outerShdw blurRad="38100" dist="19050" dir="2700000" algn="tl" rotWithShape="0">
                    <a:schemeClr val="dk1">
                      <a:alpha val="40000"/>
                    </a:schemeClr>
                  </a:outerShdw>
                </a:effectLst>
              </a:rPr>
              <a:t>新品推荐一：</a:t>
            </a:r>
            <a:r>
              <a:rPr lang="zh-CN" altLang="en-US">
                <a:effectLst>
                  <a:outerShdw blurRad="38100" dist="19050" dir="2700000" algn="tl" rotWithShape="0">
                    <a:schemeClr val="dk1">
                      <a:alpha val="40000"/>
                    </a:schemeClr>
                  </a:outerShdw>
                </a:effectLst>
              </a:rPr>
              <a:t>韩国进口好丽友</a:t>
            </a:r>
            <a:endParaRPr lang="zh-CN" altLang="en-US">
              <a:effectLst>
                <a:outerShdw blurRad="38100" dist="19050" dir="2700000" algn="tl" rotWithShape="0">
                  <a:schemeClr val="dk1">
                    <a:alpha val="40000"/>
                  </a:schemeClr>
                </a:outerShdw>
              </a:effectLst>
            </a:endParaRPr>
          </a:p>
          <a:p>
            <a:pPr fontAlgn="auto">
              <a:lnSpc>
                <a:spcPct val="150000"/>
              </a:lnSpc>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玉米片</a:t>
            </a:r>
            <a:endParaRPr lang="zh-CN" altLang="en-US">
              <a:solidFill>
                <a:schemeClr val="accent6">
                  <a:lumMod val="75000"/>
                </a:schemeClr>
              </a:solidFill>
              <a:effectLst>
                <a:outerShdw blurRad="38100" dist="19050" dir="2700000" algn="tl" rotWithShape="0">
                  <a:schemeClr val="dk1">
                    <a:alpha val="40000"/>
                  </a:schemeClr>
                </a:outerShdw>
              </a:effectLst>
            </a:endParaRPr>
          </a:p>
          <a:p>
            <a:pPr fontAlgn="auto">
              <a:lnSpc>
                <a:spcPct val="150000"/>
              </a:lnSpc>
            </a:pPr>
            <a:r>
              <a:rPr lang="zh-CN" altLang="en-US">
                <a:solidFill>
                  <a:schemeClr val="tx1"/>
                </a:solidFill>
                <a:effectLst>
                  <a:outerShdw blurRad="38100" dist="19050" dir="2700000" algn="tl" rotWithShape="0">
                    <a:schemeClr val="dk1">
                      <a:alpha val="40000"/>
                    </a:schemeClr>
                  </a:outerShdw>
                </a:effectLst>
              </a:rPr>
              <a:t>保质期：</a:t>
            </a:r>
            <a:r>
              <a:rPr lang="en-US" altLang="zh-CN">
                <a:solidFill>
                  <a:schemeClr val="tx1"/>
                </a:solidFill>
                <a:effectLst>
                  <a:outerShdw blurRad="38100" dist="19050" dir="2700000" algn="tl" rotWithShape="0">
                    <a:schemeClr val="dk1">
                      <a:alpha val="40000"/>
                    </a:schemeClr>
                  </a:outerShdw>
                </a:effectLst>
              </a:rPr>
              <a:t>10</a:t>
            </a:r>
            <a:r>
              <a:rPr lang="zh-CN" altLang="en-US">
                <a:solidFill>
                  <a:schemeClr val="tx1"/>
                </a:solidFill>
                <a:effectLst>
                  <a:outerShdw blurRad="38100" dist="19050" dir="2700000" algn="tl" rotWithShape="0">
                    <a:schemeClr val="dk1">
                      <a:alpha val="40000"/>
                    </a:schemeClr>
                  </a:outerShdw>
                </a:effectLst>
              </a:rPr>
              <a:t>个月</a:t>
            </a:r>
            <a:endParaRPr lang="zh-CN" altLang="en-US">
              <a:solidFill>
                <a:schemeClr val="tx1"/>
              </a:solidFill>
              <a:effectLst>
                <a:outerShdw blurRad="38100" dist="19050" dir="2700000" algn="tl" rotWithShape="0">
                  <a:schemeClr val="dk1">
                    <a:alpha val="40000"/>
                  </a:schemeClr>
                </a:outerShdw>
              </a:effectLst>
            </a:endParaRPr>
          </a:p>
        </p:txBody>
      </p:sp>
      <p:pic>
        <p:nvPicPr>
          <p:cNvPr id="6" name="图片 5"/>
          <p:cNvPicPr>
            <a:picLocks noChangeAspect="1"/>
          </p:cNvPicPr>
          <p:nvPr/>
        </p:nvPicPr>
        <p:blipFill>
          <a:blip r:embed="rId1"/>
          <a:stretch>
            <a:fillRect/>
          </a:stretch>
        </p:blipFill>
        <p:spPr>
          <a:xfrm>
            <a:off x="949960" y="2547620"/>
            <a:ext cx="1454150" cy="2059305"/>
          </a:xfrm>
          <a:prstGeom prst="rect">
            <a:avLst/>
          </a:prstGeom>
        </p:spPr>
      </p:pic>
      <p:pic>
        <p:nvPicPr>
          <p:cNvPr id="9" name="图片 8"/>
          <p:cNvPicPr/>
          <p:nvPr/>
        </p:nvPicPr>
        <p:blipFill>
          <a:blip r:embed="rId2"/>
          <a:stretch>
            <a:fillRect/>
          </a:stretch>
        </p:blipFill>
        <p:spPr>
          <a:xfrm>
            <a:off x="869315" y="4606925"/>
            <a:ext cx="1615440" cy="2251075"/>
          </a:xfrm>
          <a:prstGeom prst="rect">
            <a:avLst/>
          </a:prstGeom>
          <a:noFill/>
          <a:ln w="9525">
            <a:noFill/>
          </a:ln>
        </p:spPr>
      </p:pic>
      <p:pic>
        <p:nvPicPr>
          <p:cNvPr id="13" name="图片 12"/>
          <p:cNvPicPr>
            <a:picLocks noChangeAspect="1"/>
          </p:cNvPicPr>
          <p:nvPr/>
        </p:nvPicPr>
        <p:blipFill>
          <a:blip r:embed="rId3"/>
          <a:stretch>
            <a:fillRect/>
          </a:stretch>
        </p:blipFill>
        <p:spPr>
          <a:xfrm>
            <a:off x="3568065" y="3282950"/>
            <a:ext cx="2914650" cy="3575050"/>
          </a:xfrm>
          <a:prstGeom prst="rect">
            <a:avLst/>
          </a:prstGeom>
        </p:spPr>
      </p:pic>
      <p:pic>
        <p:nvPicPr>
          <p:cNvPr id="14" name="图片 13"/>
          <p:cNvPicPr>
            <a:picLocks noChangeAspect="1"/>
          </p:cNvPicPr>
          <p:nvPr/>
        </p:nvPicPr>
        <p:blipFill>
          <a:blip r:embed="rId4"/>
          <a:stretch>
            <a:fillRect/>
          </a:stretch>
        </p:blipFill>
        <p:spPr>
          <a:xfrm>
            <a:off x="7646670" y="3238500"/>
            <a:ext cx="2895600" cy="3619500"/>
          </a:xfrm>
          <a:prstGeom prst="rect">
            <a:avLst/>
          </a:prstGeom>
        </p:spPr>
      </p:pic>
      <p:sp>
        <p:nvSpPr>
          <p:cNvPr id="15" name="文本框 14"/>
          <p:cNvSpPr txBox="1"/>
          <p:nvPr/>
        </p:nvSpPr>
        <p:spPr>
          <a:xfrm>
            <a:off x="2943225" y="2437765"/>
            <a:ext cx="3966845" cy="645160"/>
          </a:xfrm>
          <a:prstGeom prst="rect">
            <a:avLst/>
          </a:prstGeom>
          <a:noFill/>
        </p:spPr>
        <p:txBody>
          <a:bodyPr wrap="square" rtlCol="0" anchor="t">
            <a:spAutoFit/>
          </a:bodyPr>
          <a:p>
            <a:pPr indent="0" algn="ctr">
              <a:buClrTx/>
              <a:buSzTx/>
              <a:buNone/>
            </a:pPr>
            <a:r>
              <a:rPr lang="zh-CN" altLang="en-US" u="sng"/>
              <a:t>蒜香法棍味</a:t>
            </a:r>
            <a:r>
              <a:rPr lang="zh-CN" altLang="en-US"/>
              <a:t>玉米片</a:t>
            </a:r>
            <a:endParaRPr lang="zh-CN" altLang="en-US"/>
          </a:p>
          <a:p>
            <a:pPr indent="0" algn="l">
              <a:buClrTx/>
              <a:buSzTx/>
              <a:buNone/>
            </a:pPr>
            <a:r>
              <a:rPr lang="zh-CN" altLang="en-US"/>
              <a:t>香浓甜美</a:t>
            </a:r>
            <a:r>
              <a:rPr lang="en-US" altLang="zh-CN"/>
              <a:t> </a:t>
            </a:r>
            <a:r>
              <a:rPr lang="zh-CN" altLang="en-US"/>
              <a:t>咔嚓脆劲 每一口都回味无穷</a:t>
            </a:r>
            <a:endParaRPr lang="zh-CN" altLang="en-US"/>
          </a:p>
        </p:txBody>
      </p:sp>
      <p:sp>
        <p:nvSpPr>
          <p:cNvPr id="16" name="文本框 15"/>
          <p:cNvSpPr txBox="1"/>
          <p:nvPr/>
        </p:nvSpPr>
        <p:spPr>
          <a:xfrm>
            <a:off x="7232015" y="2437765"/>
            <a:ext cx="3310255" cy="645160"/>
          </a:xfrm>
          <a:prstGeom prst="rect">
            <a:avLst/>
          </a:prstGeom>
          <a:noFill/>
        </p:spPr>
        <p:txBody>
          <a:bodyPr wrap="square" rtlCol="0" anchor="t">
            <a:spAutoFit/>
          </a:bodyPr>
          <a:p>
            <a:pPr indent="0" algn="ctr">
              <a:buNone/>
            </a:pPr>
            <a:r>
              <a:rPr lang="zh-CN" altLang="en-US" u="sng"/>
              <a:t>辣味</a:t>
            </a:r>
            <a:r>
              <a:rPr lang="zh-CN" altLang="en-US"/>
              <a:t>玉米片</a:t>
            </a:r>
            <a:endParaRPr lang="zh-CN" altLang="en-US"/>
          </a:p>
          <a:p>
            <a:pPr indent="0">
              <a:buNone/>
            </a:pPr>
            <a:r>
              <a:rPr lang="zh-CN" altLang="en-US"/>
              <a:t>鲜香脆爽 麻辣可口 太阳的味道</a:t>
            </a:r>
            <a:endParaRPr lang="zh-CN" altLang="en-US"/>
          </a:p>
        </p:txBody>
      </p:sp>
      <p:pic>
        <p:nvPicPr>
          <p:cNvPr id="17" name="图片 16"/>
          <p:cNvPicPr>
            <a:picLocks noChangeAspect="1"/>
          </p:cNvPicPr>
          <p:nvPr/>
        </p:nvPicPr>
        <p:blipFill>
          <a:blip r:embed="rId5"/>
          <a:stretch>
            <a:fillRect/>
          </a:stretch>
        </p:blipFill>
        <p:spPr>
          <a:xfrm>
            <a:off x="9693275" y="763905"/>
            <a:ext cx="2498725" cy="2009140"/>
          </a:xfrm>
          <a:prstGeom prst="rect">
            <a:avLst/>
          </a:prstGeom>
        </p:spPr>
      </p:pic>
      <p:sp>
        <p:nvSpPr>
          <p:cNvPr id="18" name="文本框 17"/>
          <p:cNvSpPr txBox="1"/>
          <p:nvPr/>
        </p:nvSpPr>
        <p:spPr>
          <a:xfrm>
            <a:off x="2749550" y="946150"/>
            <a:ext cx="7369175" cy="1291590"/>
          </a:xfrm>
          <a:prstGeom prst="rect">
            <a:avLst/>
          </a:prstGeom>
          <a:noFill/>
        </p:spPr>
        <p:txBody>
          <a:bodyPr wrap="square" rtlCol="0" anchor="t">
            <a:spAutoFit/>
          </a:bodyPr>
          <a:p>
            <a:pPr algn="ctr">
              <a:buClrTx/>
              <a:buSzTx/>
              <a:buNone/>
            </a:pP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充满玉米、小麦</a:t>
            </a:r>
            <a:endParaRPr lang="zh-CN" altLang="en-US" sz="3900" b="1">
              <a:ln w="9525">
                <a:solidFill>
                  <a:schemeClr val="bg2"/>
                </a:solidFill>
                <a:prstDash val="solid"/>
              </a:ln>
              <a:effectLst>
                <a:outerShdw blurRad="60007" dist="200025" dir="15000000" sy="30000" kx="-1800000" algn="bl" rotWithShape="0">
                  <a:prstClr val="black">
                    <a:alpha val="32000"/>
                  </a:prstClr>
                </a:outerShdw>
              </a:effectLst>
            </a:endParaRPr>
          </a:p>
          <a:p>
            <a:pPr algn="ctr">
              <a:buClrTx/>
              <a:buSzTx/>
              <a:buNone/>
            </a:pP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大米和燕麦的谷物香味</a:t>
            </a:r>
            <a:endParaRPr lang="zh-CN" altLang="en-US" sz="39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6"/>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新品推荐六：</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曲奇饼干</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pic>
        <p:nvPicPr>
          <p:cNvPr id="3" name="图片 2"/>
          <p:cNvPicPr>
            <a:picLocks noChangeAspect="1"/>
          </p:cNvPicPr>
          <p:nvPr/>
        </p:nvPicPr>
        <p:blipFill>
          <a:blip r:embed="rId1"/>
          <a:stretch>
            <a:fillRect/>
          </a:stretch>
        </p:blipFill>
        <p:spPr>
          <a:xfrm>
            <a:off x="7891145" y="1099185"/>
            <a:ext cx="2260600" cy="1130300"/>
          </a:xfrm>
          <a:prstGeom prst="rect">
            <a:avLst/>
          </a:prstGeom>
        </p:spPr>
      </p:pic>
      <p:pic>
        <p:nvPicPr>
          <p:cNvPr id="4" name="图片 3"/>
          <p:cNvPicPr>
            <a:picLocks noChangeAspect="1"/>
          </p:cNvPicPr>
          <p:nvPr/>
        </p:nvPicPr>
        <p:blipFill>
          <a:blip r:embed="rId2"/>
          <a:stretch>
            <a:fillRect/>
          </a:stretch>
        </p:blipFill>
        <p:spPr>
          <a:xfrm>
            <a:off x="7472045" y="2389505"/>
            <a:ext cx="2971800" cy="2971800"/>
          </a:xfrm>
          <a:prstGeom prst="rect">
            <a:avLst/>
          </a:prstGeom>
        </p:spPr>
      </p:pic>
      <p:sp>
        <p:nvSpPr>
          <p:cNvPr id="5" name="文本框 4"/>
          <p:cNvSpPr txBox="1"/>
          <p:nvPr/>
        </p:nvSpPr>
        <p:spPr>
          <a:xfrm>
            <a:off x="8467725" y="4973955"/>
            <a:ext cx="4307840" cy="1476375"/>
          </a:xfrm>
          <a:prstGeom prst="rect">
            <a:avLst/>
          </a:prstGeom>
          <a:noFill/>
        </p:spPr>
        <p:txBody>
          <a:bodyPr wrap="square" rtlCol="0" anchor="t">
            <a:spAutoFit/>
          </a:bodyPr>
          <a:p>
            <a:pPr fontAlgn="auto">
              <a:lnSpc>
                <a:spcPct val="150000"/>
              </a:lnSpc>
            </a:pPr>
            <a:r>
              <a:rPr lang="zh-CN" altLang="en-US" sz="2000"/>
              <a:t>很多人喜爱的韩国代表</a:t>
            </a:r>
            <a:endParaRPr lang="zh-CN" altLang="en-US" sz="2000"/>
          </a:p>
          <a:p>
            <a:pPr fontAlgn="auto">
              <a:lnSpc>
                <a:spcPct val="150000"/>
              </a:lnSpc>
            </a:pPr>
            <a:r>
              <a:rPr lang="zh-CN" altLang="en-US" sz="2000"/>
              <a:t>巧克力曲奇饼干酥脆清淡加上</a:t>
            </a:r>
            <a:endParaRPr lang="zh-CN" altLang="en-US" sz="2000"/>
          </a:p>
          <a:p>
            <a:pPr fontAlgn="auto">
              <a:lnSpc>
                <a:spcPct val="150000"/>
              </a:lnSpc>
            </a:pPr>
            <a:r>
              <a:rPr lang="zh-CN" altLang="en-US" sz="2000"/>
              <a:t>牛奶与咖啡的碰撞更是美味</a:t>
            </a:r>
            <a:endParaRPr lang="zh-CN" altLang="en-US" sz="2000"/>
          </a:p>
        </p:txBody>
      </p:sp>
      <p:sp>
        <p:nvSpPr>
          <p:cNvPr id="12" name="椭圆 11"/>
          <p:cNvSpPr/>
          <p:nvPr/>
        </p:nvSpPr>
        <p:spPr>
          <a:xfrm>
            <a:off x="3471545" y="1824990"/>
            <a:ext cx="793750" cy="76136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a:t>赞</a:t>
            </a:r>
            <a:endParaRPr lang="zh-CN" altLang="en-US"/>
          </a:p>
        </p:txBody>
      </p:sp>
      <p:sp>
        <p:nvSpPr>
          <p:cNvPr id="13" name="文本框 12"/>
          <p:cNvSpPr txBox="1"/>
          <p:nvPr/>
        </p:nvSpPr>
        <p:spPr>
          <a:xfrm>
            <a:off x="4540250" y="2021205"/>
            <a:ext cx="6096000" cy="368300"/>
          </a:xfrm>
          <a:prstGeom prst="rect">
            <a:avLst/>
          </a:prstGeom>
          <a:noFill/>
        </p:spPr>
        <p:txBody>
          <a:bodyPr wrap="square" rtlCol="0" anchor="t">
            <a:spAutoFit/>
          </a:bodyPr>
          <a:p>
            <a:r>
              <a:rPr lang="zh-CN" altLang="en-US"/>
              <a:t>让大分子化解</a:t>
            </a:r>
            <a:r>
              <a:rPr lang="en-US" altLang="zh-CN"/>
              <a:t> </a:t>
            </a:r>
            <a:r>
              <a:rPr lang="zh-CN" altLang="en-US"/>
              <a:t>更易吸收</a:t>
            </a:r>
            <a:endParaRPr lang="zh-CN" altLang="en-US"/>
          </a:p>
        </p:txBody>
      </p:sp>
      <p:sp>
        <p:nvSpPr>
          <p:cNvPr id="14" name="椭圆 13"/>
          <p:cNvSpPr/>
          <p:nvPr/>
        </p:nvSpPr>
        <p:spPr>
          <a:xfrm>
            <a:off x="4275455" y="3297555"/>
            <a:ext cx="793750" cy="76136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a:t>松软</a:t>
            </a:r>
            <a:endParaRPr lang="zh-CN" altLang="en-US"/>
          </a:p>
        </p:txBody>
      </p:sp>
      <p:sp>
        <p:nvSpPr>
          <p:cNvPr id="15" name="椭圆 14"/>
          <p:cNvSpPr/>
          <p:nvPr/>
        </p:nvSpPr>
        <p:spPr>
          <a:xfrm>
            <a:off x="5069205" y="4839335"/>
            <a:ext cx="793750" cy="76136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a:t>美味</a:t>
            </a:r>
            <a:endParaRPr lang="zh-CN" altLang="en-US"/>
          </a:p>
        </p:txBody>
      </p:sp>
      <p:sp>
        <p:nvSpPr>
          <p:cNvPr id="16" name="文本框 15"/>
          <p:cNvSpPr txBox="1"/>
          <p:nvPr/>
        </p:nvSpPr>
        <p:spPr>
          <a:xfrm>
            <a:off x="5227320" y="3497580"/>
            <a:ext cx="6096000" cy="368300"/>
          </a:xfrm>
          <a:prstGeom prst="rect">
            <a:avLst/>
          </a:prstGeom>
          <a:noFill/>
        </p:spPr>
        <p:txBody>
          <a:bodyPr wrap="square" rtlCol="0" anchor="t">
            <a:spAutoFit/>
          </a:bodyPr>
          <a:p>
            <a:r>
              <a:rPr lang="zh-CN" altLang="en-US"/>
              <a:t>风味上佳</a:t>
            </a:r>
            <a:r>
              <a:rPr lang="en-US" altLang="zh-CN"/>
              <a:t> </a:t>
            </a:r>
            <a:r>
              <a:rPr lang="zh-CN" altLang="en-US"/>
              <a:t>口感</a:t>
            </a:r>
            <a:r>
              <a:rPr lang="zh-CN" altLang="en-US"/>
              <a:t>松软</a:t>
            </a:r>
            <a:endParaRPr lang="zh-CN" altLang="en-US"/>
          </a:p>
        </p:txBody>
      </p:sp>
      <p:sp>
        <p:nvSpPr>
          <p:cNvPr id="18" name="文本框 17"/>
          <p:cNvSpPr txBox="1"/>
          <p:nvPr/>
        </p:nvSpPr>
        <p:spPr>
          <a:xfrm>
            <a:off x="6063615" y="5056505"/>
            <a:ext cx="6096000" cy="368300"/>
          </a:xfrm>
          <a:prstGeom prst="rect">
            <a:avLst/>
          </a:prstGeom>
          <a:noFill/>
        </p:spPr>
        <p:txBody>
          <a:bodyPr wrap="square" rtlCol="0" anchor="t">
            <a:spAutoFit/>
          </a:bodyPr>
          <a:p>
            <a:r>
              <a:rPr lang="zh-CN" altLang="en-US"/>
              <a:t>优质原料</a:t>
            </a:r>
            <a:r>
              <a:rPr lang="en-US" altLang="zh-CN"/>
              <a:t> </a:t>
            </a:r>
            <a:r>
              <a:rPr lang="zh-CN" altLang="en-US"/>
              <a:t>精良制作</a:t>
            </a:r>
            <a:endParaRPr lang="zh-CN" altLang="en-US"/>
          </a:p>
        </p:txBody>
      </p:sp>
      <p:sp>
        <p:nvSpPr>
          <p:cNvPr id="20" name="文本框 19"/>
          <p:cNvSpPr txBox="1"/>
          <p:nvPr/>
        </p:nvSpPr>
        <p:spPr>
          <a:xfrm>
            <a:off x="10298430" y="1480185"/>
            <a:ext cx="1333500" cy="368300"/>
          </a:xfrm>
          <a:prstGeom prst="rect">
            <a:avLst/>
          </a:prstGeom>
          <a:noFill/>
        </p:spPr>
        <p:txBody>
          <a:bodyPr wrap="square" rtlCol="0" anchor="t">
            <a:spAutoFit/>
          </a:bodyPr>
          <a:p>
            <a:r>
              <a:rPr lang="zh-CN" altLang="en-US"/>
              <a:t>巧克力</a:t>
            </a:r>
            <a:r>
              <a:rPr lang="zh-CN" altLang="en-US"/>
              <a:t>味</a:t>
            </a:r>
            <a:endParaRPr lang="zh-CN" altLang="en-US"/>
          </a:p>
        </p:txBody>
      </p:sp>
      <p:sp>
        <p:nvSpPr>
          <p:cNvPr id="21" name="文本框 20"/>
          <p:cNvSpPr txBox="1"/>
          <p:nvPr/>
        </p:nvSpPr>
        <p:spPr>
          <a:xfrm>
            <a:off x="10298430" y="3686810"/>
            <a:ext cx="1333500" cy="368300"/>
          </a:xfrm>
          <a:prstGeom prst="rect">
            <a:avLst/>
          </a:prstGeom>
          <a:noFill/>
        </p:spPr>
        <p:txBody>
          <a:bodyPr wrap="square" rtlCol="0" anchor="t">
            <a:spAutoFit/>
          </a:bodyPr>
          <a:p>
            <a:r>
              <a:rPr lang="zh-CN" altLang="en-US"/>
              <a:t>花生仁味</a:t>
            </a:r>
            <a:endParaRPr lang="zh-CN" altLang="en-US"/>
          </a:p>
        </p:txBody>
      </p:sp>
      <p:pic>
        <p:nvPicPr>
          <p:cNvPr id="22" name="图片 21"/>
          <p:cNvPicPr>
            <a:picLocks noChangeAspect="1"/>
          </p:cNvPicPr>
          <p:nvPr/>
        </p:nvPicPr>
        <p:blipFill>
          <a:blip r:embed="rId3"/>
          <a:stretch>
            <a:fillRect/>
          </a:stretch>
        </p:blipFill>
        <p:spPr>
          <a:xfrm>
            <a:off x="-190500" y="3199130"/>
            <a:ext cx="4401185" cy="3119120"/>
          </a:xfrm>
          <a:prstGeom prst="rect">
            <a:avLst/>
          </a:prstGeom>
        </p:spPr>
      </p:pic>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7524750" y="1226820"/>
            <a:ext cx="4667250" cy="5631180"/>
          </a:xfrm>
          <a:prstGeom prst="rect">
            <a:avLst/>
          </a:prstGeom>
        </p:spPr>
      </p:pic>
      <p:pic>
        <p:nvPicPr>
          <p:cNvPr id="3" name="图片 2"/>
          <p:cNvPicPr>
            <a:picLocks noChangeAspect="1"/>
          </p:cNvPicPr>
          <p:nvPr/>
        </p:nvPicPr>
        <p:blipFill>
          <a:blip r:embed="rId2">
            <a:clrChange>
              <a:clrFrom>
                <a:srgbClr val="FCFCFC">
                  <a:alpha val="98824"/>
                </a:srgbClr>
              </a:clrFrom>
              <a:clrTo>
                <a:srgbClr val="FCFCFC">
                  <a:alpha val="98824"/>
                  <a:alpha val="0"/>
                </a:srgbClr>
              </a:clrTo>
            </a:clrChange>
          </a:blip>
          <a:stretch>
            <a:fillRect/>
          </a:stretch>
        </p:blipFill>
        <p:spPr>
          <a:xfrm>
            <a:off x="0" y="1224915"/>
            <a:ext cx="3483610" cy="5633085"/>
          </a:xfrm>
          <a:prstGeom prst="rect">
            <a:avLst/>
          </a:prstGeom>
        </p:spPr>
      </p:pic>
      <p:pic>
        <p:nvPicPr>
          <p:cNvPr id="5" name="图片 4"/>
          <p:cNvPicPr>
            <a:picLocks noChangeAspect="1"/>
          </p:cNvPicPr>
          <p:nvPr/>
        </p:nvPicPr>
        <p:blipFill>
          <a:blip r:embed="rId3"/>
          <a:stretch>
            <a:fillRect/>
          </a:stretch>
        </p:blipFill>
        <p:spPr>
          <a:xfrm>
            <a:off x="3274695" y="3014980"/>
            <a:ext cx="4250055" cy="3843020"/>
          </a:xfrm>
          <a:prstGeom prst="rect">
            <a:avLst/>
          </a:prstGeom>
        </p:spPr>
      </p:pic>
      <p:pic>
        <p:nvPicPr>
          <p:cNvPr id="7" name="图片 6"/>
          <p:cNvPicPr>
            <a:picLocks noChangeAspect="1"/>
          </p:cNvPicPr>
          <p:nvPr/>
        </p:nvPicPr>
        <p:blipFill>
          <a:blip r:embed="rId4"/>
          <a:stretch>
            <a:fillRect/>
          </a:stretch>
        </p:blipFill>
        <p:spPr>
          <a:xfrm>
            <a:off x="3667125" y="0"/>
            <a:ext cx="4286250" cy="2603500"/>
          </a:xfrm>
          <a:prstGeom prst="rect">
            <a:avLst/>
          </a:prstGeom>
        </p:spPr>
      </p:pic>
      <p:sp>
        <p:nvSpPr>
          <p:cNvPr id="4" name="文本框 3"/>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104</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5545455" y="3688080"/>
            <a:ext cx="2794000" cy="2965450"/>
          </a:xfrm>
          <a:prstGeom prst="rect">
            <a:avLst/>
          </a:prstGeom>
        </p:spPr>
      </p:pic>
      <p:pic>
        <p:nvPicPr>
          <p:cNvPr id="7" name="图片 6"/>
          <p:cNvPicPr>
            <a:picLocks noChangeAspect="1"/>
          </p:cNvPicPr>
          <p:nvPr/>
        </p:nvPicPr>
        <p:blipFill>
          <a:blip r:embed="rId2"/>
          <a:stretch>
            <a:fillRect/>
          </a:stretch>
        </p:blipFill>
        <p:spPr>
          <a:xfrm>
            <a:off x="7809865" y="374650"/>
            <a:ext cx="2794000" cy="2965450"/>
          </a:xfrm>
          <a:prstGeom prst="rect">
            <a:avLst/>
          </a:prstGeom>
        </p:spPr>
      </p:pic>
      <p:pic>
        <p:nvPicPr>
          <p:cNvPr id="8" name="图片 7"/>
          <p:cNvPicPr>
            <a:picLocks noChangeAspect="1"/>
          </p:cNvPicPr>
          <p:nvPr/>
        </p:nvPicPr>
        <p:blipFill>
          <a:blip r:embed="rId3"/>
          <a:stretch>
            <a:fillRect/>
          </a:stretch>
        </p:blipFill>
        <p:spPr>
          <a:xfrm>
            <a:off x="2994660" y="1522730"/>
            <a:ext cx="2794000" cy="2965450"/>
          </a:xfrm>
          <a:prstGeom prst="rect">
            <a:avLst/>
          </a:prstGeom>
        </p:spPr>
      </p:pic>
      <p:pic>
        <p:nvPicPr>
          <p:cNvPr id="9" name="图片 8"/>
          <p:cNvPicPr>
            <a:picLocks noChangeAspect="1"/>
          </p:cNvPicPr>
          <p:nvPr/>
        </p:nvPicPr>
        <p:blipFill>
          <a:blip r:embed="rId4"/>
          <a:stretch>
            <a:fillRect/>
          </a:stretch>
        </p:blipFill>
        <p:spPr>
          <a:xfrm>
            <a:off x="0" y="3797935"/>
            <a:ext cx="2794000" cy="2965450"/>
          </a:xfrm>
          <a:prstGeom prst="rect">
            <a:avLst/>
          </a:prstGeom>
        </p:spPr>
      </p:pic>
      <p:pic>
        <p:nvPicPr>
          <p:cNvPr id="17" name="图片 16"/>
          <p:cNvPicPr>
            <a:picLocks noChangeAspect="1"/>
          </p:cNvPicPr>
          <p:nvPr/>
        </p:nvPicPr>
        <p:blipFill>
          <a:blip r:embed="rId5"/>
          <a:stretch>
            <a:fillRect/>
          </a:stretch>
        </p:blipFill>
        <p:spPr>
          <a:xfrm>
            <a:off x="5455920" y="1099185"/>
            <a:ext cx="3539490" cy="3481705"/>
          </a:xfrm>
          <a:prstGeom prst="rect">
            <a:avLst/>
          </a:prstGeom>
        </p:spPr>
      </p:pic>
      <p:pic>
        <p:nvPicPr>
          <p:cNvPr id="19" name="图片 18"/>
          <p:cNvPicPr>
            <a:picLocks noChangeAspect="1"/>
          </p:cNvPicPr>
          <p:nvPr/>
        </p:nvPicPr>
        <p:blipFill>
          <a:blip r:embed="rId6"/>
          <a:stretch>
            <a:fillRect/>
          </a:stretch>
        </p:blipFill>
        <p:spPr>
          <a:xfrm>
            <a:off x="7243445" y="2932430"/>
            <a:ext cx="3486150" cy="3429000"/>
          </a:xfrm>
          <a:prstGeom prst="rect">
            <a:avLst/>
          </a:prstGeom>
        </p:spPr>
      </p:pic>
      <p:pic>
        <p:nvPicPr>
          <p:cNvPr id="23" name="图片 22"/>
          <p:cNvPicPr>
            <a:picLocks noChangeAspect="1"/>
          </p:cNvPicPr>
          <p:nvPr/>
        </p:nvPicPr>
        <p:blipFill>
          <a:blip r:embed="rId7"/>
          <a:stretch>
            <a:fillRect/>
          </a:stretch>
        </p:blipFill>
        <p:spPr>
          <a:xfrm>
            <a:off x="395605" y="2184400"/>
            <a:ext cx="4152900" cy="3505200"/>
          </a:xfrm>
          <a:prstGeom prst="rect">
            <a:avLst/>
          </a:prstGeom>
        </p:spPr>
      </p:pic>
      <p:pic>
        <p:nvPicPr>
          <p:cNvPr id="24" name="图片 23"/>
          <p:cNvPicPr>
            <a:picLocks noChangeAspect="1"/>
          </p:cNvPicPr>
          <p:nvPr/>
        </p:nvPicPr>
        <p:blipFill>
          <a:blip r:embed="rId8"/>
          <a:stretch>
            <a:fillRect/>
          </a:stretch>
        </p:blipFill>
        <p:spPr>
          <a:xfrm>
            <a:off x="1303020" y="3148330"/>
            <a:ext cx="4152900" cy="3505200"/>
          </a:xfrm>
          <a:prstGeom prst="rect">
            <a:avLst/>
          </a:prstGeom>
        </p:spPr>
      </p:pic>
      <p:sp>
        <p:nvSpPr>
          <p:cNvPr id="25" name="文本框 24"/>
          <p:cNvSpPr txBox="1"/>
          <p:nvPr/>
        </p:nvSpPr>
        <p:spPr>
          <a:xfrm>
            <a:off x="8477250" y="4302760"/>
            <a:ext cx="2979420" cy="922020"/>
          </a:xfrm>
          <a:prstGeom prst="rect">
            <a:avLst/>
          </a:prstGeom>
          <a:noFill/>
        </p:spPr>
        <p:txBody>
          <a:bodyPr wrap="square" rtlCol="0" anchor="t">
            <a:spAutoFit/>
          </a:bodyPr>
          <a:p>
            <a:r>
              <a:rPr lang="zh-CN" altLang="en-US"/>
              <a:t>拨开凹凸不平鱼鳞般排列的红润外亮果肉如荔枝一般丰满白皙软糯有嚼劲</a:t>
            </a:r>
            <a:endParaRPr lang="zh-CN" altLang="en-US"/>
          </a:p>
        </p:txBody>
      </p:sp>
      <p:sp>
        <p:nvSpPr>
          <p:cNvPr id="26" name="文本框 25"/>
          <p:cNvSpPr txBox="1"/>
          <p:nvPr/>
        </p:nvSpPr>
        <p:spPr>
          <a:xfrm>
            <a:off x="7519670" y="2932430"/>
            <a:ext cx="3373755" cy="922020"/>
          </a:xfrm>
          <a:prstGeom prst="rect">
            <a:avLst/>
          </a:prstGeom>
          <a:noFill/>
        </p:spPr>
        <p:txBody>
          <a:bodyPr wrap="square" rtlCol="0" anchor="t">
            <a:spAutoFit/>
          </a:bodyPr>
          <a:p>
            <a:pPr algn="l">
              <a:buClrTx/>
              <a:buSzTx/>
              <a:buNone/>
            </a:pPr>
            <a:r>
              <a:rPr lang="en-US" altLang="zh-CN"/>
              <a:t>Q</a:t>
            </a:r>
            <a:r>
              <a:rPr lang="zh-CN" altLang="en-US"/>
              <a:t>弹的果肉中复刻了</a:t>
            </a:r>
            <a:endParaRPr lang="zh-CN" altLang="en-US"/>
          </a:p>
          <a:p>
            <a:pPr algn="l">
              <a:buClrTx/>
              <a:buSzTx/>
              <a:buNone/>
            </a:pPr>
            <a:r>
              <a:rPr lang="zh-CN" altLang="en-US"/>
              <a:t>一颗颗猕猴桃籽</a:t>
            </a:r>
            <a:endParaRPr lang="zh-CN" altLang="en-US"/>
          </a:p>
          <a:p>
            <a:pPr algn="l">
              <a:buClrTx/>
              <a:buSzTx/>
              <a:buNone/>
            </a:pPr>
            <a:r>
              <a:rPr lang="zh-CN" altLang="en-US"/>
              <a:t>就像是一颗真正的猕猴桃果肉</a:t>
            </a:r>
            <a:endParaRPr lang="zh-CN" altLang="en-US"/>
          </a:p>
        </p:txBody>
      </p:sp>
      <p:sp>
        <p:nvSpPr>
          <p:cNvPr id="27" name="文本框 26"/>
          <p:cNvSpPr txBox="1"/>
          <p:nvPr/>
        </p:nvSpPr>
        <p:spPr>
          <a:xfrm>
            <a:off x="5175250" y="2406015"/>
            <a:ext cx="2218690" cy="1198880"/>
          </a:xfrm>
          <a:prstGeom prst="rect">
            <a:avLst/>
          </a:prstGeom>
          <a:noFill/>
        </p:spPr>
        <p:txBody>
          <a:bodyPr wrap="square" rtlCol="0" anchor="t">
            <a:spAutoFit/>
          </a:bodyPr>
          <a:p>
            <a:pPr algn="l">
              <a:buClrTx/>
              <a:buSzTx/>
              <a:buNone/>
            </a:pPr>
            <a:r>
              <a:rPr lang="zh-CN" altLang="en-US"/>
              <a:t>红色果皮包裹</a:t>
            </a:r>
            <a:endParaRPr lang="zh-CN" altLang="en-US"/>
          </a:p>
          <a:p>
            <a:pPr algn="l">
              <a:buClrTx/>
              <a:buSzTx/>
              <a:buNone/>
            </a:pPr>
            <a:r>
              <a:rPr lang="zh-CN" altLang="en-US"/>
              <a:t>清透浅黄的果肉</a:t>
            </a:r>
            <a:endParaRPr lang="zh-CN" altLang="en-US"/>
          </a:p>
          <a:p>
            <a:pPr algn="l">
              <a:buClrTx/>
              <a:buSzTx/>
              <a:buNone/>
            </a:pPr>
            <a:r>
              <a:rPr lang="zh-CN" altLang="en-US"/>
              <a:t>口弹的口感真的像</a:t>
            </a:r>
            <a:endParaRPr lang="zh-CN" altLang="en-US"/>
          </a:p>
          <a:p>
            <a:pPr algn="l">
              <a:buClrTx/>
              <a:buSzTx/>
              <a:buNone/>
            </a:pPr>
            <a:r>
              <a:rPr lang="zh-CN" altLang="en-US"/>
              <a:t>在吃熟透的李子</a:t>
            </a:r>
            <a:endParaRPr lang="zh-CN" altLang="en-US"/>
          </a:p>
        </p:txBody>
      </p:sp>
      <p:sp>
        <p:nvSpPr>
          <p:cNvPr id="28" name="文本框 27"/>
          <p:cNvSpPr txBox="1"/>
          <p:nvPr/>
        </p:nvSpPr>
        <p:spPr>
          <a:xfrm>
            <a:off x="3133090" y="4958080"/>
            <a:ext cx="3503930" cy="645160"/>
          </a:xfrm>
          <a:prstGeom prst="rect">
            <a:avLst/>
          </a:prstGeom>
          <a:noFill/>
        </p:spPr>
        <p:txBody>
          <a:bodyPr wrap="square" rtlCol="0" anchor="t">
            <a:spAutoFit/>
          </a:bodyPr>
          <a:p>
            <a:r>
              <a:rPr lang="zh-CN" altLang="en-US"/>
              <a:t>内外都如葡萄般圆润放入口中</a:t>
            </a:r>
            <a:endParaRPr lang="zh-CN" altLang="en-US"/>
          </a:p>
          <a:p>
            <a:r>
              <a:rPr lang="zh-CN" altLang="en-US"/>
              <a:t>瞬间充满软滑清甜口感</a:t>
            </a:r>
            <a:endParaRPr lang="zh-CN" altLang="en-US"/>
          </a:p>
        </p:txBody>
      </p:sp>
      <p:sp>
        <p:nvSpPr>
          <p:cNvPr id="29" name="矩形 28"/>
          <p:cNvSpPr/>
          <p:nvPr/>
        </p:nvSpPr>
        <p:spPr>
          <a:xfrm>
            <a:off x="288925" y="3688080"/>
            <a:ext cx="2388870" cy="691515"/>
          </a:xfrm>
          <a:prstGeom prst="rect">
            <a:avLst/>
          </a:prstGeom>
          <a:noFill/>
          <a:ln>
            <a:noFill/>
          </a:ln>
        </p:spPr>
        <p:txBody>
          <a:bodyPr wrap="square" rtlCol="0" anchor="t">
            <a:spAutoFit/>
          </a:bodyPr>
          <a:p>
            <a:pPr algn="ctr"/>
            <a:r>
              <a:rPr lang="zh-CN" altLang="en-US" sz="3900" b="1">
                <a:ln w="6600">
                  <a:solidFill>
                    <a:schemeClr val="bg1"/>
                  </a:solidFill>
                  <a:prstDash val="solid"/>
                </a:ln>
                <a:solidFill>
                  <a:srgbClr val="7030A0"/>
                </a:solidFill>
                <a:effectLst>
                  <a:outerShdw dist="38100" dir="2700000" algn="tl" rotWithShape="0">
                    <a:schemeClr val="accent2"/>
                  </a:outerShdw>
                </a:effectLst>
              </a:rPr>
              <a:t>葡萄</a:t>
            </a:r>
            <a:endParaRPr lang="zh-CN" altLang="en-US" sz="3900" b="1">
              <a:ln w="6600">
                <a:solidFill>
                  <a:schemeClr val="bg1"/>
                </a:solidFill>
                <a:prstDash val="solid"/>
              </a:ln>
              <a:solidFill>
                <a:srgbClr val="7030A0"/>
              </a:solidFill>
              <a:effectLst>
                <a:outerShdw dist="38100" dir="2700000" algn="tl" rotWithShape="0">
                  <a:schemeClr val="accent2"/>
                </a:outerShdw>
              </a:effectLst>
            </a:endParaRPr>
          </a:p>
        </p:txBody>
      </p:sp>
      <p:sp>
        <p:nvSpPr>
          <p:cNvPr id="30" name="矩形 29"/>
          <p:cNvSpPr/>
          <p:nvPr/>
        </p:nvSpPr>
        <p:spPr>
          <a:xfrm>
            <a:off x="3853180" y="1418590"/>
            <a:ext cx="1732915" cy="691515"/>
          </a:xfrm>
          <a:prstGeom prst="rect">
            <a:avLst/>
          </a:prstGeom>
          <a:noFill/>
          <a:ln>
            <a:noFill/>
          </a:ln>
        </p:spPr>
        <p:txBody>
          <a:bodyPr wrap="square" rtlCol="0" anchor="t">
            <a:spAutoFit/>
          </a:bodyPr>
          <a:p>
            <a:pPr algn="ctr"/>
            <a:r>
              <a:rPr lang="zh-CN" altLang="en-US" sz="3900" b="1">
                <a:ln w="6600">
                  <a:solidFill>
                    <a:schemeClr val="bg1"/>
                  </a:solidFill>
                  <a:prstDash val="solid"/>
                </a:ln>
                <a:solidFill>
                  <a:schemeClr val="accent2"/>
                </a:solidFill>
                <a:effectLst>
                  <a:outerShdw dist="38100" dir="2700000" algn="tl" rotWithShape="0">
                    <a:schemeClr val="accent2"/>
                  </a:outerShdw>
                </a:effectLst>
              </a:rPr>
              <a:t>李子</a:t>
            </a:r>
            <a:endParaRPr lang="zh-CN" altLang="en-US" sz="3900" b="1">
              <a:ln w="6600">
                <a:solidFill>
                  <a:schemeClr val="bg1"/>
                </a:solidFill>
                <a:prstDash val="solid"/>
              </a:ln>
              <a:solidFill>
                <a:schemeClr val="accent2"/>
              </a:solidFill>
              <a:effectLst>
                <a:outerShdw dist="38100" dir="2700000" algn="tl" rotWithShape="0">
                  <a:schemeClr val="accent2"/>
                </a:outerShdw>
              </a:effectLst>
            </a:endParaRPr>
          </a:p>
        </p:txBody>
      </p:sp>
      <p:sp>
        <p:nvSpPr>
          <p:cNvPr id="31" name="矩形 30"/>
          <p:cNvSpPr/>
          <p:nvPr/>
        </p:nvSpPr>
        <p:spPr>
          <a:xfrm>
            <a:off x="8428990" y="5302885"/>
            <a:ext cx="2388870" cy="691515"/>
          </a:xfrm>
          <a:prstGeom prst="rect">
            <a:avLst/>
          </a:prstGeom>
          <a:noFill/>
          <a:ln>
            <a:noFill/>
          </a:ln>
        </p:spPr>
        <p:txBody>
          <a:bodyPr wrap="square" rtlCol="0" anchor="t">
            <a:spAutoFit/>
          </a:bodyPr>
          <a:p>
            <a:pPr algn="ctr"/>
            <a:r>
              <a:rPr lang="zh-CN" altLang="en-US" sz="3900" b="1">
                <a:ln w="6600">
                  <a:solidFill>
                    <a:schemeClr val="bg1"/>
                  </a:solidFill>
                  <a:prstDash val="solid"/>
                </a:ln>
                <a:solidFill>
                  <a:srgbClr val="FF0000"/>
                </a:solidFill>
                <a:effectLst>
                  <a:outerShdw dist="38100" dir="2700000" algn="tl" rotWithShape="0">
                    <a:schemeClr val="accent2"/>
                  </a:outerShdw>
                </a:effectLst>
              </a:rPr>
              <a:t>荔枝</a:t>
            </a:r>
            <a:endParaRPr lang="zh-CN" altLang="en-US" sz="3900" b="1">
              <a:ln w="6600">
                <a:solidFill>
                  <a:schemeClr val="bg1"/>
                </a:solidFill>
                <a:prstDash val="solid"/>
              </a:ln>
              <a:solidFill>
                <a:srgbClr val="FF0000"/>
              </a:solidFill>
              <a:effectLst>
                <a:outerShdw dist="38100" dir="2700000" algn="tl" rotWithShape="0">
                  <a:schemeClr val="accent2"/>
                </a:outerShdw>
              </a:effectLst>
            </a:endParaRPr>
          </a:p>
        </p:txBody>
      </p:sp>
      <p:sp>
        <p:nvSpPr>
          <p:cNvPr id="32" name="矩形 31"/>
          <p:cNvSpPr/>
          <p:nvPr/>
        </p:nvSpPr>
        <p:spPr>
          <a:xfrm>
            <a:off x="7609840" y="233680"/>
            <a:ext cx="2388870" cy="691515"/>
          </a:xfrm>
          <a:prstGeom prst="rect">
            <a:avLst/>
          </a:prstGeom>
          <a:noFill/>
          <a:ln>
            <a:noFill/>
          </a:ln>
        </p:spPr>
        <p:txBody>
          <a:bodyPr wrap="square" rtlCol="0" anchor="t">
            <a:spAutoFit/>
          </a:bodyPr>
          <a:p>
            <a:pPr algn="ctr"/>
            <a:r>
              <a:rPr lang="zh-CN" altLang="en-US" sz="3900" b="1">
                <a:ln w="6600">
                  <a:solidFill>
                    <a:schemeClr val="bg1"/>
                  </a:solidFill>
                  <a:prstDash val="solid"/>
                </a:ln>
                <a:solidFill>
                  <a:srgbClr val="00B050"/>
                </a:solidFill>
                <a:effectLst>
                  <a:outerShdw dist="38100" dir="2700000" algn="tl" rotWithShape="0">
                    <a:schemeClr val="accent2"/>
                  </a:outerShdw>
                </a:effectLst>
              </a:rPr>
              <a:t>猕猴桃</a:t>
            </a:r>
            <a:endParaRPr lang="zh-CN" altLang="en-US" sz="3900" b="1">
              <a:ln w="6600">
                <a:solidFill>
                  <a:schemeClr val="bg1"/>
                </a:solidFill>
                <a:prstDash val="solid"/>
              </a:ln>
              <a:solidFill>
                <a:srgbClr val="00B050"/>
              </a:solidFill>
              <a:effectLst>
                <a:outerShdw dist="38100" dir="2700000" algn="tl" rotWithShape="0">
                  <a:schemeClr val="accent2"/>
                </a:outerShdw>
              </a:effectLst>
            </a:endParaRPr>
          </a:p>
        </p:txBody>
      </p:sp>
      <p:sp>
        <p:nvSpPr>
          <p:cNvPr id="11" name="文本框 10"/>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新品推荐七：</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剥皮软糖（凝胶糖果）</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spTree>
    <p:custDataLst>
      <p:tags r:id="rId9"/>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33045" y="655320"/>
            <a:ext cx="3429000" cy="1314450"/>
          </a:xfrm>
          <a:prstGeom prst="rect">
            <a:avLst/>
          </a:prstGeom>
        </p:spPr>
      </p:pic>
      <p:sp>
        <p:nvSpPr>
          <p:cNvPr id="6" name="矩形 5"/>
          <p:cNvSpPr/>
          <p:nvPr/>
        </p:nvSpPr>
        <p:spPr>
          <a:xfrm>
            <a:off x="2299335" y="1278255"/>
            <a:ext cx="2981325" cy="691515"/>
          </a:xfrm>
          <a:prstGeom prst="rect">
            <a:avLst/>
          </a:prstGeom>
          <a:noFill/>
          <a:ln>
            <a:noFill/>
          </a:ln>
        </p:spPr>
        <p:txBody>
          <a:bodyPr wrap="square" rtlCol="0" anchor="t">
            <a:spAutoFit/>
          </a:bodyPr>
          <a:p>
            <a:pPr algn="ctr"/>
            <a:r>
              <a:rPr lang="zh-CN" altLang="en-US" sz="3900" b="1">
                <a:ln w="6600">
                  <a:solidFill>
                    <a:schemeClr val="bg1"/>
                  </a:solidFill>
                  <a:prstDash val="solid"/>
                </a:ln>
                <a:gradFill>
                  <a:gsLst>
                    <a:gs pos="50000">
                      <a:srgbClr val="F9E397"/>
                    </a:gs>
                    <a:gs pos="0">
                      <a:srgbClr val="F9EBB8"/>
                    </a:gs>
                    <a:gs pos="100000">
                      <a:srgbClr val="F8DB75"/>
                    </a:gs>
                  </a:gsLst>
                  <a:lin scaled="1"/>
                </a:gradFill>
                <a:effectLst>
                  <a:outerShdw dist="38100" dir="2700000" algn="tl" rotWithShape="0">
                    <a:schemeClr val="accent2"/>
                  </a:outerShdw>
                </a:effectLst>
              </a:rPr>
              <a:t>果汁添加量</a:t>
            </a:r>
            <a:endParaRPr lang="zh-CN" altLang="en-US" sz="3900" b="1">
              <a:ln w="6600">
                <a:solidFill>
                  <a:schemeClr val="bg1"/>
                </a:solidFill>
                <a:prstDash val="solid"/>
              </a:ln>
              <a:gradFill>
                <a:gsLst>
                  <a:gs pos="50000">
                    <a:srgbClr val="F9E397"/>
                  </a:gs>
                  <a:gs pos="0">
                    <a:srgbClr val="F9EBB8"/>
                  </a:gs>
                  <a:gs pos="100000">
                    <a:srgbClr val="F8DB75"/>
                  </a:gs>
                </a:gsLst>
                <a:lin scaled="1"/>
              </a:gradFill>
              <a:effectLst>
                <a:outerShdw dist="38100" dir="2700000" algn="tl" rotWithShape="0">
                  <a:schemeClr val="accent2"/>
                </a:outerShdw>
              </a:effectLst>
            </a:endParaRPr>
          </a:p>
        </p:txBody>
      </p:sp>
      <p:sp>
        <p:nvSpPr>
          <p:cNvPr id="28" name="文本框 27"/>
          <p:cNvSpPr txBox="1"/>
          <p:nvPr/>
        </p:nvSpPr>
        <p:spPr>
          <a:xfrm>
            <a:off x="4385310" y="2078990"/>
            <a:ext cx="2515235" cy="1476375"/>
          </a:xfrm>
          <a:prstGeom prst="rect">
            <a:avLst/>
          </a:prstGeom>
          <a:noFill/>
        </p:spPr>
        <p:txBody>
          <a:bodyPr wrap="square" rtlCol="0" anchor="t">
            <a:spAutoFit/>
          </a:bodyPr>
          <a:p>
            <a:pPr fontAlgn="auto">
              <a:lnSpc>
                <a:spcPct val="150000"/>
              </a:lnSpc>
            </a:pPr>
            <a:r>
              <a:rPr lang="zh-CN" altLang="en-US" sz="2000"/>
              <a:t>一口咬下去</a:t>
            </a:r>
            <a:r>
              <a:rPr lang="en-US" altLang="zh-CN" sz="2000"/>
              <a:t> </a:t>
            </a:r>
            <a:endParaRPr lang="en-US" altLang="zh-CN" sz="2000"/>
          </a:p>
          <a:p>
            <a:pPr fontAlgn="auto">
              <a:lnSpc>
                <a:spcPct val="150000"/>
              </a:lnSpc>
            </a:pPr>
            <a:r>
              <a:rPr lang="zh-CN" altLang="en-US" sz="2000"/>
              <a:t>味道充满口腔</a:t>
            </a:r>
            <a:r>
              <a:rPr lang="en-US" altLang="zh-CN" sz="2000"/>
              <a:t> </a:t>
            </a:r>
            <a:endParaRPr lang="en-US" altLang="zh-CN" sz="2000"/>
          </a:p>
          <a:p>
            <a:pPr fontAlgn="auto">
              <a:lnSpc>
                <a:spcPct val="150000"/>
              </a:lnSpc>
            </a:pPr>
            <a:r>
              <a:rPr lang="zh-CN" altLang="en-US" sz="2000"/>
              <a:t>仿佛置身浓郁果香中</a:t>
            </a:r>
            <a:endParaRPr lang="zh-CN" altLang="en-US" sz="2000"/>
          </a:p>
        </p:txBody>
      </p:sp>
      <p:pic>
        <p:nvPicPr>
          <p:cNvPr id="8" name="图片 7"/>
          <p:cNvPicPr>
            <a:picLocks noChangeAspect="1"/>
          </p:cNvPicPr>
          <p:nvPr/>
        </p:nvPicPr>
        <p:blipFill>
          <a:blip r:embed="rId2"/>
          <a:stretch>
            <a:fillRect/>
          </a:stretch>
        </p:blipFill>
        <p:spPr>
          <a:xfrm>
            <a:off x="1045210" y="2078990"/>
            <a:ext cx="3157220" cy="2673985"/>
          </a:xfrm>
          <a:prstGeom prst="rect">
            <a:avLst/>
          </a:prstGeom>
        </p:spPr>
      </p:pic>
      <p:pic>
        <p:nvPicPr>
          <p:cNvPr id="9" name="图片 8"/>
          <p:cNvPicPr>
            <a:picLocks noChangeAspect="1"/>
          </p:cNvPicPr>
          <p:nvPr/>
        </p:nvPicPr>
        <p:blipFill>
          <a:blip r:embed="rId3"/>
          <a:stretch>
            <a:fillRect/>
          </a:stretch>
        </p:blipFill>
        <p:spPr>
          <a:xfrm>
            <a:off x="1479550" y="2970530"/>
            <a:ext cx="4239895" cy="2189480"/>
          </a:xfrm>
          <a:prstGeom prst="rect">
            <a:avLst/>
          </a:prstGeom>
        </p:spPr>
      </p:pic>
      <p:pic>
        <p:nvPicPr>
          <p:cNvPr id="10" name="图片 9"/>
          <p:cNvPicPr>
            <a:picLocks noChangeAspect="1"/>
          </p:cNvPicPr>
          <p:nvPr/>
        </p:nvPicPr>
        <p:blipFill>
          <a:blip r:embed="rId4"/>
          <a:stretch>
            <a:fillRect/>
          </a:stretch>
        </p:blipFill>
        <p:spPr>
          <a:xfrm>
            <a:off x="-313690" y="1935480"/>
            <a:ext cx="2613025" cy="2386965"/>
          </a:xfrm>
          <a:prstGeom prst="rect">
            <a:avLst/>
          </a:prstGeom>
        </p:spPr>
      </p:pic>
      <p:pic>
        <p:nvPicPr>
          <p:cNvPr id="11" name="图片 10"/>
          <p:cNvPicPr>
            <a:picLocks noChangeAspect="1"/>
          </p:cNvPicPr>
          <p:nvPr/>
        </p:nvPicPr>
        <p:blipFill>
          <a:blip r:embed="rId5"/>
          <a:stretch>
            <a:fillRect/>
          </a:stretch>
        </p:blipFill>
        <p:spPr>
          <a:xfrm>
            <a:off x="-1152525" y="3518535"/>
            <a:ext cx="7167245" cy="3887470"/>
          </a:xfrm>
          <a:prstGeom prst="rect">
            <a:avLst/>
          </a:prstGeom>
        </p:spPr>
      </p:pic>
      <p:pic>
        <p:nvPicPr>
          <p:cNvPr id="12" name="图片 11"/>
          <p:cNvPicPr>
            <a:picLocks noChangeAspect="1"/>
          </p:cNvPicPr>
          <p:nvPr/>
        </p:nvPicPr>
        <p:blipFill>
          <a:blip r:embed="rId6"/>
          <a:stretch>
            <a:fillRect/>
          </a:stretch>
        </p:blipFill>
        <p:spPr>
          <a:xfrm>
            <a:off x="6652895" y="315595"/>
            <a:ext cx="3835400" cy="5209540"/>
          </a:xfrm>
          <a:prstGeom prst="rect">
            <a:avLst/>
          </a:prstGeom>
        </p:spPr>
      </p:pic>
      <p:sp>
        <p:nvSpPr>
          <p:cNvPr id="2" name="文本框 1"/>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67</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7"/>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84785" y="2327910"/>
            <a:ext cx="3810000" cy="3810000"/>
          </a:xfrm>
          <a:prstGeom prst="rect">
            <a:avLst/>
          </a:prstGeom>
        </p:spPr>
      </p:pic>
      <p:pic>
        <p:nvPicPr>
          <p:cNvPr id="5" name="图片 4"/>
          <p:cNvPicPr>
            <a:picLocks noChangeAspect="1"/>
          </p:cNvPicPr>
          <p:nvPr/>
        </p:nvPicPr>
        <p:blipFill>
          <a:blip r:embed="rId2"/>
          <a:stretch>
            <a:fillRect/>
          </a:stretch>
        </p:blipFill>
        <p:spPr>
          <a:xfrm>
            <a:off x="4675505" y="2303145"/>
            <a:ext cx="6892290" cy="4662805"/>
          </a:xfrm>
          <a:prstGeom prst="rect">
            <a:avLst/>
          </a:prstGeom>
        </p:spPr>
      </p:pic>
      <p:sp>
        <p:nvSpPr>
          <p:cNvPr id="10" name="文本框 9"/>
          <p:cNvSpPr txBox="1"/>
          <p:nvPr/>
        </p:nvSpPr>
        <p:spPr>
          <a:xfrm>
            <a:off x="8110855" y="2465705"/>
            <a:ext cx="3585845" cy="86042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000"/>
              <a:t>尽情享受浓郁巧克力的</a:t>
            </a:r>
            <a:r>
              <a:rPr lang="zh-CN" altLang="en-US" sz="2000"/>
              <a:t>味道</a:t>
            </a:r>
            <a:endParaRPr lang="zh-CN" altLang="en-US" sz="2000"/>
          </a:p>
          <a:p>
            <a:pPr indent="0" fontAlgn="auto">
              <a:lnSpc>
                <a:spcPct val="125000"/>
              </a:lnSpc>
              <a:buFont typeface="Wingdings" panose="05000000000000000000" charset="0"/>
              <a:buNone/>
            </a:pPr>
            <a:r>
              <a:rPr lang="en-US" altLang="zh-CN" sz="2000"/>
              <a:t>     </a:t>
            </a:r>
            <a:r>
              <a:rPr lang="zh-CN" altLang="en-US" sz="2000"/>
              <a:t>外壳香酥美味</a:t>
            </a:r>
            <a:r>
              <a:rPr lang="en-US" altLang="zh-CN" sz="2000"/>
              <a:t> </a:t>
            </a:r>
            <a:r>
              <a:rPr lang="zh-CN" altLang="en-US" sz="2000"/>
              <a:t>柔软内芯</a:t>
            </a:r>
            <a:endParaRPr lang="zh-CN" altLang="en-US" sz="2000"/>
          </a:p>
        </p:txBody>
      </p:sp>
      <p:sp>
        <p:nvSpPr>
          <p:cNvPr id="12" name="文本框 11"/>
          <p:cNvSpPr txBox="1"/>
          <p:nvPr/>
        </p:nvSpPr>
        <p:spPr>
          <a:xfrm>
            <a:off x="7836535" y="6212205"/>
            <a:ext cx="3860165" cy="47561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000"/>
              <a:t>口感柔顺</a:t>
            </a:r>
            <a:r>
              <a:rPr lang="en-US" altLang="zh-CN" sz="2000"/>
              <a:t> </a:t>
            </a:r>
            <a:r>
              <a:rPr lang="zh-CN" altLang="en-US" sz="2000"/>
              <a:t>入口即享丝滑</a:t>
            </a:r>
            <a:r>
              <a:rPr lang="zh-CN" altLang="en-US" sz="2000"/>
              <a:t>巧克力</a:t>
            </a:r>
            <a:endParaRPr lang="zh-CN" altLang="en-US" sz="2000"/>
          </a:p>
        </p:txBody>
      </p:sp>
      <p:sp>
        <p:nvSpPr>
          <p:cNvPr id="13" name="文本框 12"/>
          <p:cNvSpPr txBox="1"/>
          <p:nvPr/>
        </p:nvSpPr>
        <p:spPr>
          <a:xfrm>
            <a:off x="4504055" y="5905500"/>
            <a:ext cx="3268980" cy="47561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000"/>
              <a:t>糕点如同棉花糖般</a:t>
            </a:r>
            <a:r>
              <a:rPr lang="zh-CN" altLang="en-US" sz="2000"/>
              <a:t>柔软</a:t>
            </a:r>
            <a:endParaRPr lang="zh-CN" altLang="en-US" sz="2000"/>
          </a:p>
        </p:txBody>
      </p:sp>
      <p:pic>
        <p:nvPicPr>
          <p:cNvPr id="14" name="图片 13"/>
          <p:cNvPicPr>
            <a:picLocks noChangeAspect="1"/>
          </p:cNvPicPr>
          <p:nvPr/>
        </p:nvPicPr>
        <p:blipFill>
          <a:blip r:embed="rId3"/>
          <a:stretch>
            <a:fillRect/>
          </a:stretch>
        </p:blipFill>
        <p:spPr>
          <a:xfrm>
            <a:off x="2848610" y="920750"/>
            <a:ext cx="3086100" cy="419100"/>
          </a:xfrm>
          <a:prstGeom prst="rect">
            <a:avLst/>
          </a:prstGeom>
        </p:spPr>
      </p:pic>
      <p:sp>
        <p:nvSpPr>
          <p:cNvPr id="15" name="文本框 14"/>
          <p:cNvSpPr txBox="1"/>
          <p:nvPr/>
        </p:nvSpPr>
        <p:spPr>
          <a:xfrm>
            <a:off x="3742055" y="1410970"/>
            <a:ext cx="4242435" cy="124523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000"/>
              <a:t>像刚烤出来一样香酥美味的口感</a:t>
            </a:r>
            <a:endParaRPr lang="zh-CN" altLang="en-US" sz="2000"/>
          </a:p>
          <a:p>
            <a:pPr marL="285750" indent="-285750" fontAlgn="auto">
              <a:lnSpc>
                <a:spcPct val="125000"/>
              </a:lnSpc>
              <a:buFont typeface="Wingdings" panose="05000000000000000000" charset="0"/>
              <a:buChar char="p"/>
            </a:pPr>
            <a:r>
              <a:rPr lang="zh-CN" altLang="en-US" sz="2000"/>
              <a:t>更精致的包装~更好吃的糕点~</a:t>
            </a:r>
            <a:endParaRPr lang="zh-CN" altLang="en-US" sz="2000"/>
          </a:p>
          <a:p>
            <a:pPr marL="285750" indent="-285750" fontAlgn="auto">
              <a:lnSpc>
                <a:spcPct val="125000"/>
              </a:lnSpc>
              <a:buFont typeface="Wingdings" panose="05000000000000000000" charset="0"/>
              <a:buChar char="p"/>
            </a:pPr>
            <a:r>
              <a:rPr lang="zh-CN" altLang="en-US" sz="2000"/>
              <a:t>浓郁咖啡口味~让你赞不绝口</a:t>
            </a:r>
            <a:endParaRPr lang="zh-CN" altLang="en-US" sz="2000"/>
          </a:p>
        </p:txBody>
      </p:sp>
      <p:sp>
        <p:nvSpPr>
          <p:cNvPr id="3" name="文本框 2"/>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新品推荐八：</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布朗尼</a:t>
            </a:r>
            <a:r>
              <a:rPr lang="zh-CN" altLang="en-US">
                <a:solidFill>
                  <a:schemeClr val="accent6">
                    <a:lumMod val="75000"/>
                  </a:schemeClr>
                </a:solidFill>
                <a:effectLst>
                  <a:outerShdw blurRad="38100" dist="19050" dir="2700000" algn="tl" rotWithShape="0">
                    <a:schemeClr val="dk1">
                      <a:alpha val="40000"/>
                    </a:schemeClr>
                  </a:outerShdw>
                </a:effectLst>
              </a:rPr>
              <a:t>蛋糕</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8</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custDataLst>
              <p:tags r:id="rId1"/>
            </p:custDataLst>
          </p:nvPr>
        </p:nvPicPr>
        <p:blipFill>
          <a:blip r:embed="rId2"/>
          <a:stretch>
            <a:fillRect/>
          </a:stretch>
        </p:blipFill>
        <p:spPr>
          <a:xfrm>
            <a:off x="4082415" y="2686050"/>
            <a:ext cx="6838950" cy="3600450"/>
          </a:xfrm>
          <a:prstGeom prst="rect">
            <a:avLst/>
          </a:prstGeom>
        </p:spPr>
      </p:pic>
      <p:sp>
        <p:nvSpPr>
          <p:cNvPr id="16" name="文本框 15"/>
          <p:cNvSpPr txBox="1"/>
          <p:nvPr/>
        </p:nvSpPr>
        <p:spPr>
          <a:xfrm>
            <a:off x="825818" y="5749290"/>
            <a:ext cx="4050030" cy="537210"/>
          </a:xfrm>
          <a:prstGeom prst="rect">
            <a:avLst/>
          </a:prstGeom>
          <a:noFill/>
        </p:spPr>
        <p:txBody>
          <a:bodyPr wrap="none" rtlCol="0" anchor="t">
            <a:spAutoFit/>
          </a:bodyPr>
          <a:p>
            <a:pPr algn="l"/>
            <a:r>
              <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多层奇妙口感</a:t>
            </a:r>
            <a:r>
              <a:rPr lang="en-US" altLang="zh-CN"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 </a:t>
            </a:r>
            <a:r>
              <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层层</a:t>
            </a:r>
            <a:r>
              <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迸发</a:t>
            </a:r>
            <a:endPar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endParaRPr>
          </a:p>
        </p:txBody>
      </p:sp>
      <p:pic>
        <p:nvPicPr>
          <p:cNvPr id="3" name="图片 2"/>
          <p:cNvPicPr>
            <a:picLocks noChangeAspect="1"/>
          </p:cNvPicPr>
          <p:nvPr/>
        </p:nvPicPr>
        <p:blipFill>
          <a:blip r:embed="rId3"/>
          <a:stretch>
            <a:fillRect/>
          </a:stretch>
        </p:blipFill>
        <p:spPr>
          <a:xfrm>
            <a:off x="8570595" y="617220"/>
            <a:ext cx="3877310" cy="5276850"/>
          </a:xfrm>
          <a:prstGeom prst="rect">
            <a:avLst/>
          </a:prstGeom>
        </p:spPr>
      </p:pic>
      <p:pic>
        <p:nvPicPr>
          <p:cNvPr id="5" name="图片 4"/>
          <p:cNvPicPr>
            <a:picLocks noChangeAspect="1"/>
          </p:cNvPicPr>
          <p:nvPr/>
        </p:nvPicPr>
        <p:blipFill>
          <a:blip r:embed="rId4"/>
          <a:stretch>
            <a:fillRect/>
          </a:stretch>
        </p:blipFill>
        <p:spPr>
          <a:xfrm>
            <a:off x="750570" y="741045"/>
            <a:ext cx="1405255" cy="2471420"/>
          </a:xfrm>
          <a:prstGeom prst="rect">
            <a:avLst/>
          </a:prstGeom>
        </p:spPr>
      </p:pic>
      <p:pic>
        <p:nvPicPr>
          <p:cNvPr id="7" name="图片 6"/>
          <p:cNvPicPr>
            <a:picLocks noChangeAspect="1"/>
          </p:cNvPicPr>
          <p:nvPr/>
        </p:nvPicPr>
        <p:blipFill>
          <a:blip r:embed="rId5"/>
          <a:stretch>
            <a:fillRect/>
          </a:stretch>
        </p:blipFill>
        <p:spPr>
          <a:xfrm>
            <a:off x="2065655" y="3042920"/>
            <a:ext cx="1368425" cy="2432685"/>
          </a:xfrm>
          <a:prstGeom prst="rect">
            <a:avLst/>
          </a:prstGeom>
        </p:spPr>
      </p:pic>
      <p:sp>
        <p:nvSpPr>
          <p:cNvPr id="14" name="文本框 13"/>
          <p:cNvSpPr txBox="1"/>
          <p:nvPr/>
        </p:nvSpPr>
        <p:spPr>
          <a:xfrm>
            <a:off x="2155825" y="1143000"/>
            <a:ext cx="3077845" cy="112966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a:t>精选可可脂</a:t>
            </a:r>
            <a:r>
              <a:rPr lang="en-US" altLang="zh-CN"/>
              <a:t> </a:t>
            </a:r>
            <a:endParaRPr lang="en-US" altLang="zh-CN"/>
          </a:p>
          <a:p>
            <a:pPr indent="0" fontAlgn="auto">
              <a:lnSpc>
                <a:spcPct val="125000"/>
              </a:lnSpc>
              <a:buFont typeface="Wingdings" panose="05000000000000000000" charset="0"/>
              <a:buNone/>
            </a:pPr>
            <a:r>
              <a:rPr lang="en-US" altLang="zh-CN"/>
              <a:t>      </a:t>
            </a:r>
            <a:r>
              <a:rPr lang="zh-CN" altLang="en-US"/>
              <a:t>绵密顺滑</a:t>
            </a:r>
            <a:r>
              <a:rPr lang="en-US" altLang="zh-CN"/>
              <a:t> </a:t>
            </a:r>
            <a:endParaRPr lang="en-US" altLang="zh-CN"/>
          </a:p>
          <a:p>
            <a:pPr indent="0" fontAlgn="auto">
              <a:lnSpc>
                <a:spcPct val="125000"/>
              </a:lnSpc>
              <a:buFont typeface="Wingdings" panose="05000000000000000000" charset="0"/>
              <a:buNone/>
            </a:pPr>
            <a:r>
              <a:rPr lang="en-US" altLang="zh-CN"/>
              <a:t>      </a:t>
            </a:r>
            <a:r>
              <a:rPr lang="zh-CN" altLang="en-US"/>
              <a:t>浓郁可可香气</a:t>
            </a:r>
            <a:endParaRPr lang="zh-CN" altLang="en-US"/>
          </a:p>
        </p:txBody>
      </p:sp>
      <p:sp>
        <p:nvSpPr>
          <p:cNvPr id="15" name="文本框 14"/>
          <p:cNvSpPr txBox="1"/>
          <p:nvPr/>
        </p:nvSpPr>
        <p:spPr>
          <a:xfrm>
            <a:off x="440055" y="3587750"/>
            <a:ext cx="1715770" cy="112966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a:t>优质小麦粉</a:t>
            </a:r>
            <a:r>
              <a:rPr lang="en-US" altLang="zh-CN"/>
              <a:t> </a:t>
            </a:r>
            <a:r>
              <a:rPr lang="zh-CN" altLang="en-US"/>
              <a:t>绵密细腻</a:t>
            </a:r>
            <a:r>
              <a:rPr lang="en-US" altLang="zh-CN"/>
              <a:t> </a:t>
            </a:r>
            <a:r>
              <a:rPr lang="zh-CN" altLang="en-US"/>
              <a:t>越嚼越香</a:t>
            </a:r>
            <a:endParaRPr lang="zh-CN" altLang="en-US"/>
          </a:p>
        </p:txBody>
      </p:sp>
      <p:pic>
        <p:nvPicPr>
          <p:cNvPr id="17" name="图片 16"/>
          <p:cNvPicPr>
            <a:picLocks noChangeAspect="1"/>
          </p:cNvPicPr>
          <p:nvPr/>
        </p:nvPicPr>
        <p:blipFill>
          <a:blip r:embed="rId6"/>
          <a:stretch>
            <a:fillRect/>
          </a:stretch>
        </p:blipFill>
        <p:spPr>
          <a:xfrm>
            <a:off x="3216910" y="0"/>
            <a:ext cx="5727700" cy="3855720"/>
          </a:xfrm>
          <a:prstGeom prst="rect">
            <a:avLst/>
          </a:prstGeom>
        </p:spPr>
      </p:pic>
      <p:sp>
        <p:nvSpPr>
          <p:cNvPr id="4" name="文本框 3"/>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120</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8330565" y="2773680"/>
            <a:ext cx="3783330" cy="1476375"/>
          </a:xfrm>
          <a:prstGeom prst="rect">
            <a:avLst/>
          </a:prstGeom>
          <a:noFill/>
        </p:spPr>
        <p:txBody>
          <a:bodyPr wrap="square" rtlCol="0" anchor="t">
            <a:spAutoFit/>
          </a:bodyPr>
          <a:p>
            <a:pPr fontAlgn="auto">
              <a:lnSpc>
                <a:spcPct val="150000"/>
              </a:lnSpc>
            </a:pPr>
            <a:r>
              <a:rPr lang="zh-CN" altLang="en-US" sz="2000"/>
              <a:t>大颗扁桃仁与脆糖的美味结合，咔嚓香脆，扁桃仁的香醇与口感，满足你的味觉享受!</a:t>
            </a:r>
            <a:endParaRPr lang="zh-CN" altLang="en-US" sz="2000"/>
          </a:p>
        </p:txBody>
      </p:sp>
      <p:pic>
        <p:nvPicPr>
          <p:cNvPr id="9" name="图片 8"/>
          <p:cNvPicPr>
            <a:picLocks noChangeAspect="1"/>
          </p:cNvPicPr>
          <p:nvPr/>
        </p:nvPicPr>
        <p:blipFill>
          <a:blip r:embed="rId1"/>
          <a:stretch>
            <a:fillRect/>
          </a:stretch>
        </p:blipFill>
        <p:spPr>
          <a:xfrm>
            <a:off x="2889885" y="202565"/>
            <a:ext cx="5518150" cy="5970270"/>
          </a:xfrm>
          <a:prstGeom prst="rect">
            <a:avLst/>
          </a:prstGeom>
        </p:spPr>
      </p:pic>
      <p:pic>
        <p:nvPicPr>
          <p:cNvPr id="6" name="图片 5"/>
          <p:cNvPicPr>
            <a:picLocks noChangeAspect="1"/>
          </p:cNvPicPr>
          <p:nvPr/>
        </p:nvPicPr>
        <p:blipFill>
          <a:blip r:embed="rId2"/>
          <a:stretch>
            <a:fillRect/>
          </a:stretch>
        </p:blipFill>
        <p:spPr>
          <a:xfrm>
            <a:off x="-309880" y="2171700"/>
            <a:ext cx="3733800" cy="3733800"/>
          </a:xfrm>
          <a:prstGeom prst="rect">
            <a:avLst/>
          </a:prstGeom>
        </p:spPr>
      </p:pic>
      <p:sp>
        <p:nvSpPr>
          <p:cNvPr id="3" name="文本框 2"/>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新品推荐九：</a:t>
            </a:r>
            <a:r>
              <a:rPr lang="zh-CN" altLang="en-US">
                <a:effectLst>
                  <a:outerShdw blurRad="38100" dist="19050" dir="2700000" algn="tl" rotWithShape="0">
                    <a:schemeClr val="dk1">
                      <a:alpha val="40000"/>
                    </a:schemeClr>
                  </a:outerShdw>
                </a:effectLst>
              </a:rPr>
              <a:t>韩国进口好丽友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扁桃仁</a:t>
            </a:r>
            <a:r>
              <a:rPr lang="zh-CN" altLang="en-US">
                <a:solidFill>
                  <a:schemeClr val="accent6">
                    <a:lumMod val="75000"/>
                  </a:schemeClr>
                </a:solidFill>
                <a:effectLst>
                  <a:outerShdw blurRad="38100" dist="19050" dir="2700000" algn="tl" rotWithShape="0">
                    <a:schemeClr val="dk1">
                      <a:alpha val="40000"/>
                    </a:schemeClr>
                  </a:outerShdw>
                </a:effectLst>
              </a:rPr>
              <a:t>硬糖</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sp>
        <p:nvSpPr>
          <p:cNvPr id="16" name="文本框 15"/>
          <p:cNvSpPr txBox="1"/>
          <p:nvPr/>
        </p:nvSpPr>
        <p:spPr>
          <a:xfrm>
            <a:off x="267018" y="5905500"/>
            <a:ext cx="3313430" cy="537210"/>
          </a:xfrm>
          <a:prstGeom prst="rect">
            <a:avLst/>
          </a:prstGeom>
          <a:noFill/>
        </p:spPr>
        <p:txBody>
          <a:bodyPr wrap="none" rtlCol="0" anchor="t">
            <a:spAutoFit/>
          </a:bodyPr>
          <a:p>
            <a:pPr algn="l"/>
            <a:r>
              <a:rPr lang="zh-CN" altLang="en-US" sz="2900">
                <a:ln w="34925">
                  <a:solidFill>
                    <a:schemeClr val="accent2">
                      <a:lumMod val="50000"/>
                    </a:schemeClr>
                  </a:solidFill>
                </a:ln>
                <a:solidFill>
                  <a:srgbClr val="FFC000"/>
                </a:solidFill>
                <a:effectLst/>
                <a:latin typeface="汉仪铸字卡酷体简" panose="00020600040101010101" charset="-122"/>
                <a:ea typeface="汉仪铸字卡酷体简" panose="00020600040101010101" charset="-122"/>
                <a:sym typeface="+mn-ea"/>
              </a:rPr>
              <a:t>颗颗果仁</a:t>
            </a:r>
            <a:r>
              <a:rPr lang="en-US" altLang="zh-CN" sz="2900">
                <a:ln w="34925">
                  <a:solidFill>
                    <a:schemeClr val="accent2">
                      <a:lumMod val="50000"/>
                    </a:schemeClr>
                  </a:solidFill>
                </a:ln>
                <a:solidFill>
                  <a:srgbClr val="FFC000"/>
                </a:solidFill>
                <a:effectLst/>
                <a:latin typeface="汉仪铸字卡酷体简" panose="00020600040101010101" charset="-122"/>
                <a:ea typeface="汉仪铸字卡酷体简" panose="00020600040101010101" charset="-122"/>
                <a:sym typeface="+mn-ea"/>
              </a:rPr>
              <a:t> </a:t>
            </a:r>
            <a:r>
              <a:rPr lang="zh-CN" altLang="en-US" sz="2900">
                <a:ln w="34925">
                  <a:solidFill>
                    <a:schemeClr val="accent2">
                      <a:lumMod val="50000"/>
                    </a:schemeClr>
                  </a:solidFill>
                </a:ln>
                <a:solidFill>
                  <a:srgbClr val="FFC000"/>
                </a:solidFill>
                <a:effectLst/>
                <a:latin typeface="汉仪铸字卡酷体简" panose="00020600040101010101" charset="-122"/>
                <a:ea typeface="汉仪铸字卡酷体简" panose="00020600040101010101" charset="-122"/>
                <a:sym typeface="+mn-ea"/>
              </a:rPr>
              <a:t>浓浓奶香</a:t>
            </a:r>
            <a:endParaRPr lang="zh-CN" altLang="en-US" sz="2900">
              <a:ln w="34925">
                <a:solidFill>
                  <a:schemeClr val="accent2">
                    <a:lumMod val="50000"/>
                  </a:schemeClr>
                </a:solidFill>
              </a:ln>
              <a:solidFill>
                <a:srgbClr val="FFC000"/>
              </a:solidFill>
              <a:effectLst/>
              <a:latin typeface="汉仪铸字卡酷体简" panose="00020600040101010101" charset="-122"/>
              <a:ea typeface="汉仪铸字卡酷体简" panose="00020600040101010101" charset="-122"/>
              <a:sym typeface="+mn-ea"/>
            </a:endParaRPr>
          </a:p>
        </p:txBody>
      </p:sp>
      <p:pic>
        <p:nvPicPr>
          <p:cNvPr id="8" name="图片 7"/>
          <p:cNvPicPr>
            <a:picLocks noChangeAspect="1"/>
          </p:cNvPicPr>
          <p:nvPr/>
        </p:nvPicPr>
        <p:blipFill>
          <a:blip r:embed="rId3"/>
          <a:stretch>
            <a:fillRect/>
          </a:stretch>
        </p:blipFill>
        <p:spPr>
          <a:xfrm>
            <a:off x="7658100" y="4250055"/>
            <a:ext cx="4551045" cy="2607945"/>
          </a:xfrm>
          <a:prstGeom prst="rect">
            <a:avLst/>
          </a:prstGeom>
        </p:spPr>
      </p:pic>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85725" y="2184400"/>
            <a:ext cx="5248910" cy="3081655"/>
          </a:xfrm>
          <a:prstGeom prst="rect">
            <a:avLst/>
          </a:prstGeom>
        </p:spPr>
      </p:pic>
      <p:sp>
        <p:nvSpPr>
          <p:cNvPr id="12" name="椭圆 11"/>
          <p:cNvSpPr/>
          <p:nvPr/>
        </p:nvSpPr>
        <p:spPr>
          <a:xfrm>
            <a:off x="3025775" y="1443990"/>
            <a:ext cx="1184910" cy="11734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500" b="1"/>
              <a:t>味香</a:t>
            </a:r>
            <a:endParaRPr lang="zh-CN" altLang="en-US" sz="2500" b="1"/>
          </a:p>
        </p:txBody>
      </p:sp>
      <p:sp>
        <p:nvSpPr>
          <p:cNvPr id="6" name="椭圆 5"/>
          <p:cNvSpPr/>
          <p:nvPr/>
        </p:nvSpPr>
        <p:spPr>
          <a:xfrm>
            <a:off x="3195320" y="4853940"/>
            <a:ext cx="1215390" cy="120396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500" b="1"/>
              <a:t>脆</a:t>
            </a:r>
            <a:endParaRPr lang="zh-CN" altLang="en-US" sz="2500" b="1"/>
          </a:p>
        </p:txBody>
      </p:sp>
      <p:pic>
        <p:nvPicPr>
          <p:cNvPr id="11" name="图片 10"/>
          <p:cNvPicPr>
            <a:picLocks noChangeAspect="1"/>
          </p:cNvPicPr>
          <p:nvPr/>
        </p:nvPicPr>
        <p:blipFill>
          <a:blip r:embed="rId2"/>
          <a:stretch>
            <a:fillRect/>
          </a:stretch>
        </p:blipFill>
        <p:spPr>
          <a:xfrm>
            <a:off x="4617085" y="-208915"/>
            <a:ext cx="5960110" cy="3591560"/>
          </a:xfrm>
          <a:prstGeom prst="rect">
            <a:avLst/>
          </a:prstGeom>
        </p:spPr>
      </p:pic>
      <p:sp>
        <p:nvSpPr>
          <p:cNvPr id="18" name="文本框 17"/>
          <p:cNvSpPr txBox="1"/>
          <p:nvPr/>
        </p:nvSpPr>
        <p:spPr>
          <a:xfrm>
            <a:off x="5163185" y="3498215"/>
            <a:ext cx="6096000" cy="1014730"/>
          </a:xfrm>
          <a:prstGeom prst="rect">
            <a:avLst/>
          </a:prstGeom>
          <a:noFill/>
        </p:spPr>
        <p:txBody>
          <a:bodyPr wrap="square" rtlCol="0" anchor="t">
            <a:spAutoFit/>
          </a:bodyPr>
          <a:p>
            <a:pPr fontAlgn="auto">
              <a:lnSpc>
                <a:spcPct val="150000"/>
              </a:lnSpc>
            </a:pPr>
            <a:r>
              <a:rPr lang="zh-CN" altLang="en-US" sz="2000"/>
              <a:t>每一粒糖果都搭配了一粒整颗的扁桃仁哦~香酥脆爽,</a:t>
            </a:r>
            <a:endParaRPr lang="zh-CN" altLang="en-US" sz="2000"/>
          </a:p>
          <a:p>
            <a:pPr fontAlgn="auto">
              <a:lnSpc>
                <a:spcPct val="150000"/>
              </a:lnSpc>
            </a:pPr>
            <a:r>
              <a:rPr lang="zh-CN" altLang="en-US" sz="2000"/>
              <a:t>越嚼越香，老少皆宜，满足你味蕾的挑剔。</a:t>
            </a:r>
            <a:endParaRPr lang="zh-CN" altLang="en-US" sz="2000"/>
          </a:p>
        </p:txBody>
      </p:sp>
      <p:pic>
        <p:nvPicPr>
          <p:cNvPr id="19" name="图片 18"/>
          <p:cNvPicPr>
            <a:picLocks noChangeAspect="1"/>
          </p:cNvPicPr>
          <p:nvPr/>
        </p:nvPicPr>
        <p:blipFill>
          <a:blip r:embed="rId3"/>
          <a:stretch>
            <a:fillRect/>
          </a:stretch>
        </p:blipFill>
        <p:spPr>
          <a:xfrm>
            <a:off x="5772785" y="4738370"/>
            <a:ext cx="5486400" cy="704850"/>
          </a:xfrm>
          <a:prstGeom prst="rect">
            <a:avLst/>
          </a:prstGeom>
        </p:spPr>
      </p:pic>
      <p:sp>
        <p:nvSpPr>
          <p:cNvPr id="2" name="文本框 1"/>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9</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0</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p:cNvPicPr>
          <p:nvPr/>
        </p:nvPicPr>
        <p:blipFill>
          <a:blip r:embed="rId1"/>
          <a:stretch>
            <a:fillRect/>
          </a:stretch>
        </p:blipFill>
        <p:spPr>
          <a:xfrm rot="21600000">
            <a:off x="109728" y="1115567"/>
            <a:ext cx="3663695" cy="4738115"/>
          </a:xfrm>
          <a:prstGeom prst="rect">
            <a:avLst/>
          </a:prstGeom>
        </p:spPr>
      </p:pic>
      <p:pic>
        <p:nvPicPr>
          <p:cNvPr id="10" name="picture 10"/>
          <p:cNvPicPr>
            <a:picLocks noChangeAspect="1"/>
          </p:cNvPicPr>
          <p:nvPr/>
        </p:nvPicPr>
        <p:blipFill>
          <a:blip r:embed="rId2"/>
          <a:stretch>
            <a:fillRect/>
          </a:stretch>
        </p:blipFill>
        <p:spPr>
          <a:xfrm rot="21600000">
            <a:off x="4329683" y="1115567"/>
            <a:ext cx="3657600" cy="4738115"/>
          </a:xfrm>
          <a:prstGeom prst="rect">
            <a:avLst/>
          </a:prstGeom>
        </p:spPr>
      </p:pic>
      <p:pic>
        <p:nvPicPr>
          <p:cNvPr id="12" name="picture 12"/>
          <p:cNvPicPr>
            <a:picLocks noChangeAspect="1"/>
          </p:cNvPicPr>
          <p:nvPr/>
        </p:nvPicPr>
        <p:blipFill>
          <a:blip r:embed="rId3"/>
          <a:stretch>
            <a:fillRect/>
          </a:stretch>
        </p:blipFill>
        <p:spPr>
          <a:xfrm rot="21600000">
            <a:off x="8377427" y="1115567"/>
            <a:ext cx="3599688" cy="4738115"/>
          </a:xfrm>
          <a:prstGeom prst="rect">
            <a:avLst/>
          </a:prstGeom>
        </p:spPr>
      </p:pic>
      <p:sp>
        <p:nvSpPr>
          <p:cNvPr id="16" name="textbox 16"/>
          <p:cNvSpPr/>
          <p:nvPr/>
        </p:nvSpPr>
        <p:spPr>
          <a:xfrm>
            <a:off x="1328945" y="6300144"/>
            <a:ext cx="9241790" cy="251459"/>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Arial" panose="020B0604020202020204"/>
              <a:ea typeface="Arial" panose="020B0604020202020204"/>
              <a:cs typeface="Arial" panose="020B0604020202020204"/>
            </a:endParaRPr>
          </a:p>
          <a:p>
            <a:pPr algn="r" rtl="0" eaLnBrk="0">
              <a:lnSpc>
                <a:spcPts val="1775"/>
              </a:lnSpc>
            </a:pP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 派</a:t>
            </a:r>
            <a:r>
              <a:rPr sz="1400" kern="0" spc="-22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、蛋糕类</a:t>
            </a:r>
            <a:r>
              <a:rPr sz="1400" kern="0" spc="3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5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5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2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膨化</a:t>
            </a:r>
            <a:r>
              <a:rPr sz="1400" kern="0" spc="3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5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5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2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60" dirty="0">
                <a:solidFill>
                  <a:srgbClr val="808080">
                    <a:alpha val="100000"/>
                  </a:srgbClr>
                </a:solidFill>
                <a:latin typeface="微软雅黑" panose="020B0503020204020204" charset="-122"/>
                <a:ea typeface="微软雅黑" panose="020B0503020204020204" charset="-122"/>
                <a:cs typeface="微软雅黑" panose="020B0503020204020204" charset="-122"/>
              </a:rPr>
              <a:t>饼干 ＞</a:t>
            </a:r>
            <a:endParaRPr sz="1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1"/>
          <a:stretch>
            <a:fillRect/>
          </a:stretch>
        </p:blipFill>
        <p:spPr>
          <a:xfrm rot="21600000">
            <a:off x="225552" y="1112520"/>
            <a:ext cx="3529583" cy="4760975"/>
          </a:xfrm>
          <a:prstGeom prst="rect">
            <a:avLst/>
          </a:prstGeom>
        </p:spPr>
      </p:pic>
      <p:pic>
        <p:nvPicPr>
          <p:cNvPr id="22" name="picture 22"/>
          <p:cNvPicPr>
            <a:picLocks noChangeAspect="1"/>
          </p:cNvPicPr>
          <p:nvPr/>
        </p:nvPicPr>
        <p:blipFill>
          <a:blip r:embed="rId2"/>
          <a:stretch>
            <a:fillRect/>
          </a:stretch>
        </p:blipFill>
        <p:spPr>
          <a:xfrm rot="21600000">
            <a:off x="8185404" y="3529583"/>
            <a:ext cx="3589019" cy="2055876"/>
          </a:xfrm>
          <a:prstGeom prst="rect">
            <a:avLst/>
          </a:prstGeom>
        </p:spPr>
      </p:pic>
      <p:pic>
        <p:nvPicPr>
          <p:cNvPr id="24" name="picture 24"/>
          <p:cNvPicPr>
            <a:picLocks noChangeAspect="1"/>
          </p:cNvPicPr>
          <p:nvPr/>
        </p:nvPicPr>
        <p:blipFill>
          <a:blip r:embed="rId3"/>
          <a:stretch>
            <a:fillRect/>
          </a:stretch>
        </p:blipFill>
        <p:spPr>
          <a:xfrm rot="21600000">
            <a:off x="8185404" y="1251204"/>
            <a:ext cx="3529583" cy="1508759"/>
          </a:xfrm>
          <a:prstGeom prst="rect">
            <a:avLst/>
          </a:prstGeom>
        </p:spPr>
      </p:pic>
      <p:pic>
        <p:nvPicPr>
          <p:cNvPr id="26" name="picture 26"/>
          <p:cNvPicPr>
            <a:picLocks noChangeAspect="1"/>
          </p:cNvPicPr>
          <p:nvPr/>
        </p:nvPicPr>
        <p:blipFill>
          <a:blip r:embed="rId4"/>
          <a:stretch>
            <a:fillRect/>
          </a:stretch>
        </p:blipFill>
        <p:spPr>
          <a:xfrm rot="21600000">
            <a:off x="4300728" y="2057400"/>
            <a:ext cx="3529583" cy="1371600"/>
          </a:xfrm>
          <a:prstGeom prst="rect">
            <a:avLst/>
          </a:prstGeom>
        </p:spPr>
      </p:pic>
      <p:pic>
        <p:nvPicPr>
          <p:cNvPr id="28" name="picture 28"/>
          <p:cNvPicPr>
            <a:picLocks noChangeAspect="1"/>
          </p:cNvPicPr>
          <p:nvPr/>
        </p:nvPicPr>
        <p:blipFill>
          <a:blip r:embed="rId5"/>
          <a:stretch>
            <a:fillRect/>
          </a:stretch>
        </p:blipFill>
        <p:spPr>
          <a:xfrm rot="21600000">
            <a:off x="4300728" y="3832859"/>
            <a:ext cx="3529583" cy="1354835"/>
          </a:xfrm>
          <a:prstGeom prst="rect">
            <a:avLst/>
          </a:prstGeom>
        </p:spPr>
      </p:pic>
      <p:sp>
        <p:nvSpPr>
          <p:cNvPr id="32" name="textbox 32"/>
          <p:cNvSpPr/>
          <p:nvPr/>
        </p:nvSpPr>
        <p:spPr>
          <a:xfrm>
            <a:off x="1506745" y="6300144"/>
            <a:ext cx="5428615" cy="251459"/>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Arial" panose="020B0604020202020204"/>
              <a:ea typeface="Arial" panose="020B0604020202020204"/>
              <a:cs typeface="Arial" panose="020B0604020202020204"/>
            </a:endParaRPr>
          </a:p>
          <a:p>
            <a:pPr algn="r" rtl="0" eaLnBrk="0">
              <a:lnSpc>
                <a:spcPts val="1775"/>
              </a:lnSpc>
            </a:pP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 糖果类</a:t>
            </a:r>
            <a:r>
              <a:rPr sz="1400" kern="0" spc="3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3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130" dirty="0">
                <a:solidFill>
                  <a:srgbClr val="808080">
                    <a:alpha val="100000"/>
                  </a:srgbClr>
                </a:solidFill>
                <a:latin typeface="微软雅黑" panose="020B0503020204020204" charset="-122"/>
                <a:ea typeface="微软雅黑" panose="020B0503020204020204" charset="-122"/>
                <a:cs typeface="微软雅黑" panose="020B0503020204020204" charset="-122"/>
              </a:rPr>
              <a:t>＜</a:t>
            </a:r>
            <a:r>
              <a:rPr sz="1400" kern="0" spc="-1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巧克力</a:t>
            </a:r>
            <a:r>
              <a:rPr sz="1400" kern="0" spc="-24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、口香糖 ＞</a:t>
            </a:r>
            <a:endParaRPr sz="1400" dirty="0">
              <a:latin typeface="微软雅黑" panose="020B0503020204020204" charset="-122"/>
              <a:ea typeface="微软雅黑" panose="020B0503020204020204" charset="-122"/>
              <a:cs typeface="微软雅黑" panose="020B0503020204020204" charset="-122"/>
            </a:endParaRPr>
          </a:p>
        </p:txBody>
      </p:sp>
      <p:sp>
        <p:nvSpPr>
          <p:cNvPr id="36" name="textbox 36"/>
          <p:cNvSpPr/>
          <p:nvPr/>
        </p:nvSpPr>
        <p:spPr>
          <a:xfrm>
            <a:off x="9145796" y="2895274"/>
            <a:ext cx="1939925" cy="251459"/>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Arial" panose="020B0604020202020204"/>
              <a:ea typeface="Arial" panose="020B0604020202020204"/>
              <a:cs typeface="Arial" panose="020B0604020202020204"/>
            </a:endParaRPr>
          </a:p>
          <a:p>
            <a:pPr algn="r" rtl="0" eaLnBrk="0">
              <a:lnSpc>
                <a:spcPts val="1775"/>
              </a:lnSpc>
            </a:pPr>
            <a:r>
              <a:rPr sz="1400" kern="0" spc="-40" dirty="0">
                <a:solidFill>
                  <a:srgbClr val="808080">
                    <a:alpha val="100000"/>
                  </a:srgbClr>
                </a:solidFill>
                <a:latin typeface="微软雅黑" panose="020B0503020204020204" charset="-122"/>
                <a:ea typeface="微软雅黑" panose="020B0503020204020204" charset="-122"/>
                <a:cs typeface="微软雅黑" panose="020B0503020204020204" charset="-122"/>
              </a:rPr>
              <a:t>＜ Dr.You</a:t>
            </a:r>
            <a:r>
              <a:rPr sz="1400" kern="0" spc="120" dirty="0">
                <a:solidFill>
                  <a:srgbClr val="808080">
                    <a:alpha val="100000"/>
                  </a:srgbClr>
                </a:solidFill>
                <a:latin typeface="微软雅黑" panose="020B0503020204020204" charset="-122"/>
                <a:ea typeface="微软雅黑" panose="020B0503020204020204" charset="-122"/>
                <a:cs typeface="微软雅黑" panose="020B0503020204020204" charset="-122"/>
              </a:rPr>
              <a:t> </a:t>
            </a:r>
            <a:r>
              <a:rPr sz="1400" kern="0" spc="-40" dirty="0">
                <a:solidFill>
                  <a:srgbClr val="808080">
                    <a:alpha val="100000"/>
                  </a:srgbClr>
                </a:solidFill>
                <a:latin typeface="微软雅黑" panose="020B0503020204020204" charset="-122"/>
                <a:ea typeface="微软雅黑" panose="020B0503020204020204" charset="-122"/>
                <a:cs typeface="微软雅黑" panose="020B0503020204020204" charset="-122"/>
              </a:rPr>
              <a:t>蛋</a:t>
            </a:r>
            <a:r>
              <a:rPr sz="1400" kern="0" spc="-50" dirty="0">
                <a:solidFill>
                  <a:srgbClr val="808080">
                    <a:alpha val="100000"/>
                  </a:srgbClr>
                </a:solidFill>
                <a:latin typeface="微软雅黑" panose="020B0503020204020204" charset="-122"/>
                <a:ea typeface="微软雅黑" panose="020B0503020204020204" charset="-122"/>
                <a:cs typeface="微软雅黑" panose="020B0503020204020204" charset="-122"/>
              </a:rPr>
              <a:t>白质系列 ＞</a:t>
            </a:r>
            <a:endParaRPr sz="1400" dirty="0">
              <a:latin typeface="微软雅黑" panose="020B0503020204020204" charset="-122"/>
              <a:ea typeface="微软雅黑" panose="020B0503020204020204" charset="-122"/>
              <a:cs typeface="微软雅黑" panose="020B0503020204020204" charset="-122"/>
            </a:endParaRPr>
          </a:p>
        </p:txBody>
      </p:sp>
      <p:sp>
        <p:nvSpPr>
          <p:cNvPr id="38" name="textbox 38"/>
          <p:cNvSpPr/>
          <p:nvPr/>
        </p:nvSpPr>
        <p:spPr>
          <a:xfrm>
            <a:off x="9632205" y="5839769"/>
            <a:ext cx="966469" cy="251459"/>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Arial" panose="020B0604020202020204"/>
              <a:ea typeface="Arial" panose="020B0604020202020204"/>
              <a:cs typeface="Arial" panose="020B0604020202020204"/>
            </a:endParaRPr>
          </a:p>
          <a:p>
            <a:pPr algn="r" rtl="0" eaLnBrk="0">
              <a:lnSpc>
                <a:spcPts val="1775"/>
              </a:lnSpc>
            </a:pPr>
            <a:r>
              <a:rPr sz="1400" kern="0" spc="-70" dirty="0">
                <a:solidFill>
                  <a:srgbClr val="808080">
                    <a:alpha val="100000"/>
                  </a:srgbClr>
                </a:solidFill>
                <a:latin typeface="微软雅黑" panose="020B0503020204020204" charset="-122"/>
                <a:ea typeface="微软雅黑" panose="020B0503020204020204" charset="-122"/>
                <a:cs typeface="微软雅黑" panose="020B0503020204020204" charset="-122"/>
              </a:rPr>
              <a:t>＜ 麦片类 ＞</a:t>
            </a:r>
            <a:endParaRPr sz="1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0" y="958215"/>
            <a:ext cx="4991735" cy="5960745"/>
          </a:xfrm>
          <a:prstGeom prst="rect">
            <a:avLst/>
          </a:prstGeom>
        </p:spPr>
      </p:pic>
      <p:pic>
        <p:nvPicPr>
          <p:cNvPr id="4" name="图片 3"/>
          <p:cNvPicPr>
            <a:picLocks noChangeAspect="1"/>
          </p:cNvPicPr>
          <p:nvPr/>
        </p:nvPicPr>
        <p:blipFill>
          <a:blip r:embed="rId2"/>
          <a:stretch>
            <a:fillRect/>
          </a:stretch>
        </p:blipFill>
        <p:spPr>
          <a:xfrm rot="10800000">
            <a:off x="8752205" y="797560"/>
            <a:ext cx="3439795" cy="4275455"/>
          </a:xfrm>
          <a:prstGeom prst="rect">
            <a:avLst/>
          </a:prstGeom>
        </p:spPr>
      </p:pic>
      <p:sp>
        <p:nvSpPr>
          <p:cNvPr id="18" name="文本框 17"/>
          <p:cNvSpPr txBox="1"/>
          <p:nvPr/>
        </p:nvSpPr>
        <p:spPr>
          <a:xfrm>
            <a:off x="5311775" y="4660900"/>
            <a:ext cx="5440045" cy="691515"/>
          </a:xfrm>
          <a:prstGeom prst="rect">
            <a:avLst/>
          </a:prstGeom>
          <a:noFill/>
        </p:spPr>
        <p:txBody>
          <a:bodyPr wrap="square" rtlCol="0" anchor="t">
            <a:spAutoFit/>
          </a:bodyPr>
          <a:p>
            <a:pPr algn="ctr">
              <a:buClrTx/>
              <a:buSzTx/>
              <a:buNone/>
            </a:pP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独特的波浪弯曲</a:t>
            </a: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形状</a:t>
            </a:r>
            <a:endParaRPr lang="zh-CN" altLang="en-US" sz="3900" b="1">
              <a:ln w="9525">
                <a:solidFill>
                  <a:schemeClr val="bg2"/>
                </a:solidFill>
                <a:prstDash val="solid"/>
              </a:ln>
              <a:effectLst>
                <a:outerShdw blurRad="60007" dist="200025" dir="15000000" sy="30000" kx="-1800000" algn="bl" rotWithShape="0">
                  <a:prstClr val="black">
                    <a:alpha val="32000"/>
                  </a:prstClr>
                </a:outerShdw>
              </a:effectLst>
            </a:endParaRPr>
          </a:p>
        </p:txBody>
      </p:sp>
      <p:pic>
        <p:nvPicPr>
          <p:cNvPr id="5" name="图片 4"/>
          <p:cNvPicPr>
            <a:picLocks noChangeAspect="1"/>
          </p:cNvPicPr>
          <p:nvPr/>
        </p:nvPicPr>
        <p:blipFill>
          <a:blip r:embed="rId3"/>
          <a:stretch>
            <a:fillRect/>
          </a:stretch>
        </p:blipFill>
        <p:spPr>
          <a:xfrm>
            <a:off x="5311775" y="2182495"/>
            <a:ext cx="2754630" cy="1709420"/>
          </a:xfrm>
          <a:prstGeom prst="rect">
            <a:avLst/>
          </a:prstGeom>
        </p:spPr>
      </p:pic>
      <p:sp>
        <p:nvSpPr>
          <p:cNvPr id="7" name="文本框 6"/>
          <p:cNvSpPr txBox="1"/>
          <p:nvPr/>
        </p:nvSpPr>
        <p:spPr>
          <a:xfrm>
            <a:off x="4195445" y="1056640"/>
            <a:ext cx="5440045" cy="691515"/>
          </a:xfrm>
          <a:prstGeom prst="rect">
            <a:avLst/>
          </a:prstGeom>
          <a:noFill/>
        </p:spPr>
        <p:txBody>
          <a:bodyPr wrap="square" rtlCol="0" anchor="t">
            <a:spAutoFit/>
          </a:bodyPr>
          <a:p>
            <a:pPr algn="ctr">
              <a:buClrTx/>
              <a:buSzTx/>
              <a:buNone/>
            </a:pP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开袋即食的</a:t>
            </a:r>
            <a:r>
              <a:rPr lang="zh-CN" altLang="en-US" sz="3900" b="1">
                <a:ln w="9525">
                  <a:solidFill>
                    <a:schemeClr val="bg2"/>
                  </a:solidFill>
                  <a:prstDash val="solid"/>
                </a:ln>
                <a:effectLst>
                  <a:outerShdw blurRad="60007" dist="200025" dir="15000000" sy="30000" kx="-1800000" algn="bl" rotWithShape="0">
                    <a:prstClr val="black">
                      <a:alpha val="32000"/>
                    </a:prstClr>
                  </a:outerShdw>
                </a:effectLst>
              </a:rPr>
              <a:t>气泡锅巴</a:t>
            </a:r>
            <a:endParaRPr lang="zh-CN" altLang="en-US" sz="3900" b="1">
              <a:ln w="9525">
                <a:solidFill>
                  <a:schemeClr val="bg2"/>
                </a:solidFill>
                <a:prstDash val="solid"/>
              </a:ln>
              <a:effectLst>
                <a:outerShdw blurRad="60007" dist="200025" dir="15000000" sy="30000" kx="-1800000" algn="bl" rotWithShape="0">
                  <a:prstClr val="black">
                    <a:alpha val="32000"/>
                  </a:prstClr>
                </a:outerShdw>
              </a:effectLst>
            </a:endParaRPr>
          </a:p>
        </p:txBody>
      </p:sp>
      <p:sp>
        <p:nvSpPr>
          <p:cNvPr id="2" name="文本框 1"/>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80</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553085" y="2021205"/>
            <a:ext cx="4113530" cy="4113530"/>
          </a:xfrm>
          <a:prstGeom prst="rect">
            <a:avLst/>
          </a:prstGeom>
        </p:spPr>
      </p:pic>
      <p:sp>
        <p:nvSpPr>
          <p:cNvPr id="5" name="文本框 4"/>
          <p:cNvSpPr txBox="1"/>
          <p:nvPr/>
        </p:nvSpPr>
        <p:spPr>
          <a:xfrm>
            <a:off x="1078865" y="5489575"/>
            <a:ext cx="5422265" cy="645160"/>
          </a:xfrm>
          <a:prstGeom prst="rect">
            <a:avLst/>
          </a:prstGeom>
          <a:noFill/>
        </p:spPr>
        <p:txBody>
          <a:bodyPr wrap="square" rtlCol="0" anchor="t">
            <a:spAutoFit/>
          </a:bodyPr>
          <a:p>
            <a:pPr indent="0">
              <a:buClrTx/>
              <a:buSzTx/>
              <a:buNone/>
            </a:pPr>
            <a:r>
              <a:rPr lang="zh-CN" altLang="en-US"/>
              <a:t>饼干的形状像棋子，黑白相间，脆米融合白巧克力的香味，香脆美味!又好吃又好玩的棋子饼干</a:t>
            </a:r>
            <a:r>
              <a:rPr lang="en-US" altLang="zh-CN"/>
              <a:t>.</a:t>
            </a:r>
            <a:endParaRPr lang="en-US" altLang="zh-CN"/>
          </a:p>
        </p:txBody>
      </p:sp>
      <p:pic>
        <p:nvPicPr>
          <p:cNvPr id="100" name="图片 99"/>
          <p:cNvPicPr/>
          <p:nvPr/>
        </p:nvPicPr>
        <p:blipFill>
          <a:blip r:embed="rId2"/>
          <a:stretch>
            <a:fillRect/>
          </a:stretch>
        </p:blipFill>
        <p:spPr>
          <a:xfrm>
            <a:off x="7177405" y="1099185"/>
            <a:ext cx="5016500" cy="3937000"/>
          </a:xfrm>
          <a:prstGeom prst="rect">
            <a:avLst/>
          </a:prstGeom>
          <a:noFill/>
          <a:ln w="9525">
            <a:noFill/>
          </a:ln>
        </p:spPr>
      </p:pic>
      <p:sp>
        <p:nvSpPr>
          <p:cNvPr id="8" name="文本框 7"/>
          <p:cNvSpPr txBox="1"/>
          <p:nvPr/>
        </p:nvSpPr>
        <p:spPr>
          <a:xfrm>
            <a:off x="1769745" y="1583055"/>
            <a:ext cx="8134985" cy="1353185"/>
          </a:xfrm>
          <a:prstGeom prst="rect">
            <a:avLst/>
          </a:prstGeom>
          <a:noFill/>
        </p:spPr>
        <p:txBody>
          <a:bodyPr wrap="square" rtlCol="0" anchor="t">
            <a:spAutoFit/>
          </a:bodyPr>
          <a:p>
            <a:pPr algn="ctr">
              <a:buClrTx/>
              <a:buSzTx/>
              <a:buNone/>
            </a:pPr>
            <a:r>
              <a:rPr lang="zh-CN" altLang="en-US" sz="3200" b="1">
                <a:ln w="9525">
                  <a:solidFill>
                    <a:schemeClr val="bg2"/>
                  </a:solidFill>
                  <a:prstDash val="solid"/>
                </a:ln>
                <a:effectLst>
                  <a:outerShdw blurRad="60007" dist="200025" dir="15000000" sy="30000" kx="-1800000" algn="bl" rotWithShape="0">
                    <a:prstClr val="black">
                      <a:alpha val="32000"/>
                    </a:prstClr>
                  </a:outerShdw>
                </a:effectLst>
              </a:rPr>
              <a:t>内含2小袋包装</a:t>
            </a:r>
            <a:endParaRPr lang="zh-CN" altLang="en-US" sz="3200" b="1">
              <a:ln w="9525">
                <a:solidFill>
                  <a:schemeClr val="bg2"/>
                </a:solidFill>
                <a:prstDash val="solid"/>
              </a:ln>
              <a:effectLst>
                <a:outerShdw blurRad="60007" dist="200025" dir="15000000" sy="30000" kx="-1800000" algn="bl" rotWithShape="0">
                  <a:prstClr val="black">
                    <a:alpha val="32000"/>
                  </a:prstClr>
                </a:outerShdw>
              </a:effectLst>
            </a:endParaRPr>
          </a:p>
          <a:p>
            <a:pPr algn="ctr">
              <a:buClrTx/>
              <a:buSzTx/>
              <a:buNone/>
            </a:pPr>
            <a:r>
              <a:rPr lang="zh-CN" altLang="en-US" sz="2500" b="1">
                <a:ln w="9525">
                  <a:solidFill>
                    <a:schemeClr val="bg2"/>
                  </a:solidFill>
                  <a:prstDash val="solid"/>
                </a:ln>
                <a:effectLst>
                  <a:outerShdw blurRad="60007" dist="200025" dir="15000000" sy="30000" kx="-1800000" algn="bl" rotWithShape="0">
                    <a:prstClr val="black">
                      <a:alpha val="32000"/>
                    </a:prstClr>
                  </a:outerShdw>
                </a:effectLst>
              </a:rPr>
              <a:t>美味随身携带，独立密封的包装，更显贴心，</a:t>
            </a:r>
            <a:endParaRPr lang="zh-CN" altLang="en-US" sz="2500" b="1">
              <a:ln w="9525">
                <a:solidFill>
                  <a:schemeClr val="bg2"/>
                </a:solidFill>
                <a:prstDash val="solid"/>
              </a:ln>
              <a:effectLst>
                <a:outerShdw blurRad="60007" dist="200025" dir="15000000" sy="30000" kx="-1800000" algn="bl" rotWithShape="0">
                  <a:prstClr val="black">
                    <a:alpha val="32000"/>
                  </a:prstClr>
                </a:outerShdw>
              </a:effectLst>
            </a:endParaRPr>
          </a:p>
          <a:p>
            <a:pPr algn="ctr">
              <a:buClrTx/>
              <a:buSzTx/>
              <a:buNone/>
            </a:pPr>
            <a:r>
              <a:rPr lang="zh-CN" altLang="en-US" sz="2500" b="1">
                <a:ln w="9525">
                  <a:solidFill>
                    <a:schemeClr val="bg2"/>
                  </a:solidFill>
                  <a:prstDash val="solid"/>
                </a:ln>
                <a:effectLst>
                  <a:outerShdw blurRad="60007" dist="200025" dir="15000000" sy="30000" kx="-1800000" algn="bl" rotWithShape="0">
                    <a:prstClr val="black">
                      <a:alpha val="32000"/>
                    </a:prstClr>
                  </a:outerShdw>
                </a:effectLst>
              </a:rPr>
              <a:t>不怕产生浪费，美味共享</a:t>
            </a:r>
            <a:endParaRPr lang="zh-CN" altLang="en-US" sz="2500" b="1">
              <a:ln w="9525">
                <a:solidFill>
                  <a:schemeClr val="bg2"/>
                </a:solidFill>
                <a:prstDash val="solid"/>
              </a:ln>
              <a:effectLst>
                <a:outerShdw blurRad="60007" dist="200025" dir="15000000" sy="30000" kx="-1800000" algn="bl" rotWithShape="0">
                  <a:prstClr val="black">
                    <a:alpha val="32000"/>
                  </a:prstClr>
                </a:outerShdw>
              </a:effectLst>
            </a:endParaRPr>
          </a:p>
        </p:txBody>
      </p:sp>
      <p:pic>
        <p:nvPicPr>
          <p:cNvPr id="12" name="图片 11"/>
          <p:cNvPicPr>
            <a:picLocks noChangeAspect="1"/>
          </p:cNvPicPr>
          <p:nvPr/>
        </p:nvPicPr>
        <p:blipFill>
          <a:blip r:embed="rId3"/>
          <a:stretch>
            <a:fillRect/>
          </a:stretch>
        </p:blipFill>
        <p:spPr>
          <a:xfrm>
            <a:off x="5832475" y="3399155"/>
            <a:ext cx="6361430" cy="3458845"/>
          </a:xfrm>
          <a:prstGeom prst="rect">
            <a:avLst/>
          </a:prstGeom>
        </p:spPr>
      </p:pic>
      <p:sp>
        <p:nvSpPr>
          <p:cNvPr id="11" name="文本框 10"/>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新品推荐二：</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棋子形饼干</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3226435" y="1460500"/>
            <a:ext cx="6050280" cy="4600575"/>
          </a:xfrm>
          <a:prstGeom prst="rect">
            <a:avLst/>
          </a:prstGeom>
        </p:spPr>
      </p:pic>
      <p:cxnSp>
        <p:nvCxnSpPr>
          <p:cNvPr id="9" name="直接箭头连接符 8"/>
          <p:cNvCxnSpPr/>
          <p:nvPr/>
        </p:nvCxnSpPr>
        <p:spPr>
          <a:xfrm flipV="1">
            <a:off x="7373620" y="2115185"/>
            <a:ext cx="1185545" cy="301625"/>
          </a:xfrm>
          <a:prstGeom prst="straightConnector1">
            <a:avLst/>
          </a:prstGeom>
          <a:ln>
            <a:solidFill>
              <a:srgbClr val="C00000"/>
            </a:solidFill>
            <a:tailEnd type="arrow" w="med" len="med"/>
          </a:ln>
        </p:spPr>
        <p:style>
          <a:lnRef idx="1">
            <a:schemeClr val="dk1"/>
          </a:lnRef>
          <a:fillRef idx="0">
            <a:schemeClr val="dk1"/>
          </a:fillRef>
          <a:effectRef idx="0">
            <a:schemeClr val="dk1"/>
          </a:effectRef>
          <a:fontRef idx="minor">
            <a:schemeClr val="tx1"/>
          </a:fontRef>
        </p:style>
      </p:cxnSp>
      <p:sp>
        <p:nvSpPr>
          <p:cNvPr id="10" name="矩形 9" descr="7b0a2020202022776f7264617274223a20227b5c2269645c223a32353030323830322c5c227469645c223a31333531347d220a7d0a"/>
          <p:cNvSpPr/>
          <p:nvPr/>
        </p:nvSpPr>
        <p:spPr>
          <a:xfrm>
            <a:off x="7901940" y="1697990"/>
            <a:ext cx="4290060" cy="647700"/>
          </a:xfrm>
          <a:prstGeom prst="rect">
            <a:avLst/>
          </a:prstGeom>
          <a:noFill/>
        </p:spPr>
        <p:txBody>
          <a:bodyPr wrap="square" lIns="90170" tIns="46990" rIns="90170" bIns="46990" rtlCol="0" anchor="t">
            <a:spAutoFit/>
            <a:scene3d>
              <a:camera prst="orthographicFront"/>
              <a:lightRig rig="threePt" dir="t"/>
            </a:scene3d>
            <a:sp3d prstMaterial="matte"/>
          </a:bodyPr>
          <a:p>
            <a:pPr algn="ctr"/>
            <a:r>
              <a:rPr lang="zh-CN" altLang="en-US" sz="3600" b="1">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rPr>
              <a:t>酥脆饼干由来</a:t>
            </a:r>
            <a:endParaRPr lang="zh-CN" altLang="en-US" sz="3600" b="1">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endParaRPr>
          </a:p>
        </p:txBody>
      </p:sp>
      <p:sp>
        <p:nvSpPr>
          <p:cNvPr id="11" name="文本框 10"/>
          <p:cNvSpPr txBox="1"/>
          <p:nvPr/>
        </p:nvSpPr>
        <p:spPr>
          <a:xfrm>
            <a:off x="8963660" y="2711450"/>
            <a:ext cx="2479040" cy="1938020"/>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sz="2000"/>
              <a:t>优质小麦粉</a:t>
            </a:r>
            <a:endParaRPr lang="zh-CN" altLang="en-US" sz="2000"/>
          </a:p>
          <a:p>
            <a:pPr marL="285750" indent="-285750" fontAlgn="auto">
              <a:lnSpc>
                <a:spcPct val="150000"/>
              </a:lnSpc>
              <a:buClrTx/>
              <a:buSzTx/>
              <a:buFont typeface="Wingdings" panose="05000000000000000000" charset="0"/>
              <a:buChar char="l"/>
            </a:pPr>
            <a:r>
              <a:rPr lang="zh-CN" altLang="en-US" sz="2000"/>
              <a:t>高品质人造黄油</a:t>
            </a:r>
            <a:endParaRPr lang="zh-CN" altLang="en-US" sz="2000"/>
          </a:p>
          <a:p>
            <a:pPr marL="285750" indent="-285750" fontAlgn="auto">
              <a:lnSpc>
                <a:spcPct val="150000"/>
              </a:lnSpc>
              <a:buClrTx/>
              <a:buSzTx/>
              <a:buFont typeface="Wingdings" panose="05000000000000000000" charset="0"/>
              <a:buChar char="l"/>
            </a:pPr>
            <a:r>
              <a:rPr lang="zh-CN" altLang="en-US" sz="2000"/>
              <a:t>精选白砂糖</a:t>
            </a:r>
            <a:endParaRPr lang="zh-CN" altLang="en-US" sz="2000"/>
          </a:p>
          <a:p>
            <a:pPr marL="285750" indent="-285750" fontAlgn="auto">
              <a:lnSpc>
                <a:spcPct val="150000"/>
              </a:lnSpc>
              <a:buClrTx/>
              <a:buSzTx/>
              <a:buFont typeface="Wingdings" panose="05000000000000000000" charset="0"/>
              <a:buChar char="l"/>
            </a:pPr>
            <a:r>
              <a:rPr lang="zh-CN" altLang="en-US" sz="2000"/>
              <a:t>植物油</a:t>
            </a:r>
            <a:endParaRPr lang="zh-CN" altLang="en-US" sz="2000"/>
          </a:p>
        </p:txBody>
      </p:sp>
      <p:sp>
        <p:nvSpPr>
          <p:cNvPr id="12" name="文本框 11"/>
          <p:cNvSpPr txBox="1"/>
          <p:nvPr/>
        </p:nvSpPr>
        <p:spPr>
          <a:xfrm>
            <a:off x="553085" y="941705"/>
            <a:ext cx="2770505" cy="5477510"/>
          </a:xfrm>
          <a:prstGeom prst="rect">
            <a:avLst/>
          </a:prstGeom>
          <a:noFill/>
        </p:spPr>
        <p:txBody>
          <a:bodyPr wrap="square" rtlCol="0" anchor="t">
            <a:spAutoFit/>
          </a:bodyPr>
          <a:p>
            <a:pPr indent="0" algn="ctr">
              <a:buClrTx/>
              <a:buSzTx/>
              <a:buNone/>
            </a:pPr>
            <a:r>
              <a:rPr lang="zh-CN" altLang="en-US" sz="2500"/>
              <a:t>卖点</a:t>
            </a:r>
            <a:endParaRPr lang="zh-CN" altLang="en-US" sz="2500"/>
          </a:p>
          <a:p>
            <a:pPr indent="0" algn="ctr">
              <a:buClrTx/>
              <a:buSzTx/>
              <a:buNone/>
            </a:pPr>
            <a:endParaRPr lang="zh-CN" altLang="en-US" sz="2500"/>
          </a:p>
          <a:p>
            <a:pPr marL="285750" indent="-285750" fontAlgn="auto">
              <a:lnSpc>
                <a:spcPct val="150000"/>
              </a:lnSpc>
              <a:buClrTx/>
              <a:buSzTx/>
              <a:buFont typeface="Wingdings" panose="05000000000000000000" charset="0"/>
              <a:buChar char="l"/>
            </a:pPr>
            <a:r>
              <a:rPr lang="zh-CN" altLang="en-US" sz="2000"/>
              <a:t>有趣的饼干酥脆香口</a:t>
            </a:r>
            <a:r>
              <a:rPr lang="en-US" altLang="zh-CN" sz="2000"/>
              <a:t> 小小的棋子饼干</a:t>
            </a:r>
            <a:r>
              <a:rPr lang="zh-CN" altLang="en-US" sz="2000"/>
              <a:t>，</a:t>
            </a:r>
            <a:r>
              <a:rPr lang="en-US" altLang="zh-CN" sz="2000"/>
              <a:t>巧克力饼干中间夹着白巧克力</a:t>
            </a:r>
            <a:r>
              <a:rPr lang="zh-CN" altLang="en-US" sz="2000"/>
              <a:t>，</a:t>
            </a:r>
            <a:r>
              <a:rPr lang="en-US" altLang="zh-CN" sz="2000"/>
              <a:t>一吃就停不下来</a:t>
            </a:r>
            <a:r>
              <a:rPr lang="zh-CN" altLang="en-US" sz="2000"/>
              <a:t>。</a:t>
            </a:r>
            <a:r>
              <a:rPr lang="en-US" altLang="zh-CN" sz="2000"/>
              <a:t>不仅仅受孩子的喜爱</a:t>
            </a:r>
            <a:r>
              <a:rPr lang="zh-CN" altLang="en-US" sz="2000"/>
              <a:t>，</a:t>
            </a:r>
            <a:r>
              <a:rPr lang="en-US" altLang="zh-CN" sz="2000"/>
              <a:t>也是MM包中可口美味的小零食</a:t>
            </a:r>
            <a:r>
              <a:rPr lang="zh-CN" altLang="en-US" sz="2000"/>
              <a:t>。</a:t>
            </a:r>
            <a:endParaRPr lang="en-US" altLang="zh-CN" sz="2000"/>
          </a:p>
          <a:p>
            <a:pPr marL="285750" indent="-285750" fontAlgn="auto">
              <a:lnSpc>
                <a:spcPct val="150000"/>
              </a:lnSpc>
              <a:buClrTx/>
              <a:buSzTx/>
              <a:buFont typeface="Wingdings" panose="05000000000000000000" charset="0"/>
              <a:buChar char="l"/>
            </a:pPr>
            <a:r>
              <a:rPr lang="zh-CN" altLang="en-US" sz="2000"/>
              <a:t>香醇酥脆，</a:t>
            </a:r>
            <a:r>
              <a:rPr lang="en-US" altLang="zh-CN" sz="2000"/>
              <a:t>拥有醇香的美妙，馥郁宜人</a:t>
            </a:r>
            <a:r>
              <a:rPr lang="zh-CN" altLang="en-US" sz="2000"/>
              <a:t>，</a:t>
            </a:r>
            <a:r>
              <a:rPr lang="en-US" altLang="zh-CN" sz="2000"/>
              <a:t>甜而不腻 </a:t>
            </a:r>
            <a:r>
              <a:rPr lang="zh-CN" altLang="en-US" sz="2000"/>
              <a:t>清脆可口</a:t>
            </a:r>
            <a:endParaRPr lang="zh-CN" altLang="en-US" sz="2000"/>
          </a:p>
        </p:txBody>
      </p:sp>
      <p:sp>
        <p:nvSpPr>
          <p:cNvPr id="2" name="文本框 1"/>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84</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新品推荐三：</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龟壳型脆片</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10</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pic>
        <p:nvPicPr>
          <p:cNvPr id="4" name="图片 3"/>
          <p:cNvPicPr>
            <a:picLocks noChangeAspect="1"/>
          </p:cNvPicPr>
          <p:nvPr/>
        </p:nvPicPr>
        <p:blipFill>
          <a:blip r:embed="rId1"/>
          <a:stretch>
            <a:fillRect/>
          </a:stretch>
        </p:blipFill>
        <p:spPr>
          <a:xfrm>
            <a:off x="509905" y="2592705"/>
            <a:ext cx="1727200" cy="2595245"/>
          </a:xfrm>
          <a:prstGeom prst="rect">
            <a:avLst/>
          </a:prstGeom>
        </p:spPr>
      </p:pic>
      <p:pic>
        <p:nvPicPr>
          <p:cNvPr id="6" name="图片 5"/>
          <p:cNvPicPr>
            <a:picLocks noChangeAspect="1"/>
          </p:cNvPicPr>
          <p:nvPr/>
        </p:nvPicPr>
        <p:blipFill>
          <a:blip r:embed="rId2"/>
          <a:stretch>
            <a:fillRect/>
          </a:stretch>
        </p:blipFill>
        <p:spPr>
          <a:xfrm>
            <a:off x="2780030" y="3670300"/>
            <a:ext cx="1846580" cy="2543810"/>
          </a:xfrm>
          <a:prstGeom prst="rect">
            <a:avLst/>
          </a:prstGeom>
        </p:spPr>
      </p:pic>
      <p:sp>
        <p:nvSpPr>
          <p:cNvPr id="7" name="文本框 6"/>
          <p:cNvSpPr txBox="1"/>
          <p:nvPr/>
        </p:nvSpPr>
        <p:spPr>
          <a:xfrm>
            <a:off x="5169535" y="3349625"/>
            <a:ext cx="2037715" cy="1753235"/>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a:t>朋友小聚</a:t>
            </a:r>
            <a:endParaRPr lang="zh-CN" altLang="en-US"/>
          </a:p>
          <a:p>
            <a:pPr marL="285750" indent="-285750" fontAlgn="auto">
              <a:lnSpc>
                <a:spcPct val="150000"/>
              </a:lnSpc>
              <a:buClrTx/>
              <a:buSzTx/>
              <a:buFont typeface="Wingdings" panose="05000000000000000000" charset="0"/>
              <a:buChar char="l"/>
            </a:pPr>
            <a:r>
              <a:rPr lang="zh-CN" altLang="en-US"/>
              <a:t>休闲追剧</a:t>
            </a:r>
            <a:endParaRPr lang="zh-CN" altLang="en-US"/>
          </a:p>
          <a:p>
            <a:pPr marL="285750" indent="-285750" fontAlgn="auto">
              <a:lnSpc>
                <a:spcPct val="150000"/>
              </a:lnSpc>
              <a:buClrTx/>
              <a:buSzTx/>
              <a:buFont typeface="Wingdings" panose="05000000000000000000" charset="0"/>
              <a:buChar char="l"/>
            </a:pPr>
            <a:r>
              <a:rPr lang="zh-CN" altLang="en-US"/>
              <a:t>徒步旅行</a:t>
            </a:r>
            <a:endParaRPr lang="zh-CN" altLang="en-US"/>
          </a:p>
          <a:p>
            <a:pPr marL="285750" indent="-285750" fontAlgn="auto">
              <a:lnSpc>
                <a:spcPct val="150000"/>
              </a:lnSpc>
              <a:buClrTx/>
              <a:buSzTx/>
              <a:buFont typeface="Wingdings" panose="05000000000000000000" charset="0"/>
              <a:buChar char="l"/>
            </a:pPr>
            <a:r>
              <a:rPr lang="zh-CN" altLang="en-US"/>
              <a:t>下午茶搭配</a:t>
            </a:r>
            <a:endParaRPr lang="zh-CN" altLang="en-US"/>
          </a:p>
        </p:txBody>
      </p:sp>
      <p:pic>
        <p:nvPicPr>
          <p:cNvPr id="9" name="图片 8"/>
          <p:cNvPicPr>
            <a:picLocks noChangeAspect="1"/>
          </p:cNvPicPr>
          <p:nvPr/>
        </p:nvPicPr>
        <p:blipFill>
          <a:blip r:embed="rId3"/>
          <a:stretch>
            <a:fillRect/>
          </a:stretch>
        </p:blipFill>
        <p:spPr>
          <a:xfrm rot="240000">
            <a:off x="6983095" y="3204845"/>
            <a:ext cx="5619750" cy="3752850"/>
          </a:xfrm>
          <a:prstGeom prst="rect">
            <a:avLst/>
          </a:prstGeom>
        </p:spPr>
      </p:pic>
      <p:sp>
        <p:nvSpPr>
          <p:cNvPr id="13" name="文本框 12"/>
          <p:cNvSpPr txBox="1"/>
          <p:nvPr/>
        </p:nvSpPr>
        <p:spPr>
          <a:xfrm>
            <a:off x="5541010" y="1217295"/>
            <a:ext cx="6565265" cy="1938020"/>
          </a:xfrm>
          <a:prstGeom prst="rect">
            <a:avLst/>
          </a:prstGeom>
          <a:noFill/>
        </p:spPr>
        <p:txBody>
          <a:bodyPr wrap="square" rtlCol="0" anchor="t">
            <a:spAutoFit/>
          </a:bodyPr>
          <a:p>
            <a:pPr marL="342900" indent="-342900" fontAlgn="auto">
              <a:lnSpc>
                <a:spcPct val="150000"/>
              </a:lnSpc>
              <a:buClrTx/>
              <a:buSzTx/>
              <a:buFont typeface="Wingdings" panose="05000000000000000000" charset="0"/>
              <a:buChar char="ü"/>
            </a:pPr>
            <a:r>
              <a:rPr lang="zh-CN" altLang="en-US" sz="2000"/>
              <a:t>四层脆感浓郁玉米香</a:t>
            </a:r>
            <a:endParaRPr lang="zh-CN" altLang="en-US" sz="2000"/>
          </a:p>
          <a:p>
            <a:pPr marL="342900" indent="-342900" fontAlgn="auto">
              <a:lnSpc>
                <a:spcPct val="150000"/>
              </a:lnSpc>
              <a:buClrTx/>
              <a:buSzTx/>
              <a:buNone/>
            </a:pPr>
            <a:r>
              <a:rPr lang="zh-CN" altLang="en-US" sz="2000"/>
              <a:t>波纹表面及单层厚度，才有如此酥脆一口咬下咔嚓脆响</a:t>
            </a:r>
            <a:endParaRPr lang="zh-CN" altLang="en-US" sz="2000"/>
          </a:p>
          <a:p>
            <a:pPr marL="342900" indent="-342900" fontAlgn="auto">
              <a:lnSpc>
                <a:spcPct val="150000"/>
              </a:lnSpc>
              <a:buClrTx/>
              <a:buSzTx/>
              <a:buFont typeface="Wingdings" panose="05000000000000000000" charset="0"/>
              <a:buChar char="ü"/>
            </a:pPr>
            <a:r>
              <a:rPr lang="zh-CN" altLang="en-US" sz="2000"/>
              <a:t>色泽金黄</a:t>
            </a:r>
            <a:r>
              <a:rPr lang="en-US" altLang="zh-CN" sz="2000"/>
              <a:t> </a:t>
            </a:r>
            <a:r>
              <a:rPr lang="zh-CN" altLang="en-US" sz="2000"/>
              <a:t>好吃不腻</a:t>
            </a:r>
            <a:endParaRPr lang="zh-CN" altLang="en-US" sz="2000"/>
          </a:p>
          <a:p>
            <a:pPr marL="342900" indent="-342900" fontAlgn="auto">
              <a:lnSpc>
                <a:spcPct val="150000"/>
              </a:lnSpc>
              <a:buClrTx/>
              <a:buSzTx/>
              <a:buFont typeface="Wingdings" panose="05000000000000000000" charset="0"/>
              <a:buChar char="ü"/>
            </a:pPr>
            <a:r>
              <a:rPr lang="zh-CN" altLang="en-US" sz="2000"/>
              <a:t>入口酥脆易化</a:t>
            </a:r>
            <a:r>
              <a:rPr lang="en-US" altLang="zh-CN" sz="2000"/>
              <a:t> </a:t>
            </a:r>
            <a:r>
              <a:rPr lang="zh-CN" altLang="en-US" sz="2000"/>
              <a:t>醇香</a:t>
            </a:r>
            <a:r>
              <a:rPr lang="zh-CN" altLang="en-US" sz="2000"/>
              <a:t>不掉渣</a:t>
            </a:r>
            <a:endParaRPr lang="zh-CN" altLang="en-US" sz="2000"/>
          </a:p>
        </p:txBody>
      </p:sp>
      <p:sp>
        <p:nvSpPr>
          <p:cNvPr id="14" name="文本框 13"/>
          <p:cNvSpPr txBox="1"/>
          <p:nvPr/>
        </p:nvSpPr>
        <p:spPr>
          <a:xfrm>
            <a:off x="2328545" y="2948940"/>
            <a:ext cx="2748915" cy="506730"/>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a:t>香浓巧克力</a:t>
            </a:r>
            <a:r>
              <a:rPr lang="en-US" altLang="zh-CN"/>
              <a:t>  </a:t>
            </a:r>
            <a:r>
              <a:rPr lang="zh-CN" altLang="en-US"/>
              <a:t>回甘香醇</a:t>
            </a:r>
            <a:endParaRPr lang="zh-CN" altLang="en-US"/>
          </a:p>
        </p:txBody>
      </p:sp>
      <p:sp>
        <p:nvSpPr>
          <p:cNvPr id="15" name="文本框 14"/>
          <p:cNvSpPr txBox="1"/>
          <p:nvPr/>
        </p:nvSpPr>
        <p:spPr>
          <a:xfrm>
            <a:off x="121920" y="5297170"/>
            <a:ext cx="2748915" cy="506730"/>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a:t>香醇玉米</a:t>
            </a:r>
            <a:r>
              <a:rPr lang="en-US" altLang="zh-CN"/>
              <a:t>  </a:t>
            </a:r>
            <a:r>
              <a:rPr lang="zh-CN" altLang="en-US"/>
              <a:t>口感香脆</a:t>
            </a:r>
            <a:endParaRPr lang="zh-CN" altLang="en-US"/>
          </a:p>
        </p:txBody>
      </p:sp>
      <p:sp>
        <p:nvSpPr>
          <p:cNvPr id="16" name="文本框 15"/>
          <p:cNvSpPr txBox="1"/>
          <p:nvPr/>
        </p:nvSpPr>
        <p:spPr>
          <a:xfrm>
            <a:off x="4792663" y="5297170"/>
            <a:ext cx="2945130" cy="983615"/>
          </a:xfrm>
          <a:prstGeom prst="rect">
            <a:avLst/>
          </a:prstGeom>
          <a:noFill/>
        </p:spPr>
        <p:txBody>
          <a:bodyPr wrap="none" rtlCol="0" anchor="t">
            <a:spAutoFit/>
          </a:bodyPr>
          <a:p>
            <a:pPr algn="l"/>
            <a:r>
              <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非油炸</a:t>
            </a:r>
            <a:endPar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endParaRPr>
          </a:p>
          <a:p>
            <a:pPr algn="l"/>
            <a:r>
              <a:rPr lang="en-US" altLang="zh-CN"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   </a:t>
            </a:r>
            <a:r>
              <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无反式脂肪酸</a:t>
            </a:r>
            <a:endParaRPr lang="zh-CN" altLang="en-US" sz="2900">
              <a:ln w="34925">
                <a:solidFill>
                  <a:schemeClr val="accent2">
                    <a:lumMod val="50000"/>
                  </a:schemeClr>
                </a:solid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endParaRPr>
          </a:p>
        </p:txBody>
      </p:sp>
      <p:sp>
        <p:nvSpPr>
          <p:cNvPr id="17" name="文本框 16"/>
          <p:cNvSpPr txBox="1"/>
          <p:nvPr/>
        </p:nvSpPr>
        <p:spPr>
          <a:xfrm>
            <a:off x="3691255" y="582295"/>
            <a:ext cx="5376545" cy="598805"/>
          </a:xfrm>
          <a:prstGeom prst="rect">
            <a:avLst/>
          </a:prstGeom>
          <a:noFill/>
        </p:spPr>
        <p:txBody>
          <a:bodyPr wrap="square" rtlCol="0" anchor="t">
            <a:spAutoFit/>
          </a:bodyPr>
          <a:p>
            <a:pPr algn="l"/>
            <a:r>
              <a:rPr lang="zh-CN" altLang="en-US" sz="3300">
                <a:ln w="34925">
                  <a:no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rPr>
              <a:t>低温慢烘锁住营养</a:t>
            </a:r>
            <a:endParaRPr lang="zh-CN" altLang="en-US" sz="3300">
              <a:ln w="34925">
                <a:noFill/>
              </a:ln>
              <a:gradFill>
                <a:gsLst>
                  <a:gs pos="0">
                    <a:srgbClr val="D9A87F"/>
                  </a:gs>
                  <a:gs pos="100000">
                    <a:srgbClr val="AC693C"/>
                  </a:gs>
                </a:gsLst>
                <a:lin scaled="1"/>
              </a:gradFill>
              <a:effectLst/>
              <a:latin typeface="汉仪铸字卡酷体简" panose="00020600040101010101" charset="-122"/>
              <a:ea typeface="汉仪铸字卡酷体简" panose="00020600040101010101" charset="-122"/>
              <a:sym typeface="+mn-ea"/>
            </a:endParaRPr>
          </a:p>
        </p:txBody>
      </p:sp>
      <p:sp>
        <p:nvSpPr>
          <p:cNvPr id="3" name="文本框 2"/>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64</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789305" y="1099185"/>
            <a:ext cx="3154680" cy="133794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新品推荐四：</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高笑美</a:t>
            </a:r>
            <a:r>
              <a:rPr lang="zh-CN" altLang="en-US">
                <a:solidFill>
                  <a:schemeClr val="accent6">
                    <a:lumMod val="75000"/>
                  </a:schemeClr>
                </a:solidFill>
                <a:effectLst>
                  <a:outerShdw blurRad="38100" dist="19050" dir="2700000" algn="tl" rotWithShape="0">
                    <a:schemeClr val="dk1">
                      <a:alpha val="40000"/>
                    </a:schemeClr>
                  </a:outerShdw>
                </a:effectLst>
              </a:rPr>
              <a:t>饼干</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accent6">
                  <a:lumMod val="75000"/>
                </a:schemeClr>
              </a:solidFill>
              <a:effectLst>
                <a:outerShdw blurRad="38100" dist="19050" dir="2700000" algn="tl" rotWithShape="0">
                  <a:schemeClr val="dk1">
                    <a:alpha val="40000"/>
                  </a:schemeClr>
                </a:outerShdw>
              </a:effectLst>
            </a:endParaRPr>
          </a:p>
        </p:txBody>
      </p:sp>
      <p:pic>
        <p:nvPicPr>
          <p:cNvPr id="3" name="图片 2"/>
          <p:cNvPicPr>
            <a:picLocks noChangeAspect="1"/>
          </p:cNvPicPr>
          <p:nvPr/>
        </p:nvPicPr>
        <p:blipFill>
          <a:blip r:embed="rId1"/>
          <a:stretch>
            <a:fillRect/>
          </a:stretch>
        </p:blipFill>
        <p:spPr>
          <a:xfrm>
            <a:off x="4015105" y="582295"/>
            <a:ext cx="3952240" cy="3952240"/>
          </a:xfrm>
          <a:prstGeom prst="rect">
            <a:avLst/>
          </a:prstGeom>
        </p:spPr>
      </p:pic>
      <p:sp>
        <p:nvSpPr>
          <p:cNvPr id="5" name="文本框 4"/>
          <p:cNvSpPr txBox="1"/>
          <p:nvPr/>
        </p:nvSpPr>
        <p:spPr>
          <a:xfrm>
            <a:off x="1981835" y="4989830"/>
            <a:ext cx="4405630" cy="1476375"/>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sz="2000"/>
              <a:t>芝麻浓香</a:t>
            </a:r>
            <a:r>
              <a:rPr lang="en-US" altLang="zh-CN" sz="2000"/>
              <a:t> </a:t>
            </a:r>
            <a:r>
              <a:rPr lang="zh-CN" altLang="en-US" sz="2000"/>
              <a:t>酥脆可口</a:t>
            </a:r>
            <a:r>
              <a:rPr lang="en-US" altLang="zh-CN" sz="2000"/>
              <a:t> 芝麻</a:t>
            </a:r>
            <a:r>
              <a:rPr lang="zh-CN" altLang="en-US" sz="2000"/>
              <a:t>薄脆，</a:t>
            </a:r>
            <a:r>
              <a:rPr lang="en-US" altLang="zh-CN" sz="2000"/>
              <a:t>一口咬下，饼干的松脆和芝麻的香味在口腔中进发</a:t>
            </a:r>
            <a:endParaRPr lang="en-US" altLang="zh-CN" sz="2000"/>
          </a:p>
        </p:txBody>
      </p:sp>
      <p:pic>
        <p:nvPicPr>
          <p:cNvPr id="6" name="图片 5"/>
          <p:cNvPicPr>
            <a:picLocks noChangeAspect="1"/>
          </p:cNvPicPr>
          <p:nvPr/>
        </p:nvPicPr>
        <p:blipFill>
          <a:blip r:embed="rId2"/>
          <a:stretch>
            <a:fillRect/>
          </a:stretch>
        </p:blipFill>
        <p:spPr>
          <a:xfrm>
            <a:off x="-272415" y="948690"/>
            <a:ext cx="3816350" cy="4815205"/>
          </a:xfrm>
          <a:prstGeom prst="rect">
            <a:avLst/>
          </a:prstGeom>
        </p:spPr>
      </p:pic>
      <p:pic>
        <p:nvPicPr>
          <p:cNvPr id="12" name="图片 11"/>
          <p:cNvPicPr>
            <a:picLocks noChangeAspect="1"/>
          </p:cNvPicPr>
          <p:nvPr/>
        </p:nvPicPr>
        <p:blipFill>
          <a:blip r:embed="rId3"/>
          <a:stretch>
            <a:fillRect/>
          </a:stretch>
        </p:blipFill>
        <p:spPr>
          <a:xfrm flipH="1">
            <a:off x="8352155" y="582295"/>
            <a:ext cx="3842385" cy="3674110"/>
          </a:xfrm>
          <a:prstGeom prst="rect">
            <a:avLst/>
          </a:prstGeom>
        </p:spPr>
      </p:pic>
      <p:sp>
        <p:nvSpPr>
          <p:cNvPr id="13" name="文本框 12"/>
          <p:cNvSpPr txBox="1"/>
          <p:nvPr/>
        </p:nvSpPr>
        <p:spPr>
          <a:xfrm>
            <a:off x="5804535" y="4286250"/>
            <a:ext cx="582930" cy="553085"/>
          </a:xfrm>
          <a:prstGeom prst="rect">
            <a:avLst/>
          </a:prstGeom>
          <a:noFill/>
        </p:spPr>
        <p:txBody>
          <a:bodyPr wrap="square" rtlCol="0" anchor="t">
            <a:spAutoFit/>
          </a:bodyPr>
          <a:p>
            <a:pPr indent="0" fontAlgn="auto">
              <a:lnSpc>
                <a:spcPct val="150000"/>
              </a:lnSpc>
              <a:buClrTx/>
              <a:buSzTx/>
              <a:buNone/>
            </a:pPr>
            <a:r>
              <a:rPr lang="en-US" altLang="zh-CN" sz="2000"/>
              <a:t>70</a:t>
            </a:r>
            <a:r>
              <a:rPr lang="en-US" altLang="zh-CN" sz="2000"/>
              <a:t>g</a:t>
            </a:r>
            <a:endParaRPr lang="en-US" altLang="zh-CN" sz="2000"/>
          </a:p>
        </p:txBody>
      </p:sp>
      <p:sp>
        <p:nvSpPr>
          <p:cNvPr id="14" name="文本框 13"/>
          <p:cNvSpPr txBox="1"/>
          <p:nvPr/>
        </p:nvSpPr>
        <p:spPr>
          <a:xfrm>
            <a:off x="9499600" y="4286250"/>
            <a:ext cx="723265" cy="553085"/>
          </a:xfrm>
          <a:prstGeom prst="rect">
            <a:avLst/>
          </a:prstGeom>
          <a:noFill/>
        </p:spPr>
        <p:txBody>
          <a:bodyPr wrap="square" rtlCol="0" anchor="t">
            <a:spAutoFit/>
          </a:bodyPr>
          <a:p>
            <a:pPr indent="0" fontAlgn="auto">
              <a:lnSpc>
                <a:spcPct val="150000"/>
              </a:lnSpc>
              <a:buClrTx/>
              <a:buSzTx/>
              <a:buNone/>
            </a:pPr>
            <a:r>
              <a:rPr lang="en-US" altLang="zh-CN" sz="2000"/>
              <a:t>216g</a:t>
            </a:r>
            <a:endParaRPr lang="en-US" altLang="zh-CN" sz="2000"/>
          </a:p>
        </p:txBody>
      </p:sp>
      <p:sp>
        <p:nvSpPr>
          <p:cNvPr id="15" name="文本框 14"/>
          <p:cNvSpPr txBox="1"/>
          <p:nvPr/>
        </p:nvSpPr>
        <p:spPr>
          <a:xfrm>
            <a:off x="6286500" y="582295"/>
            <a:ext cx="3769360" cy="521970"/>
          </a:xfrm>
          <a:prstGeom prst="rect">
            <a:avLst/>
          </a:prstGeom>
          <a:noFill/>
        </p:spPr>
        <p:txBody>
          <a:bodyPr wrap="square" rtlCol="0" anchor="t">
            <a:spAutoFit/>
          </a:bodyPr>
          <a:p>
            <a:pPr algn="ctr">
              <a:buClrTx/>
              <a:buSzTx/>
              <a:buNone/>
            </a:pPr>
            <a:r>
              <a:rPr lang="zh-CN" altLang="en-US" sz="2800" b="1">
                <a:ln w="9525">
                  <a:solidFill>
                    <a:schemeClr val="bg2"/>
                  </a:solidFill>
                  <a:prstDash val="solid"/>
                </a:ln>
                <a:effectLst>
                  <a:outerShdw blurRad="60007" dist="200025" dir="15000000" sy="30000" kx="-1800000" algn="bl" rotWithShape="0">
                    <a:prstClr val="black">
                      <a:alpha val="32000"/>
                    </a:prstClr>
                  </a:outerShdw>
                </a:effectLst>
              </a:rPr>
              <a:t>两种规格</a:t>
            </a:r>
            <a:endParaRPr lang="zh-CN" altLang="en-US" sz="2800" b="1">
              <a:ln w="9525">
                <a:solidFill>
                  <a:schemeClr val="bg2"/>
                </a:solidFill>
                <a:prstDash val="solid"/>
              </a:ln>
              <a:effectLst>
                <a:outerShdw blurRad="60007" dist="200025" dir="15000000" sy="30000" kx="-1800000" algn="bl" rotWithShape="0">
                  <a:prstClr val="black">
                    <a:alpha val="32000"/>
                  </a:prstClr>
                </a:outerShdw>
              </a:effectLst>
            </a:endParaRPr>
          </a:p>
        </p:txBody>
      </p:sp>
      <p:pic>
        <p:nvPicPr>
          <p:cNvPr id="16" name="图片 15"/>
          <p:cNvPicPr>
            <a:picLocks noChangeAspect="1"/>
          </p:cNvPicPr>
          <p:nvPr/>
        </p:nvPicPr>
        <p:blipFill>
          <a:blip r:embed="rId4"/>
          <a:stretch>
            <a:fillRect/>
          </a:stretch>
        </p:blipFill>
        <p:spPr>
          <a:xfrm>
            <a:off x="6996430" y="4989830"/>
            <a:ext cx="5467350" cy="1695450"/>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p:cNvPicPr>
            <a:picLocks noChangeAspect="1"/>
          </p:cNvPicPr>
          <p:nvPr/>
        </p:nvPicPr>
        <p:blipFill>
          <a:blip r:embed="rId1"/>
          <a:stretch>
            <a:fillRect/>
          </a:stretch>
        </p:blipFill>
        <p:spPr>
          <a:xfrm>
            <a:off x="8733790" y="1253490"/>
            <a:ext cx="3552825" cy="3111500"/>
          </a:xfrm>
          <a:prstGeom prst="rect">
            <a:avLst/>
          </a:prstGeom>
        </p:spPr>
      </p:pic>
      <p:pic>
        <p:nvPicPr>
          <p:cNvPr id="8" name="图片 7"/>
          <p:cNvPicPr>
            <a:picLocks noChangeAspect="1"/>
          </p:cNvPicPr>
          <p:nvPr/>
        </p:nvPicPr>
        <p:blipFill>
          <a:blip r:embed="rId2"/>
          <a:stretch>
            <a:fillRect/>
          </a:stretch>
        </p:blipFill>
        <p:spPr>
          <a:xfrm>
            <a:off x="4211955" y="3953510"/>
            <a:ext cx="3331210" cy="2904490"/>
          </a:xfrm>
          <a:prstGeom prst="rect">
            <a:avLst/>
          </a:prstGeom>
        </p:spPr>
      </p:pic>
      <p:pic>
        <p:nvPicPr>
          <p:cNvPr id="2" name="图片 1"/>
          <p:cNvPicPr>
            <a:picLocks noChangeAspect="1"/>
          </p:cNvPicPr>
          <p:nvPr/>
        </p:nvPicPr>
        <p:blipFill>
          <a:blip r:embed="rId3"/>
          <a:stretch>
            <a:fillRect/>
          </a:stretch>
        </p:blipFill>
        <p:spPr>
          <a:xfrm rot="10800000">
            <a:off x="4529455" y="581660"/>
            <a:ext cx="2696210" cy="2834005"/>
          </a:xfrm>
          <a:prstGeom prst="rect">
            <a:avLst/>
          </a:prstGeom>
        </p:spPr>
      </p:pic>
      <p:sp>
        <p:nvSpPr>
          <p:cNvPr id="5" name="文本框 4"/>
          <p:cNvSpPr txBox="1"/>
          <p:nvPr/>
        </p:nvSpPr>
        <p:spPr>
          <a:xfrm>
            <a:off x="7543165" y="4233545"/>
            <a:ext cx="1833880" cy="1476375"/>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sz="2000"/>
              <a:t>甄选香浓白芝麻薄厚均匀高温</a:t>
            </a:r>
            <a:r>
              <a:rPr lang="zh-CN" altLang="en-US" sz="2000"/>
              <a:t>烘烤</a:t>
            </a:r>
            <a:endParaRPr lang="zh-CN" altLang="en-US" sz="2000"/>
          </a:p>
        </p:txBody>
      </p:sp>
      <p:sp>
        <p:nvSpPr>
          <p:cNvPr id="3" name="文本框 2"/>
          <p:cNvSpPr txBox="1"/>
          <p:nvPr/>
        </p:nvSpPr>
        <p:spPr>
          <a:xfrm>
            <a:off x="7611110" y="3152140"/>
            <a:ext cx="2004695" cy="553085"/>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sz="2000"/>
              <a:t>甄选</a:t>
            </a:r>
            <a:r>
              <a:rPr lang="zh-CN" altLang="en-US" sz="2000"/>
              <a:t>饱满小麦</a:t>
            </a:r>
            <a:endParaRPr lang="zh-CN" altLang="en-US" sz="2000"/>
          </a:p>
        </p:txBody>
      </p:sp>
      <p:sp>
        <p:nvSpPr>
          <p:cNvPr id="4" name="文本框 3"/>
          <p:cNvSpPr txBox="1"/>
          <p:nvPr/>
        </p:nvSpPr>
        <p:spPr>
          <a:xfrm>
            <a:off x="7225665" y="940435"/>
            <a:ext cx="2038350" cy="553085"/>
          </a:xfrm>
          <a:prstGeom prst="rect">
            <a:avLst/>
          </a:prstGeom>
          <a:noFill/>
        </p:spPr>
        <p:txBody>
          <a:bodyPr wrap="square" rtlCol="0" anchor="t">
            <a:spAutoFit/>
          </a:bodyPr>
          <a:p>
            <a:pPr marL="285750" indent="-285750" fontAlgn="auto">
              <a:lnSpc>
                <a:spcPct val="150000"/>
              </a:lnSpc>
              <a:buClrTx/>
              <a:buSzTx/>
              <a:buFont typeface="Wingdings" panose="05000000000000000000" charset="0"/>
              <a:buChar char="l"/>
            </a:pPr>
            <a:r>
              <a:rPr lang="zh-CN" altLang="en-US" sz="2000"/>
              <a:t>甄选新鲜</a:t>
            </a:r>
            <a:r>
              <a:rPr lang="zh-CN" altLang="en-US" sz="2000"/>
              <a:t>鸡蛋</a:t>
            </a:r>
            <a:endParaRPr lang="zh-CN" altLang="en-US" sz="2000"/>
          </a:p>
        </p:txBody>
      </p:sp>
      <p:pic>
        <p:nvPicPr>
          <p:cNvPr id="13" name="图片 12"/>
          <p:cNvPicPr>
            <a:picLocks noChangeAspect="1"/>
          </p:cNvPicPr>
          <p:nvPr/>
        </p:nvPicPr>
        <p:blipFill>
          <a:blip r:embed="rId4"/>
          <a:stretch>
            <a:fillRect/>
          </a:stretch>
        </p:blipFill>
        <p:spPr>
          <a:xfrm>
            <a:off x="647065" y="334645"/>
            <a:ext cx="2960370" cy="6523355"/>
          </a:xfrm>
          <a:prstGeom prst="rect">
            <a:avLst/>
          </a:prstGeom>
        </p:spPr>
      </p:pic>
      <p:sp>
        <p:nvSpPr>
          <p:cNvPr id="6" name="文本框 5"/>
          <p:cNvSpPr txBox="1"/>
          <p:nvPr/>
        </p:nvSpPr>
        <p:spPr>
          <a:xfrm>
            <a:off x="9931400" y="5668645"/>
            <a:ext cx="2260600" cy="1014730"/>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216/70</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789305" y="1099185"/>
            <a:ext cx="3154680" cy="1753235"/>
          </a:xfrm>
          <a:prstGeom prst="rect">
            <a:avLst/>
          </a:prstGeom>
          <a:noFill/>
        </p:spPr>
        <p:txBody>
          <a:bodyPr wrap="none" rtlCol="0">
            <a:spAutoFit/>
            <a:scene3d>
              <a:camera prst="orthographicFront"/>
              <a:lightRig rig="threePt" dir="t"/>
            </a:scene3d>
          </a:bodyPr>
          <a:p>
            <a:pPr algn="l" fontAlgn="auto">
              <a:lnSpc>
                <a:spcPct val="150000"/>
              </a:lnSpc>
            </a:pPr>
            <a:r>
              <a:rPr lang="zh-CN" altLang="en-US">
                <a:effectLst>
                  <a:outerShdw blurRad="38100" dist="19050" dir="2700000" algn="tl" rotWithShape="0">
                    <a:schemeClr val="dk1">
                      <a:alpha val="40000"/>
                    </a:schemeClr>
                  </a:outerShdw>
                </a:effectLst>
              </a:rPr>
              <a:t>新品推荐五：</a:t>
            </a:r>
            <a:r>
              <a:rPr lang="zh-CN" altLang="en-US">
                <a:effectLst>
                  <a:outerShdw blurRad="38100" dist="19050" dir="2700000" algn="tl" rotWithShape="0">
                    <a:schemeClr val="dk1">
                      <a:alpha val="40000"/>
                    </a:schemeClr>
                  </a:outerShdw>
                </a:effectLst>
                <a:sym typeface="+mn-ea"/>
              </a:rPr>
              <a:t>韩国</a:t>
            </a:r>
            <a:r>
              <a:rPr lang="zh-CN" altLang="en-US">
                <a:effectLst>
                  <a:outerShdw blurRad="38100" dist="19050" dir="2700000" algn="tl" rotWithShape="0">
                    <a:schemeClr val="dk1">
                      <a:alpha val="40000"/>
                    </a:schemeClr>
                  </a:outerShdw>
                </a:effectLst>
              </a:rPr>
              <a:t>进口好丽友</a:t>
            </a:r>
            <a:endParaRPr lang="zh-CN" altLang="en-US">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rPr>
              <a:t>品名：</a:t>
            </a:r>
            <a:r>
              <a:rPr lang="zh-CN" altLang="en-US">
                <a:solidFill>
                  <a:schemeClr val="accent6">
                    <a:lumMod val="75000"/>
                  </a:schemeClr>
                </a:solidFill>
                <a:effectLst>
                  <a:outerShdw blurRad="38100" dist="19050" dir="2700000" algn="tl" rotWithShape="0">
                    <a:schemeClr val="dk1">
                      <a:alpha val="40000"/>
                    </a:schemeClr>
                  </a:outerShdw>
                </a:effectLst>
              </a:rPr>
              <a:t>好多鱼</a:t>
            </a:r>
            <a:endParaRPr lang="zh-CN" altLang="en-US">
              <a:solidFill>
                <a:schemeClr val="accent6">
                  <a:lumMod val="75000"/>
                </a:schemeClr>
              </a:solidFill>
              <a:effectLst>
                <a:outerShdw blurRad="38100" dist="19050" dir="2700000" algn="tl" rotWithShape="0">
                  <a:schemeClr val="dk1">
                    <a:alpha val="40000"/>
                  </a:schemeClr>
                </a:outerShdw>
              </a:effectLst>
            </a:endParaRPr>
          </a:p>
          <a:p>
            <a:pPr algn="l" fontAlgn="auto">
              <a:lnSpc>
                <a:spcPct val="150000"/>
              </a:lnSpc>
              <a:buClrTx/>
              <a:buSzTx/>
              <a:buFontTx/>
            </a:pPr>
            <a:r>
              <a:rPr lang="zh-CN" altLang="en-US">
                <a:effectLst>
                  <a:outerShdw blurRad="38100" dist="19050" dir="2700000" algn="tl" rotWithShape="0">
                    <a:schemeClr val="dk1">
                      <a:alpha val="40000"/>
                    </a:schemeClr>
                  </a:outerShdw>
                </a:effectLst>
                <a:sym typeface="+mn-ea"/>
              </a:rPr>
              <a:t>保质期：</a:t>
            </a:r>
            <a:r>
              <a:rPr lang="en-US" altLang="zh-CN">
                <a:effectLst>
                  <a:outerShdw blurRad="38100" dist="19050" dir="2700000" algn="tl" rotWithShape="0">
                    <a:schemeClr val="dk1">
                      <a:alpha val="40000"/>
                    </a:schemeClr>
                  </a:outerShdw>
                </a:effectLst>
                <a:sym typeface="+mn-ea"/>
              </a:rPr>
              <a:t>12</a:t>
            </a:r>
            <a:r>
              <a:rPr lang="zh-CN" altLang="en-US">
                <a:effectLst>
                  <a:outerShdw blurRad="38100" dist="19050" dir="2700000" algn="tl" rotWithShape="0">
                    <a:schemeClr val="dk1">
                      <a:alpha val="40000"/>
                    </a:schemeClr>
                  </a:outerShdw>
                </a:effectLst>
                <a:sym typeface="+mn-ea"/>
              </a:rPr>
              <a:t>个月</a:t>
            </a:r>
            <a:endParaRPr lang="zh-CN" altLang="en-US">
              <a:solidFill>
                <a:schemeClr val="tx1"/>
              </a:solidFill>
              <a:effectLst>
                <a:outerShdw blurRad="38100" dist="19050" dir="2700000" algn="tl" rotWithShape="0">
                  <a:schemeClr val="dk1">
                    <a:alpha val="40000"/>
                  </a:schemeClr>
                </a:outerShdw>
              </a:effectLst>
            </a:endParaRPr>
          </a:p>
          <a:p>
            <a:pPr algn="l" fontAlgn="auto">
              <a:lnSpc>
                <a:spcPct val="150000"/>
              </a:lnSpc>
              <a:buClrTx/>
              <a:buSzTx/>
              <a:buFontTx/>
            </a:pPr>
            <a:endParaRPr lang="zh-CN" altLang="en-US">
              <a:solidFill>
                <a:schemeClr val="accent6">
                  <a:lumMod val="75000"/>
                </a:schemeClr>
              </a:solidFill>
              <a:effectLst>
                <a:outerShdw blurRad="38100" dist="19050" dir="2700000" algn="tl" rotWithShape="0">
                  <a:schemeClr val="dk1">
                    <a:alpha val="40000"/>
                  </a:schemeClr>
                </a:outerShdw>
              </a:effectLst>
            </a:endParaRPr>
          </a:p>
        </p:txBody>
      </p:sp>
      <p:pic>
        <p:nvPicPr>
          <p:cNvPr id="7" name="图片 6"/>
          <p:cNvPicPr>
            <a:picLocks noChangeAspect="1"/>
          </p:cNvPicPr>
          <p:nvPr/>
        </p:nvPicPr>
        <p:blipFill>
          <a:blip r:embed="rId1"/>
          <a:stretch>
            <a:fillRect/>
          </a:stretch>
        </p:blipFill>
        <p:spPr>
          <a:xfrm>
            <a:off x="-512445" y="2359660"/>
            <a:ext cx="4800600" cy="3810000"/>
          </a:xfrm>
          <a:prstGeom prst="rect">
            <a:avLst/>
          </a:prstGeom>
        </p:spPr>
      </p:pic>
      <p:pic>
        <p:nvPicPr>
          <p:cNvPr id="8" name="图片 7"/>
          <p:cNvPicPr>
            <a:picLocks noChangeAspect="1"/>
          </p:cNvPicPr>
          <p:nvPr/>
        </p:nvPicPr>
        <p:blipFill>
          <a:blip r:embed="rId2"/>
          <a:stretch>
            <a:fillRect/>
          </a:stretch>
        </p:blipFill>
        <p:spPr>
          <a:xfrm>
            <a:off x="7919085" y="-147320"/>
            <a:ext cx="4846955" cy="4546600"/>
          </a:xfrm>
          <a:prstGeom prst="rect">
            <a:avLst/>
          </a:prstGeom>
        </p:spPr>
      </p:pic>
      <p:sp>
        <p:nvSpPr>
          <p:cNvPr id="9" name="文本框 8"/>
          <p:cNvSpPr txBox="1"/>
          <p:nvPr/>
        </p:nvSpPr>
        <p:spPr>
          <a:xfrm>
            <a:off x="3916045" y="1229995"/>
            <a:ext cx="4210050" cy="3169285"/>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000"/>
              <a:t>好多鱼意为卡通海洋动物形状的非油炸焙烤型松脆小饼干，</a:t>
            </a:r>
            <a:r>
              <a:rPr lang="zh-CN" altLang="en-US" sz="2000" b="1" i="1"/>
              <a:t>口感松脆，味道鲜美</a:t>
            </a:r>
            <a:r>
              <a:rPr lang="zh-CN" altLang="en-US" sz="2000"/>
              <a:t>，不仅带来美妙的味觉享受，更能体会海洋探险的无限乐趣。</a:t>
            </a:r>
            <a:endParaRPr lang="zh-CN" altLang="en-US" sz="2000"/>
          </a:p>
          <a:p>
            <a:pPr marL="285750" indent="-285750" fontAlgn="auto">
              <a:lnSpc>
                <a:spcPct val="125000"/>
              </a:lnSpc>
              <a:buFont typeface="Wingdings" panose="05000000000000000000" charset="0"/>
              <a:buChar char="p"/>
            </a:pPr>
            <a:r>
              <a:rPr lang="zh-CN" altLang="en-US" sz="2000"/>
              <a:t>口味丰富，特别添加卵磷脂不添加防腐剂、人工色素、味精带给你</a:t>
            </a:r>
            <a:r>
              <a:rPr lang="zh-CN" altLang="en-US" sz="2000" b="1" i="1"/>
              <a:t>视觉和味觉的双重享受</a:t>
            </a:r>
            <a:r>
              <a:rPr lang="zh-CN" altLang="en-US" sz="2000"/>
              <a:t>。</a:t>
            </a:r>
            <a:endParaRPr lang="zh-CN" altLang="en-US" sz="2000"/>
          </a:p>
        </p:txBody>
      </p:sp>
      <p:sp>
        <p:nvSpPr>
          <p:cNvPr id="17" name="文本框 16"/>
          <p:cNvSpPr txBox="1"/>
          <p:nvPr/>
        </p:nvSpPr>
        <p:spPr>
          <a:xfrm>
            <a:off x="3916045" y="4399280"/>
            <a:ext cx="7421880" cy="1630045"/>
          </a:xfrm>
          <a:prstGeom prst="rect">
            <a:avLst/>
          </a:prstGeom>
          <a:noFill/>
        </p:spPr>
        <p:txBody>
          <a:bodyPr wrap="square" rtlCol="0" anchor="t">
            <a:spAutoFit/>
          </a:bodyPr>
          <a:p>
            <a:pPr marL="285750" indent="-285750" algn="l" fontAlgn="auto">
              <a:lnSpc>
                <a:spcPct val="125000"/>
              </a:lnSpc>
              <a:buClrTx/>
              <a:buSzTx/>
              <a:buFont typeface="Wingdings" panose="05000000000000000000" charset="0"/>
              <a:buChar char="p"/>
            </a:pPr>
            <a:r>
              <a:rPr lang="zh-CN" altLang="en-US" sz="2000">
                <a:sym typeface="+mn-ea"/>
              </a:rPr>
              <a:t>不仅有好多鱼，还有好多海星好多螃蟹，好</a:t>
            </a:r>
            <a:r>
              <a:rPr lang="zh-CN" altLang="en-US" sz="2000" b="1" i="1">
                <a:sym typeface="+mn-ea"/>
              </a:rPr>
              <a:t>热闹的海底世界</a:t>
            </a:r>
            <a:r>
              <a:rPr lang="zh-CN" altLang="en-US" sz="2000">
                <a:sym typeface="+mn-ea"/>
              </a:rPr>
              <a:t>可以让小朋友在享受美味的同时，学习认识大自然!</a:t>
            </a:r>
            <a:endParaRPr lang="zh-CN" altLang="en-US" sz="2000"/>
          </a:p>
          <a:p>
            <a:pPr marL="285750" indent="-285750" algn="l" fontAlgn="auto">
              <a:lnSpc>
                <a:spcPct val="125000"/>
              </a:lnSpc>
              <a:buClrTx/>
              <a:buSzTx/>
              <a:buFont typeface="Wingdings" panose="05000000000000000000" charset="0"/>
              <a:buChar char="p"/>
            </a:pPr>
            <a:r>
              <a:rPr lang="zh-CN" altLang="en-US" sz="2000">
                <a:sym typeface="+mn-ea"/>
              </a:rPr>
              <a:t>脆脆的空心外皮上，有着海苔的鲜香，吃起来异常的</a:t>
            </a:r>
            <a:r>
              <a:rPr lang="zh-CN" altLang="en-US" sz="2000" b="1" i="1">
                <a:sym typeface="+mn-ea"/>
              </a:rPr>
              <a:t>鲜美松脆、不腻口</a:t>
            </a:r>
            <a:r>
              <a:rPr lang="zh-CN" altLang="en-US" sz="2000">
                <a:sym typeface="+mn-ea"/>
              </a:rPr>
              <a:t>，宝宝很喜欢!而且也很爱大人们的追捧!</a:t>
            </a:r>
            <a:endParaRPr lang="zh-CN" altLang="en-US" sz="2000"/>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5961380" y="908050"/>
            <a:ext cx="5045710" cy="4182745"/>
          </a:xfrm>
          <a:prstGeom prst="rect">
            <a:avLst/>
          </a:prstGeom>
        </p:spPr>
      </p:pic>
      <p:pic>
        <p:nvPicPr>
          <p:cNvPr id="9" name="图片 8"/>
          <p:cNvPicPr>
            <a:picLocks noChangeAspect="1"/>
          </p:cNvPicPr>
          <p:nvPr/>
        </p:nvPicPr>
        <p:blipFill>
          <a:blip r:embed="rId2"/>
          <a:stretch>
            <a:fillRect/>
          </a:stretch>
        </p:blipFill>
        <p:spPr>
          <a:xfrm>
            <a:off x="-53975" y="696595"/>
            <a:ext cx="6841490" cy="4610100"/>
          </a:xfrm>
          <a:prstGeom prst="rect">
            <a:avLst/>
          </a:prstGeom>
        </p:spPr>
      </p:pic>
      <p:sp>
        <p:nvSpPr>
          <p:cNvPr id="10" name="文本框 9"/>
          <p:cNvSpPr txBox="1"/>
          <p:nvPr/>
        </p:nvSpPr>
        <p:spPr>
          <a:xfrm>
            <a:off x="1483360" y="4722495"/>
            <a:ext cx="784225" cy="368300"/>
          </a:xfrm>
          <a:prstGeom prst="rect">
            <a:avLst/>
          </a:prstGeom>
          <a:noFill/>
        </p:spPr>
        <p:txBody>
          <a:bodyPr wrap="square" rtlCol="0" anchor="t">
            <a:spAutoFit/>
          </a:bodyPr>
          <a:p>
            <a:pPr algn="ctr"/>
            <a:r>
              <a:rPr lang="zh-CN" altLang="en-US" b="1">
                <a:ln w="6600">
                  <a:solidFill>
                    <a:schemeClr val="bg1"/>
                  </a:solidFill>
                  <a:prstDash val="solid"/>
                </a:ln>
                <a:solidFill>
                  <a:srgbClr val="C00000"/>
                </a:solidFill>
                <a:effectLst>
                  <a:outerShdw dist="38100" dir="2700000" algn="tl" rotWithShape="0">
                    <a:schemeClr val="accent2"/>
                  </a:outerShdw>
                </a:effectLst>
                <a:latin typeface="汉仪正圆 75简" panose="00020600040101010101" charset="-122"/>
                <a:ea typeface="汉仪正圆 75简" panose="00020600040101010101" charset="-122"/>
                <a:sym typeface="+mn-ea"/>
              </a:rPr>
              <a:t>立体</a:t>
            </a:r>
            <a:endParaRPr lang="zh-CN" altLang="en-US" b="1">
              <a:ln w="6600">
                <a:solidFill>
                  <a:schemeClr val="bg1"/>
                </a:solidFill>
                <a:prstDash val="solid"/>
              </a:ln>
              <a:solidFill>
                <a:srgbClr val="C00000"/>
              </a:solidFill>
              <a:effectLst>
                <a:outerShdw dist="38100" dir="2700000" algn="tl" rotWithShape="0">
                  <a:schemeClr val="accent2"/>
                </a:outerShdw>
              </a:effectLst>
              <a:latin typeface="汉仪正圆 75简" panose="00020600040101010101" charset="-122"/>
              <a:ea typeface="汉仪正圆 75简" panose="00020600040101010101" charset="-122"/>
              <a:sym typeface="+mn-ea"/>
            </a:endParaRPr>
          </a:p>
        </p:txBody>
      </p:sp>
      <p:sp>
        <p:nvSpPr>
          <p:cNvPr id="11" name="文本框 10"/>
          <p:cNvSpPr txBox="1"/>
          <p:nvPr/>
        </p:nvSpPr>
        <p:spPr>
          <a:xfrm>
            <a:off x="3799205" y="5166995"/>
            <a:ext cx="3829050" cy="1168400"/>
          </a:xfrm>
          <a:prstGeom prst="rect">
            <a:avLst/>
          </a:prstGeom>
          <a:noFill/>
        </p:spPr>
        <p:txBody>
          <a:bodyPr wrap="square" rtlCol="0" anchor="t">
            <a:spAutoFit/>
          </a:bodyPr>
          <a:p>
            <a:pPr marL="285750" indent="-285750" fontAlgn="auto">
              <a:lnSpc>
                <a:spcPct val="125000"/>
              </a:lnSpc>
              <a:buFont typeface="Wingdings" panose="05000000000000000000" charset="0"/>
              <a:buChar char="p"/>
            </a:pPr>
            <a:r>
              <a:rPr lang="zh-CN" altLang="en-US" sz="2800" b="1">
                <a:ln w="9525">
                  <a:solidFill>
                    <a:schemeClr val="bg2"/>
                  </a:solidFill>
                  <a:prstDash val="solid"/>
                </a:ln>
                <a:effectLst>
                  <a:outerShdw blurRad="60007" dist="200025" dir="15000000" sy="30000" kx="-1800000" algn="bl" rotWithShape="0">
                    <a:prstClr val="black">
                      <a:alpha val="32000"/>
                    </a:prstClr>
                  </a:outerShdw>
                </a:effectLst>
              </a:rPr>
              <a:t>独立包装 携带方便</a:t>
            </a:r>
            <a:endParaRPr lang="zh-CN" altLang="en-US" sz="2800" b="1">
              <a:ln w="9525">
                <a:solidFill>
                  <a:schemeClr val="bg2"/>
                </a:solidFill>
                <a:prstDash val="solid"/>
              </a:ln>
              <a:effectLst>
                <a:outerShdw blurRad="60007" dist="200025" dir="15000000" sy="30000" kx="-1800000" algn="bl" rotWithShape="0">
                  <a:prstClr val="black">
                    <a:alpha val="32000"/>
                  </a:prstClr>
                </a:outerShdw>
              </a:effectLst>
            </a:endParaRPr>
          </a:p>
          <a:p>
            <a:pPr marL="285750" indent="-285750" fontAlgn="auto">
              <a:lnSpc>
                <a:spcPct val="125000"/>
              </a:lnSpc>
              <a:buFont typeface="Wingdings" panose="05000000000000000000" charset="0"/>
              <a:buChar char="p"/>
            </a:pPr>
            <a:r>
              <a:rPr lang="zh-CN" altLang="en-US" sz="2800" b="1">
                <a:ln w="9525">
                  <a:solidFill>
                    <a:schemeClr val="bg2"/>
                  </a:solidFill>
                  <a:prstDash val="solid"/>
                </a:ln>
                <a:effectLst>
                  <a:outerShdw blurRad="60007" dist="200025" dir="15000000" sy="30000" kx="-1800000" algn="bl" rotWithShape="0">
                    <a:prstClr val="black">
                      <a:alpha val="32000"/>
                    </a:prstClr>
                  </a:outerShdw>
                </a:effectLst>
              </a:rPr>
              <a:t>多种生物 独特造型</a:t>
            </a:r>
            <a:endParaRPr lang="zh-CN" altLang="en-US" sz="2800" b="1">
              <a:ln w="9525">
                <a:solidFill>
                  <a:schemeClr val="bg2"/>
                </a:solidFill>
                <a:prstDash val="solid"/>
              </a:ln>
              <a:effectLst>
                <a:outerShdw blurRad="60007" dist="200025" dir="15000000" sy="30000" kx="-1800000" algn="bl" rotWithShape="0">
                  <a:prstClr val="black">
                    <a:alpha val="32000"/>
                  </a:prstClr>
                </a:outerShdw>
              </a:effectLst>
            </a:endParaRPr>
          </a:p>
        </p:txBody>
      </p:sp>
      <p:sp>
        <p:nvSpPr>
          <p:cNvPr id="2" name="文本框 1"/>
          <p:cNvSpPr txBox="1"/>
          <p:nvPr/>
        </p:nvSpPr>
        <p:spPr>
          <a:xfrm>
            <a:off x="9931400" y="5668645"/>
            <a:ext cx="2260600" cy="553085"/>
          </a:xfrm>
          <a:prstGeom prst="rect">
            <a:avLst/>
          </a:prstGeom>
          <a:noFill/>
        </p:spPr>
        <p:txBody>
          <a:bodyPr wrap="square" rtlCol="0" anchor="t">
            <a:spAutoFit/>
          </a:bodyPr>
          <a:p>
            <a:pPr algn="ctr">
              <a:buClrTx/>
              <a:buSzTx/>
              <a:buNone/>
            </a:pPr>
            <a:r>
              <a:rPr lang="zh-CN" altLang="en-US" sz="3000" b="1">
                <a:ln w="9525">
                  <a:solidFill>
                    <a:schemeClr val="bg2"/>
                  </a:solidFill>
                  <a:prstDash val="solid"/>
                </a:ln>
                <a:effectLst>
                  <a:outerShdw blurRad="60007" dist="200025" dir="15000000" sy="30000" kx="-1800000" algn="bl" rotWithShape="0">
                    <a:prstClr val="black">
                      <a:alpha val="32000"/>
                    </a:prstClr>
                  </a:outerShdw>
                </a:effectLst>
              </a:rPr>
              <a:t>克重：</a:t>
            </a:r>
            <a:r>
              <a:rPr lang="en-US" altLang="zh-CN" sz="3000" b="1">
                <a:ln w="9525">
                  <a:solidFill>
                    <a:schemeClr val="bg2"/>
                  </a:solidFill>
                  <a:prstDash val="solid"/>
                </a:ln>
                <a:effectLst>
                  <a:outerShdw blurRad="60007" dist="200025" dir="15000000" sy="30000" kx="-1800000" algn="bl" rotWithShape="0">
                    <a:prstClr val="black">
                      <a:alpha val="32000"/>
                    </a:prstClr>
                  </a:outerShdw>
                </a:effectLst>
              </a:rPr>
              <a:t>46</a:t>
            </a:r>
            <a:endParaRPr lang="en-US" altLang="zh-CN" sz="3000" b="1">
              <a:ln w="9525">
                <a:solidFill>
                  <a:schemeClr val="bg2"/>
                </a:solidFill>
                <a:prstDash val="solid"/>
              </a:ln>
              <a:effectLst>
                <a:outerShdw blurRad="60007" dist="200025" dir="15000000" sy="30000" kx="-1800000" algn="bl" rotWithShape="0">
                  <a:prstClr val="black">
                    <a:alpha val="32000"/>
                  </a:prstClr>
                </a:outerShdw>
              </a:effectLst>
            </a:endParaRPr>
          </a:p>
        </p:txBody>
      </p:sp>
    </p:spTree>
    <p:custDataLst>
      <p:tags r:id="rId3"/>
    </p:custDataLst>
  </p:cSld>
  <p:clrMapOvr>
    <a:masterClrMapping/>
  </p:clrMapOvr>
</p:sld>
</file>

<file path=ppt/tags/tag1.xml><?xml version="1.0" encoding="utf-8"?>
<p:tagLst xmlns:p="http://schemas.openxmlformats.org/presentationml/2006/main">
  <p:tag name="KSO_WM_BEAUTIFY_FLAG" val="#wm#"/>
  <p:tag name="KSO_WM_TEMPLATE_CATEGORY" val="custom"/>
  <p:tag name="KSO_WM_TEMPLATE_INDEX" val="2020508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UNIT_PLACING_PICTURE_USER_VIEWPORT" val="{&quot;height&quot;:5670,&quot;width&quot;:10770}"/>
</p:tagLst>
</file>

<file path=ppt/tags/tag16.xml><?xml version="1.0" encoding="utf-8"?>
<p:tagLst xmlns:p="http://schemas.openxmlformats.org/presentationml/2006/main">
  <p:tag name="KSO_WM_BEAUTIFY_FLAG" val="#wm#"/>
  <p:tag name="KSO_WM_TEMPLATE_CATEGORY" val="custom"/>
  <p:tag name="KSO_WM_TEMPLATE_INDEX" val="20205081"/>
</p:tagLst>
</file>

<file path=ppt/tags/tag17.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BEAUTIFY_FLAG" val="#wm#"/>
  <p:tag name="KSO_WM_TEMPLATE_CATEGORY" val="custom"/>
  <p:tag name="KSO_WM_TEMPLATE_INDEX" val="20205081"/>
</p:tagLst>
</file>

<file path=ppt/tags/tag19.xml><?xml version="1.0" encoding="utf-8"?>
<p:tagLst xmlns:p="http://schemas.openxmlformats.org/presentationml/2006/main">
  <p:tag name="COMMONDATA" val="eyJoZGlkIjoiNzZhZjY3MWI4ODcxODNmY2FmYmI2YmQyYjNlNDQzOGQifQ=="/>
</p:tagLst>
</file>

<file path=ppt/tags/tag2.xml><?xml version="1.0" encoding="utf-8"?>
<p:tagLst xmlns:p="http://schemas.openxmlformats.org/presentationml/2006/main">
  <p:tag name="KSO_WM_BEAUTIFY_FLAG" val="#wm#"/>
  <p:tag name="KSO_WM_TEMPLATE_CATEGORY" val="custom"/>
  <p:tag name="KSO_WM_TEMPLATE_INDEX" val="20205081"/>
</p:tagLst>
</file>

<file path=ppt/tags/tag3.xml><?xml version="1.0" encoding="utf-8"?>
<p:tagLst xmlns:p="http://schemas.openxmlformats.org/presentationml/2006/main">
  <p:tag name="KSO_WM_BEAUTIFY_FLAG" val="#wm#"/>
  <p:tag name="KSO_WM_TEMPLATE_CATEGORY" val="custom"/>
  <p:tag name="KSO_WM_TEMPLATE_INDEX" val="20205081"/>
</p:tagLst>
</file>

<file path=ppt/tags/tag4.xml><?xml version="1.0" encoding="utf-8"?>
<p:tagLst xmlns:p="http://schemas.openxmlformats.org/presentationml/2006/main">
  <p:tag name="KSO_WM_BEAUTIFY_FLAG" val="#wm#"/>
  <p:tag name="KSO_WM_TEMPLATE_CATEGORY" val="custom"/>
  <p:tag name="KSO_WM_TEMPLATE_INDEX" val="20205081"/>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1706</Words>
  <Application>WPS 演示</Application>
  <PresentationFormat>宽屏</PresentationFormat>
  <Paragraphs>222</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汉仪铸字卡酷体简</vt:lpstr>
      <vt:lpstr>Wingdings</vt:lpstr>
      <vt:lpstr>汉仪正圆 75简</vt:lpstr>
      <vt:lpstr>Arial</vt:lpstr>
      <vt:lpstr>微软雅黑</vt:lpstr>
      <vt:lpstr>Calibri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李馨怡</dc:creator>
  <cp:lastModifiedBy>苦于后续</cp:lastModifiedBy>
  <cp:revision>8</cp:revision>
  <dcterms:created xsi:type="dcterms:W3CDTF">2025-08-20T08:10:00Z</dcterms:created>
  <dcterms:modified xsi:type="dcterms:W3CDTF">2025-09-09T09:23:49Z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8E9876A7E22B4B34804ACFBC0C0C91BC</vt:lpwstr>
  </property>
  <property fmtid="{D5CDD505-2E9C-101B-9397-08002B2CF9AE}" pid="3" name="KSOProductBuildVer">
    <vt:lpwstr>2052-11.1.0.12165</vt:lpwstr>
  </property>
</Properties>
</file>