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6"/>
  </p:notesMasterIdLst>
  <p:handoutMasterIdLst>
    <p:handoutMasterId r:id="rId12"/>
  </p:handoutMasterIdLst>
  <p:sldIdLst>
    <p:sldId id="257" r:id="rId4"/>
    <p:sldId id="258" r:id="rId5"/>
    <p:sldId id="260" r:id="rId7"/>
    <p:sldId id="262" r:id="rId8"/>
    <p:sldId id="263" r:id="rId9"/>
    <p:sldId id="265" r:id="rId10"/>
    <p:sldId id="270" r:id="rId11"/>
  </p:sldIdLst>
  <p:sldSz cx="12192000" cy="6858000"/>
  <p:notesSz cx="7103745" cy="10234295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8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68"/>
        <p:guide pos="386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476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3" Type="http://schemas.openxmlformats.org/officeDocument/2006/relationships/tags" Target="../tags/tag34.xml"/><Relationship Id="rId22" Type="http://schemas.openxmlformats.org/officeDocument/2006/relationships/tags" Target="../tags/tag33.xml"/><Relationship Id="rId21" Type="http://schemas.openxmlformats.org/officeDocument/2006/relationships/tags" Target="../tags/tag32.xml"/><Relationship Id="rId20" Type="http://schemas.openxmlformats.org/officeDocument/2006/relationships/tags" Target="../tags/tag31.xml"/><Relationship Id="rId2" Type="http://schemas.openxmlformats.org/officeDocument/2006/relationships/tags" Target="../tags/tag13.xml"/><Relationship Id="rId19" Type="http://schemas.openxmlformats.org/officeDocument/2006/relationships/tags" Target="../tags/tag30.xml"/><Relationship Id="rId18" Type="http://schemas.openxmlformats.org/officeDocument/2006/relationships/tags" Target="../tags/tag29.xml"/><Relationship Id="rId17" Type="http://schemas.openxmlformats.org/officeDocument/2006/relationships/tags" Target="../tags/tag28.xml"/><Relationship Id="rId16" Type="http://schemas.openxmlformats.org/officeDocument/2006/relationships/tags" Target="../tags/tag27.xml"/><Relationship Id="rId15" Type="http://schemas.openxmlformats.org/officeDocument/2006/relationships/tags" Target="../tags/tag26.xml"/><Relationship Id="rId14" Type="http://schemas.openxmlformats.org/officeDocument/2006/relationships/tags" Target="../tags/tag25.xml"/><Relationship Id="rId13" Type="http://schemas.openxmlformats.org/officeDocument/2006/relationships/tags" Target="../tags/tag24.xml"/><Relationship Id="rId12" Type="http://schemas.openxmlformats.org/officeDocument/2006/relationships/tags" Target="../tags/tag23.xml"/><Relationship Id="rId11" Type="http://schemas.openxmlformats.org/officeDocument/2006/relationships/tags" Target="../tags/tag22.xml"/><Relationship Id="rId10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41.xml"/><Relationship Id="rId8" Type="http://schemas.openxmlformats.org/officeDocument/2006/relationships/tags" Target="../tags/tag40.xml"/><Relationship Id="rId7" Type="http://schemas.openxmlformats.org/officeDocument/2006/relationships/tags" Target="../tags/tag39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image" Target="../media/image1.jpe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0" Type="http://schemas.openxmlformats.org/officeDocument/2006/relationships/tags" Target="../tags/tag42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4" Type="http://schemas.openxmlformats.org/officeDocument/2006/relationships/tags" Target="../tags/tag65.xml"/><Relationship Id="rId23" Type="http://schemas.openxmlformats.org/officeDocument/2006/relationships/tags" Target="../tags/tag64.xml"/><Relationship Id="rId22" Type="http://schemas.openxmlformats.org/officeDocument/2006/relationships/tags" Target="../tags/tag63.xml"/><Relationship Id="rId21" Type="http://schemas.openxmlformats.org/officeDocument/2006/relationships/tags" Target="../tags/tag62.xml"/><Relationship Id="rId20" Type="http://schemas.openxmlformats.org/officeDocument/2006/relationships/tags" Target="../tags/tag61.xml"/><Relationship Id="rId2" Type="http://schemas.openxmlformats.org/officeDocument/2006/relationships/tags" Target="../tags/tag43.xml"/><Relationship Id="rId19" Type="http://schemas.openxmlformats.org/officeDocument/2006/relationships/tags" Target="../tags/tag60.xml"/><Relationship Id="rId18" Type="http://schemas.openxmlformats.org/officeDocument/2006/relationships/tags" Target="../tags/tag59.xml"/><Relationship Id="rId17" Type="http://schemas.openxmlformats.org/officeDocument/2006/relationships/tags" Target="../tags/tag58.xml"/><Relationship Id="rId16" Type="http://schemas.openxmlformats.org/officeDocument/2006/relationships/tags" Target="../tags/tag57.xml"/><Relationship Id="rId15" Type="http://schemas.openxmlformats.org/officeDocument/2006/relationships/tags" Target="../tags/tag56.xml"/><Relationship Id="rId14" Type="http://schemas.openxmlformats.org/officeDocument/2006/relationships/tags" Target="../tags/tag55.xml"/><Relationship Id="rId13" Type="http://schemas.openxmlformats.org/officeDocument/2006/relationships/tags" Target="../tags/tag54.xml"/><Relationship Id="rId12" Type="http://schemas.openxmlformats.org/officeDocument/2006/relationships/tags" Target="../tags/tag53.xml"/><Relationship Id="rId11" Type="http://schemas.openxmlformats.org/officeDocument/2006/relationships/tags" Target="../tags/tag52.xml"/><Relationship Id="rId10" Type="http://schemas.openxmlformats.org/officeDocument/2006/relationships/tags" Target="../tags/tag51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6" Type="http://schemas.openxmlformats.org/officeDocument/2006/relationships/tags" Target="../tags/tag90.xml"/><Relationship Id="rId25" Type="http://schemas.openxmlformats.org/officeDocument/2006/relationships/tags" Target="../tags/tag89.xml"/><Relationship Id="rId24" Type="http://schemas.openxmlformats.org/officeDocument/2006/relationships/tags" Target="../tags/tag88.xml"/><Relationship Id="rId23" Type="http://schemas.openxmlformats.org/officeDocument/2006/relationships/tags" Target="../tags/tag87.xml"/><Relationship Id="rId22" Type="http://schemas.openxmlformats.org/officeDocument/2006/relationships/tags" Target="../tags/tag86.xml"/><Relationship Id="rId21" Type="http://schemas.openxmlformats.org/officeDocument/2006/relationships/tags" Target="../tags/tag85.xml"/><Relationship Id="rId20" Type="http://schemas.openxmlformats.org/officeDocument/2006/relationships/tags" Target="../tags/tag84.xml"/><Relationship Id="rId2" Type="http://schemas.openxmlformats.org/officeDocument/2006/relationships/tags" Target="../tags/tag66.xml"/><Relationship Id="rId19" Type="http://schemas.openxmlformats.org/officeDocument/2006/relationships/tags" Target="../tags/tag83.xml"/><Relationship Id="rId18" Type="http://schemas.openxmlformats.org/officeDocument/2006/relationships/tags" Target="../tags/tag82.xml"/><Relationship Id="rId17" Type="http://schemas.openxmlformats.org/officeDocument/2006/relationships/tags" Target="../tags/tag81.xml"/><Relationship Id="rId16" Type="http://schemas.openxmlformats.org/officeDocument/2006/relationships/tags" Target="../tags/tag80.xml"/><Relationship Id="rId15" Type="http://schemas.openxmlformats.org/officeDocument/2006/relationships/tags" Target="../tags/tag79.xml"/><Relationship Id="rId14" Type="http://schemas.openxmlformats.org/officeDocument/2006/relationships/tags" Target="../tags/tag78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image" Target="../media/image1.jpeg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1" Type="http://schemas.openxmlformats.org/officeDocument/2006/relationships/tags" Target="../tags/tag116.xml"/><Relationship Id="rId20" Type="http://schemas.openxmlformats.org/officeDocument/2006/relationships/tags" Target="../tags/tag115.xml"/><Relationship Id="rId2" Type="http://schemas.openxmlformats.org/officeDocument/2006/relationships/tags" Target="../tags/tag97.xml"/><Relationship Id="rId19" Type="http://schemas.openxmlformats.org/officeDocument/2006/relationships/tags" Target="../tags/tag114.xml"/><Relationship Id="rId18" Type="http://schemas.openxmlformats.org/officeDocument/2006/relationships/tags" Target="../tags/tag113.xml"/><Relationship Id="rId17" Type="http://schemas.openxmlformats.org/officeDocument/2006/relationships/tags" Target="../tags/tag112.xml"/><Relationship Id="rId16" Type="http://schemas.openxmlformats.org/officeDocument/2006/relationships/tags" Target="../tags/tag111.xml"/><Relationship Id="rId15" Type="http://schemas.openxmlformats.org/officeDocument/2006/relationships/tags" Target="../tags/tag110.xml"/><Relationship Id="rId14" Type="http://schemas.openxmlformats.org/officeDocument/2006/relationships/tags" Target="../tags/tag109.xml"/><Relationship Id="rId13" Type="http://schemas.openxmlformats.org/officeDocument/2006/relationships/tags" Target="../tags/tag108.xml"/><Relationship Id="rId12" Type="http://schemas.openxmlformats.org/officeDocument/2006/relationships/tags" Target="../tags/tag107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tags" Target="../tags/tag123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4" Type="http://schemas.openxmlformats.org/officeDocument/2006/relationships/tags" Target="../tags/tag139.xml"/><Relationship Id="rId23" Type="http://schemas.openxmlformats.org/officeDocument/2006/relationships/tags" Target="../tags/tag138.xml"/><Relationship Id="rId22" Type="http://schemas.openxmlformats.org/officeDocument/2006/relationships/tags" Target="../tags/tag137.xml"/><Relationship Id="rId21" Type="http://schemas.openxmlformats.org/officeDocument/2006/relationships/tags" Target="../tags/tag136.xml"/><Relationship Id="rId20" Type="http://schemas.openxmlformats.org/officeDocument/2006/relationships/tags" Target="../tags/tag135.xml"/><Relationship Id="rId2" Type="http://schemas.openxmlformats.org/officeDocument/2006/relationships/tags" Target="../tags/tag117.xml"/><Relationship Id="rId19" Type="http://schemas.openxmlformats.org/officeDocument/2006/relationships/tags" Target="../tags/tag134.xml"/><Relationship Id="rId18" Type="http://schemas.openxmlformats.org/officeDocument/2006/relationships/tags" Target="../tags/tag133.xml"/><Relationship Id="rId17" Type="http://schemas.openxmlformats.org/officeDocument/2006/relationships/tags" Target="../tags/tag132.xml"/><Relationship Id="rId16" Type="http://schemas.openxmlformats.org/officeDocument/2006/relationships/tags" Target="../tags/tag131.xml"/><Relationship Id="rId15" Type="http://schemas.openxmlformats.org/officeDocument/2006/relationships/tags" Target="../tags/tag130.xml"/><Relationship Id="rId14" Type="http://schemas.openxmlformats.org/officeDocument/2006/relationships/tags" Target="../tags/tag129.xml"/><Relationship Id="rId13" Type="http://schemas.openxmlformats.org/officeDocument/2006/relationships/tags" Target="../tags/tag128.xml"/><Relationship Id="rId12" Type="http://schemas.openxmlformats.org/officeDocument/2006/relationships/tags" Target="../tags/tag127.xml"/><Relationship Id="rId11" Type="http://schemas.openxmlformats.org/officeDocument/2006/relationships/tags" Target="../tags/tag126.xml"/><Relationship Id="rId10" Type="http://schemas.openxmlformats.org/officeDocument/2006/relationships/tags" Target="../tags/tag12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tags" Target="../tags/tag146.xml"/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3" Type="http://schemas.openxmlformats.org/officeDocument/2006/relationships/tags" Target="../tags/tag161.xml"/><Relationship Id="rId22" Type="http://schemas.openxmlformats.org/officeDocument/2006/relationships/tags" Target="../tags/tag160.xml"/><Relationship Id="rId21" Type="http://schemas.openxmlformats.org/officeDocument/2006/relationships/tags" Target="../tags/tag159.xml"/><Relationship Id="rId20" Type="http://schemas.openxmlformats.org/officeDocument/2006/relationships/tags" Target="../tags/tag158.xml"/><Relationship Id="rId2" Type="http://schemas.openxmlformats.org/officeDocument/2006/relationships/tags" Target="../tags/tag140.xml"/><Relationship Id="rId19" Type="http://schemas.openxmlformats.org/officeDocument/2006/relationships/tags" Target="../tags/tag157.xml"/><Relationship Id="rId18" Type="http://schemas.openxmlformats.org/officeDocument/2006/relationships/tags" Target="../tags/tag156.xml"/><Relationship Id="rId17" Type="http://schemas.openxmlformats.org/officeDocument/2006/relationships/tags" Target="../tags/tag155.xml"/><Relationship Id="rId16" Type="http://schemas.openxmlformats.org/officeDocument/2006/relationships/tags" Target="../tags/tag154.xml"/><Relationship Id="rId15" Type="http://schemas.openxmlformats.org/officeDocument/2006/relationships/tags" Target="../tags/tag153.xml"/><Relationship Id="rId14" Type="http://schemas.openxmlformats.org/officeDocument/2006/relationships/tags" Target="../tags/tag152.xml"/><Relationship Id="rId13" Type="http://schemas.openxmlformats.org/officeDocument/2006/relationships/tags" Target="../tags/tag151.xml"/><Relationship Id="rId12" Type="http://schemas.openxmlformats.org/officeDocument/2006/relationships/tags" Target="../tags/tag150.xml"/><Relationship Id="rId11" Type="http://schemas.openxmlformats.org/officeDocument/2006/relationships/tags" Target="../tags/tag149.xml"/><Relationship Id="rId10" Type="http://schemas.openxmlformats.org/officeDocument/2006/relationships/tags" Target="../tags/tag1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tags" Target="../tags/tag168.xml"/><Relationship Id="rId7" Type="http://schemas.openxmlformats.org/officeDocument/2006/relationships/tags" Target="../tags/tag167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3" Type="http://schemas.openxmlformats.org/officeDocument/2006/relationships/tags" Target="../tags/tag163.xml"/><Relationship Id="rId22" Type="http://schemas.openxmlformats.org/officeDocument/2006/relationships/tags" Target="../tags/tag182.xml"/><Relationship Id="rId21" Type="http://schemas.openxmlformats.org/officeDocument/2006/relationships/tags" Target="../tags/tag181.xml"/><Relationship Id="rId20" Type="http://schemas.openxmlformats.org/officeDocument/2006/relationships/tags" Target="../tags/tag180.xml"/><Relationship Id="rId2" Type="http://schemas.openxmlformats.org/officeDocument/2006/relationships/tags" Target="../tags/tag162.xml"/><Relationship Id="rId19" Type="http://schemas.openxmlformats.org/officeDocument/2006/relationships/tags" Target="../tags/tag179.xml"/><Relationship Id="rId18" Type="http://schemas.openxmlformats.org/officeDocument/2006/relationships/tags" Target="../tags/tag178.xml"/><Relationship Id="rId17" Type="http://schemas.openxmlformats.org/officeDocument/2006/relationships/tags" Target="../tags/tag177.xml"/><Relationship Id="rId16" Type="http://schemas.openxmlformats.org/officeDocument/2006/relationships/tags" Target="../tags/tag176.xml"/><Relationship Id="rId15" Type="http://schemas.openxmlformats.org/officeDocument/2006/relationships/tags" Target="../tags/tag175.xml"/><Relationship Id="rId14" Type="http://schemas.openxmlformats.org/officeDocument/2006/relationships/tags" Target="../tags/tag174.xml"/><Relationship Id="rId13" Type="http://schemas.openxmlformats.org/officeDocument/2006/relationships/tags" Target="../tags/tag173.xml"/><Relationship Id="rId12" Type="http://schemas.openxmlformats.org/officeDocument/2006/relationships/tags" Target="../tags/tag172.xml"/><Relationship Id="rId11" Type="http://schemas.openxmlformats.org/officeDocument/2006/relationships/tags" Target="../tags/tag171.xml"/><Relationship Id="rId10" Type="http://schemas.openxmlformats.org/officeDocument/2006/relationships/tags" Target="../tags/tag170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9.xml"/><Relationship Id="rId8" Type="http://schemas.openxmlformats.org/officeDocument/2006/relationships/tags" Target="../tags/tag188.xml"/><Relationship Id="rId7" Type="http://schemas.openxmlformats.org/officeDocument/2006/relationships/tags" Target="../tags/tag187.xml"/><Relationship Id="rId6" Type="http://schemas.openxmlformats.org/officeDocument/2006/relationships/tags" Target="../tags/tag186.xml"/><Relationship Id="rId5" Type="http://schemas.openxmlformats.org/officeDocument/2006/relationships/image" Target="../media/image1.jpeg"/><Relationship Id="rId4" Type="http://schemas.openxmlformats.org/officeDocument/2006/relationships/tags" Target="../tags/tag185.xml"/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1" Type="http://schemas.openxmlformats.org/officeDocument/2006/relationships/tags" Target="../tags/tag191.xml"/><Relationship Id="rId10" Type="http://schemas.openxmlformats.org/officeDocument/2006/relationships/tags" Target="../tags/tag190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9.xml"/><Relationship Id="rId8" Type="http://schemas.openxmlformats.org/officeDocument/2006/relationships/tags" Target="../tags/tag198.xml"/><Relationship Id="rId7" Type="http://schemas.openxmlformats.org/officeDocument/2006/relationships/tags" Target="../tags/tag197.xml"/><Relationship Id="rId6" Type="http://schemas.openxmlformats.org/officeDocument/2006/relationships/tags" Target="../tags/tag196.xml"/><Relationship Id="rId5" Type="http://schemas.openxmlformats.org/officeDocument/2006/relationships/tags" Target="../tags/tag195.xml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2" Type="http://schemas.openxmlformats.org/officeDocument/2006/relationships/tags" Target="../tags/tag212.xml"/><Relationship Id="rId21" Type="http://schemas.openxmlformats.org/officeDocument/2006/relationships/tags" Target="../tags/tag211.xml"/><Relationship Id="rId20" Type="http://schemas.openxmlformats.org/officeDocument/2006/relationships/tags" Target="../tags/tag210.xml"/><Relationship Id="rId2" Type="http://schemas.openxmlformats.org/officeDocument/2006/relationships/tags" Target="../tags/tag192.xml"/><Relationship Id="rId19" Type="http://schemas.openxmlformats.org/officeDocument/2006/relationships/tags" Target="../tags/tag209.xml"/><Relationship Id="rId18" Type="http://schemas.openxmlformats.org/officeDocument/2006/relationships/tags" Target="../tags/tag208.xml"/><Relationship Id="rId17" Type="http://schemas.openxmlformats.org/officeDocument/2006/relationships/tags" Target="../tags/tag207.xml"/><Relationship Id="rId16" Type="http://schemas.openxmlformats.org/officeDocument/2006/relationships/tags" Target="../tags/tag206.xml"/><Relationship Id="rId15" Type="http://schemas.openxmlformats.org/officeDocument/2006/relationships/tags" Target="../tags/tag205.xml"/><Relationship Id="rId14" Type="http://schemas.openxmlformats.org/officeDocument/2006/relationships/tags" Target="../tags/tag204.xml"/><Relationship Id="rId13" Type="http://schemas.openxmlformats.org/officeDocument/2006/relationships/tags" Target="../tags/tag203.xml"/><Relationship Id="rId12" Type="http://schemas.openxmlformats.org/officeDocument/2006/relationships/tags" Target="../tags/tag202.xml"/><Relationship Id="rId11" Type="http://schemas.openxmlformats.org/officeDocument/2006/relationships/tags" Target="../tags/tag201.xml"/><Relationship Id="rId10" Type="http://schemas.openxmlformats.org/officeDocument/2006/relationships/tags" Target="../tags/tag20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20.xml"/><Relationship Id="rId8" Type="http://schemas.openxmlformats.org/officeDocument/2006/relationships/tags" Target="../tags/tag219.xml"/><Relationship Id="rId7" Type="http://schemas.openxmlformats.org/officeDocument/2006/relationships/tags" Target="../tags/tag218.xml"/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0" Type="http://schemas.openxmlformats.org/officeDocument/2006/relationships/tags" Target="../tags/tag22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29.xml"/><Relationship Id="rId8" Type="http://schemas.openxmlformats.org/officeDocument/2006/relationships/tags" Target="../tags/tag228.xml"/><Relationship Id="rId7" Type="http://schemas.openxmlformats.org/officeDocument/2006/relationships/tags" Target="../tags/tag227.xml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4" Type="http://schemas.openxmlformats.org/officeDocument/2006/relationships/tags" Target="../tags/tag224.xml"/><Relationship Id="rId3" Type="http://schemas.openxmlformats.org/officeDocument/2006/relationships/tags" Target="../tags/tag223.xml"/><Relationship Id="rId25" Type="http://schemas.openxmlformats.org/officeDocument/2006/relationships/tags" Target="../tags/tag245.xml"/><Relationship Id="rId24" Type="http://schemas.openxmlformats.org/officeDocument/2006/relationships/tags" Target="../tags/tag244.xml"/><Relationship Id="rId23" Type="http://schemas.openxmlformats.org/officeDocument/2006/relationships/tags" Target="../tags/tag243.xml"/><Relationship Id="rId22" Type="http://schemas.openxmlformats.org/officeDocument/2006/relationships/tags" Target="../tags/tag242.xml"/><Relationship Id="rId21" Type="http://schemas.openxmlformats.org/officeDocument/2006/relationships/tags" Target="../tags/tag241.xml"/><Relationship Id="rId20" Type="http://schemas.openxmlformats.org/officeDocument/2006/relationships/tags" Target="../tags/tag240.xml"/><Relationship Id="rId2" Type="http://schemas.openxmlformats.org/officeDocument/2006/relationships/tags" Target="../tags/tag222.xml"/><Relationship Id="rId19" Type="http://schemas.openxmlformats.org/officeDocument/2006/relationships/tags" Target="../tags/tag239.xml"/><Relationship Id="rId18" Type="http://schemas.openxmlformats.org/officeDocument/2006/relationships/tags" Target="../tags/tag238.xml"/><Relationship Id="rId17" Type="http://schemas.openxmlformats.org/officeDocument/2006/relationships/tags" Target="../tags/tag237.xml"/><Relationship Id="rId16" Type="http://schemas.openxmlformats.org/officeDocument/2006/relationships/tags" Target="../tags/tag236.xml"/><Relationship Id="rId15" Type="http://schemas.openxmlformats.org/officeDocument/2006/relationships/tags" Target="../tags/tag235.xml"/><Relationship Id="rId14" Type="http://schemas.openxmlformats.org/officeDocument/2006/relationships/tags" Target="../tags/tag234.xml"/><Relationship Id="rId13" Type="http://schemas.openxmlformats.org/officeDocument/2006/relationships/tags" Target="../tags/tag233.xml"/><Relationship Id="rId12" Type="http://schemas.openxmlformats.org/officeDocument/2006/relationships/tags" Target="../tags/tag232.xml"/><Relationship Id="rId11" Type="http://schemas.openxmlformats.org/officeDocument/2006/relationships/tags" Target="../tags/tag231.xml"/><Relationship Id="rId10" Type="http://schemas.openxmlformats.org/officeDocument/2006/relationships/tags" Target="../tags/tag230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1" Type="http://schemas.openxmlformats.org/officeDocument/2006/relationships/tags" Target="../tags/tag255.xml"/><Relationship Id="rId10" Type="http://schemas.openxmlformats.org/officeDocument/2006/relationships/tags" Target="../tags/tag254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4" Type="http://schemas.openxmlformats.org/officeDocument/2006/relationships/tags" Target="../tags/tag268.xml"/><Relationship Id="rId13" Type="http://schemas.openxmlformats.org/officeDocument/2006/relationships/tags" Target="../tags/tag26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7" Type="http://schemas.openxmlformats.org/officeDocument/2006/relationships/tags" Target="../tags/tag294.xml"/><Relationship Id="rId26" Type="http://schemas.openxmlformats.org/officeDocument/2006/relationships/tags" Target="../tags/tag293.xml"/><Relationship Id="rId25" Type="http://schemas.openxmlformats.org/officeDocument/2006/relationships/tags" Target="../tags/tag292.xml"/><Relationship Id="rId24" Type="http://schemas.openxmlformats.org/officeDocument/2006/relationships/tags" Target="../tags/tag291.xml"/><Relationship Id="rId23" Type="http://schemas.openxmlformats.org/officeDocument/2006/relationships/tags" Target="../tags/tag290.xml"/><Relationship Id="rId22" Type="http://schemas.openxmlformats.org/officeDocument/2006/relationships/tags" Target="../tags/tag289.xml"/><Relationship Id="rId21" Type="http://schemas.openxmlformats.org/officeDocument/2006/relationships/tags" Target="../tags/tag288.xml"/><Relationship Id="rId20" Type="http://schemas.openxmlformats.org/officeDocument/2006/relationships/tags" Target="../tags/tag287.xml"/><Relationship Id="rId2" Type="http://schemas.openxmlformats.org/officeDocument/2006/relationships/tags" Target="../tags/tag269.xml"/><Relationship Id="rId19" Type="http://schemas.openxmlformats.org/officeDocument/2006/relationships/tags" Target="../tags/tag286.xml"/><Relationship Id="rId18" Type="http://schemas.openxmlformats.org/officeDocument/2006/relationships/tags" Target="../tags/tag285.xml"/><Relationship Id="rId17" Type="http://schemas.openxmlformats.org/officeDocument/2006/relationships/tags" Target="../tags/tag284.xml"/><Relationship Id="rId16" Type="http://schemas.openxmlformats.org/officeDocument/2006/relationships/tags" Target="../tags/tag283.xml"/><Relationship Id="rId15" Type="http://schemas.openxmlformats.org/officeDocument/2006/relationships/tags" Target="../tags/tag282.xml"/><Relationship Id="rId14" Type="http://schemas.openxmlformats.org/officeDocument/2006/relationships/tags" Target="../tags/tag281.xml"/><Relationship Id="rId13" Type="http://schemas.openxmlformats.org/officeDocument/2006/relationships/tags" Target="../tags/tag280.xml"/><Relationship Id="rId12" Type="http://schemas.openxmlformats.org/officeDocument/2006/relationships/tags" Target="../tags/tag279.xml"/><Relationship Id="rId11" Type="http://schemas.openxmlformats.org/officeDocument/2006/relationships/tags" Target="../tags/tag278.xml"/><Relationship Id="rId10" Type="http://schemas.openxmlformats.org/officeDocument/2006/relationships/tags" Target="../tags/tag277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302.xml"/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tags" Target="../tags/tag298.xml"/><Relationship Id="rId41" Type="http://schemas.openxmlformats.org/officeDocument/2006/relationships/tags" Target="../tags/tag334.xml"/><Relationship Id="rId40" Type="http://schemas.openxmlformats.org/officeDocument/2006/relationships/tags" Target="../tags/tag333.xml"/><Relationship Id="rId4" Type="http://schemas.openxmlformats.org/officeDocument/2006/relationships/tags" Target="../tags/tag297.xml"/><Relationship Id="rId39" Type="http://schemas.openxmlformats.org/officeDocument/2006/relationships/tags" Target="../tags/tag332.xml"/><Relationship Id="rId38" Type="http://schemas.openxmlformats.org/officeDocument/2006/relationships/tags" Target="../tags/tag331.xml"/><Relationship Id="rId37" Type="http://schemas.openxmlformats.org/officeDocument/2006/relationships/tags" Target="../tags/tag330.xml"/><Relationship Id="rId36" Type="http://schemas.openxmlformats.org/officeDocument/2006/relationships/tags" Target="../tags/tag329.xml"/><Relationship Id="rId35" Type="http://schemas.openxmlformats.org/officeDocument/2006/relationships/tags" Target="../tags/tag328.xml"/><Relationship Id="rId34" Type="http://schemas.openxmlformats.org/officeDocument/2006/relationships/tags" Target="../tags/tag327.xml"/><Relationship Id="rId33" Type="http://schemas.openxmlformats.org/officeDocument/2006/relationships/tags" Target="../tags/tag326.xml"/><Relationship Id="rId32" Type="http://schemas.openxmlformats.org/officeDocument/2006/relationships/tags" Target="../tags/tag325.xml"/><Relationship Id="rId31" Type="http://schemas.openxmlformats.org/officeDocument/2006/relationships/tags" Target="../tags/tag324.xml"/><Relationship Id="rId30" Type="http://schemas.openxmlformats.org/officeDocument/2006/relationships/tags" Target="../tags/tag323.xml"/><Relationship Id="rId3" Type="http://schemas.openxmlformats.org/officeDocument/2006/relationships/tags" Target="../tags/tag296.xml"/><Relationship Id="rId29" Type="http://schemas.openxmlformats.org/officeDocument/2006/relationships/tags" Target="../tags/tag322.xml"/><Relationship Id="rId28" Type="http://schemas.openxmlformats.org/officeDocument/2006/relationships/tags" Target="../tags/tag321.xml"/><Relationship Id="rId27" Type="http://schemas.openxmlformats.org/officeDocument/2006/relationships/tags" Target="../tags/tag320.xml"/><Relationship Id="rId26" Type="http://schemas.openxmlformats.org/officeDocument/2006/relationships/tags" Target="../tags/tag319.xml"/><Relationship Id="rId25" Type="http://schemas.openxmlformats.org/officeDocument/2006/relationships/tags" Target="../tags/tag318.xml"/><Relationship Id="rId24" Type="http://schemas.openxmlformats.org/officeDocument/2006/relationships/tags" Target="../tags/tag317.xml"/><Relationship Id="rId23" Type="http://schemas.openxmlformats.org/officeDocument/2006/relationships/tags" Target="../tags/tag316.xml"/><Relationship Id="rId22" Type="http://schemas.openxmlformats.org/officeDocument/2006/relationships/tags" Target="../tags/tag315.xml"/><Relationship Id="rId21" Type="http://schemas.openxmlformats.org/officeDocument/2006/relationships/tags" Target="../tags/tag314.xml"/><Relationship Id="rId20" Type="http://schemas.openxmlformats.org/officeDocument/2006/relationships/tags" Target="../tags/tag313.xml"/><Relationship Id="rId2" Type="http://schemas.openxmlformats.org/officeDocument/2006/relationships/tags" Target="../tags/tag295.xml"/><Relationship Id="rId19" Type="http://schemas.openxmlformats.org/officeDocument/2006/relationships/tags" Target="../tags/tag312.xml"/><Relationship Id="rId18" Type="http://schemas.openxmlformats.org/officeDocument/2006/relationships/tags" Target="../tags/tag311.xml"/><Relationship Id="rId17" Type="http://schemas.openxmlformats.org/officeDocument/2006/relationships/tags" Target="../tags/tag310.xml"/><Relationship Id="rId16" Type="http://schemas.openxmlformats.org/officeDocument/2006/relationships/tags" Target="../tags/tag309.xml"/><Relationship Id="rId15" Type="http://schemas.openxmlformats.org/officeDocument/2006/relationships/tags" Target="../tags/tag308.xml"/><Relationship Id="rId14" Type="http://schemas.openxmlformats.org/officeDocument/2006/relationships/tags" Target="../tags/tag307.xml"/><Relationship Id="rId13" Type="http://schemas.openxmlformats.org/officeDocument/2006/relationships/tags" Target="../tags/tag306.xml"/><Relationship Id="rId12" Type="http://schemas.openxmlformats.org/officeDocument/2006/relationships/tags" Target="../tags/tag305.xml"/><Relationship Id="rId11" Type="http://schemas.openxmlformats.org/officeDocument/2006/relationships/tags" Target="../tags/tag304.xml"/><Relationship Id="rId10" Type="http://schemas.openxmlformats.org/officeDocument/2006/relationships/tags" Target="../tags/tag30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20"/>
          <p:cNvSpPr/>
          <p:nvPr userDrawn="1">
            <p:custDataLst>
              <p:tags r:id="rId2"/>
            </p:custDataLst>
          </p:nvPr>
        </p:nvSpPr>
        <p:spPr>
          <a:xfrm rot="2700000">
            <a:off x="8913832" y="577313"/>
            <a:ext cx="3497111" cy="3579507"/>
          </a:xfrm>
          <a:custGeom>
            <a:avLst/>
            <a:gdLst>
              <a:gd name="connsiteX0" fmla="*/ 0 w 3497111"/>
              <a:gd name="connsiteY0" fmla="*/ 190772 h 3579507"/>
              <a:gd name="connsiteX1" fmla="*/ 190772 w 3497111"/>
              <a:gd name="connsiteY1" fmla="*/ 0 h 3579507"/>
              <a:gd name="connsiteX2" fmla="*/ 2122001 w 3497111"/>
              <a:gd name="connsiteY2" fmla="*/ 0 h 3579507"/>
              <a:gd name="connsiteX3" fmla="*/ 3497111 w 3497111"/>
              <a:gd name="connsiteY3" fmla="*/ 1375110 h 3579507"/>
              <a:gd name="connsiteX4" fmla="*/ 3497111 w 3497111"/>
              <a:gd name="connsiteY4" fmla="*/ 3579507 h 3579507"/>
              <a:gd name="connsiteX5" fmla="*/ 0 w 3497111"/>
              <a:gd name="connsiteY5" fmla="*/ 3579507 h 3579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97111" h="3579507">
                <a:moveTo>
                  <a:pt x="0" y="190772"/>
                </a:moveTo>
                <a:lnTo>
                  <a:pt x="190772" y="0"/>
                </a:lnTo>
                <a:lnTo>
                  <a:pt x="2122001" y="0"/>
                </a:lnTo>
                <a:lnTo>
                  <a:pt x="3497111" y="1375110"/>
                </a:lnTo>
                <a:lnTo>
                  <a:pt x="3497111" y="3579507"/>
                </a:lnTo>
                <a:lnTo>
                  <a:pt x="0" y="35795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19" name="任意多边形: 形状 18"/>
          <p:cNvSpPr/>
          <p:nvPr userDrawn="1">
            <p:custDataLst>
              <p:tags r:id="rId3"/>
            </p:custDataLst>
          </p:nvPr>
        </p:nvSpPr>
        <p:spPr>
          <a:xfrm rot="18900000">
            <a:off x="6377305" y="-1556385"/>
            <a:ext cx="3115945" cy="3115945"/>
          </a:xfrm>
          <a:custGeom>
            <a:avLst/>
            <a:gdLst>
              <a:gd name="connsiteX0" fmla="*/ 0 w 3427109"/>
              <a:gd name="connsiteY0" fmla="*/ 0 h 3427108"/>
              <a:gd name="connsiteX1" fmla="*/ 3427109 w 3427109"/>
              <a:gd name="connsiteY1" fmla="*/ 3427108 h 3427108"/>
              <a:gd name="connsiteX2" fmla="*/ 0 w 3427109"/>
              <a:gd name="connsiteY2" fmla="*/ 3427108 h 3427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7109" h="3427108">
                <a:moveTo>
                  <a:pt x="0" y="0"/>
                </a:moveTo>
                <a:lnTo>
                  <a:pt x="3427109" y="3427108"/>
                </a:lnTo>
                <a:lnTo>
                  <a:pt x="0" y="34271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aseline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9" name="三角形 15"/>
          <p:cNvSpPr/>
          <p:nvPr userDrawn="1">
            <p:custDataLst>
              <p:tags r:id="rId4"/>
            </p:custDataLst>
          </p:nvPr>
        </p:nvSpPr>
        <p:spPr>
          <a:xfrm>
            <a:off x="3406292" y="2423867"/>
            <a:ext cx="8768625" cy="4434668"/>
          </a:xfrm>
          <a:prstGeom prst="triangle">
            <a:avLst/>
          </a:prstGeom>
          <a:blipFill dpi="0" rotWithShape="0">
            <a:blip r:embed="rId5"/>
            <a:srcRect/>
            <a:tile tx="165100" ty="203200" sx="82000" sy="83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aseline="0">
              <a:latin typeface="Arial" panose="020B0604020202020204" pitchFamily="34" charset="0"/>
            </a:endParaRPr>
          </a:p>
        </p:txBody>
      </p:sp>
      <p:sp>
        <p:nvSpPr>
          <p:cNvPr id="10" name="任意形状 26"/>
          <p:cNvSpPr/>
          <p:nvPr userDrawn="1">
            <p:custDataLst>
              <p:tags r:id="rId6"/>
            </p:custDataLst>
          </p:nvPr>
        </p:nvSpPr>
        <p:spPr>
          <a:xfrm rot="2700000">
            <a:off x="11222518" y="4069611"/>
            <a:ext cx="1938963" cy="1938963"/>
          </a:xfrm>
          <a:custGeom>
            <a:avLst/>
            <a:gdLst>
              <a:gd name="connsiteX0" fmla="*/ 0 w 1938963"/>
              <a:gd name="connsiteY0" fmla="*/ 0 h 1938963"/>
              <a:gd name="connsiteX1" fmla="*/ 1938963 w 1938963"/>
              <a:gd name="connsiteY1" fmla="*/ 1938963 h 1938963"/>
              <a:gd name="connsiteX2" fmla="*/ 0 w 1938963"/>
              <a:gd name="connsiteY2" fmla="*/ 1938963 h 1938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8963" h="1938963">
                <a:moveTo>
                  <a:pt x="0" y="0"/>
                </a:moveTo>
                <a:lnTo>
                  <a:pt x="1938963" y="1938963"/>
                </a:lnTo>
                <a:lnTo>
                  <a:pt x="0" y="19389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11" name="任意形状 21"/>
          <p:cNvSpPr/>
          <p:nvPr userDrawn="1">
            <p:custDataLst>
              <p:tags r:id="rId7"/>
            </p:custDataLst>
          </p:nvPr>
        </p:nvSpPr>
        <p:spPr>
          <a:xfrm rot="2700000">
            <a:off x="11190681" y="-108336"/>
            <a:ext cx="1479539" cy="739770"/>
          </a:xfrm>
          <a:custGeom>
            <a:avLst/>
            <a:gdLst>
              <a:gd name="connsiteX0" fmla="*/ 0 w 1479539"/>
              <a:gd name="connsiteY0" fmla="*/ 739770 h 739770"/>
              <a:gd name="connsiteX1" fmla="*/ 739770 w 1479539"/>
              <a:gd name="connsiteY1" fmla="*/ 0 h 739770"/>
              <a:gd name="connsiteX2" fmla="*/ 1479539 w 1479539"/>
              <a:gd name="connsiteY2" fmla="*/ 739770 h 7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9539" h="739770">
                <a:moveTo>
                  <a:pt x="0" y="739770"/>
                </a:moveTo>
                <a:lnTo>
                  <a:pt x="739770" y="0"/>
                </a:lnTo>
                <a:lnTo>
                  <a:pt x="1479539" y="73977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875029" y="2352055"/>
            <a:ext cx="6890113" cy="903918"/>
          </a:xfrm>
        </p:spPr>
        <p:txBody>
          <a:bodyPr lIns="90000" tIns="46800" rIns="90000" bIns="46800" anchor="b" anchorCtr="0">
            <a:normAutofit/>
          </a:bodyPr>
          <a:lstStyle>
            <a:lvl1pPr algn="l">
              <a:defRPr sz="5100" spc="600" baseline="0">
                <a:solidFill>
                  <a:schemeClr val="accent6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883779" y="3367821"/>
            <a:ext cx="5207664" cy="542574"/>
          </a:xfrm>
        </p:spPr>
        <p:txBody>
          <a:bodyPr lIns="90000" tIns="46800" rIns="90000" bIns="4680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800" u="none" strike="noStrike" kern="1200" cap="none" spc="200" normalizeH="0" baseline="0">
                <a:solidFill>
                  <a:schemeClr val="accent6"/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 hasCustomPrompt="1"/>
            <p:custDataLst>
              <p:tags r:id="rId13"/>
            </p:custDataLst>
          </p:nvPr>
        </p:nvSpPr>
        <p:spPr>
          <a:xfrm>
            <a:off x="895209" y="4029177"/>
            <a:ext cx="4553091" cy="561031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7" hasCustomPrompt="1"/>
            <p:custDataLst>
              <p:tags r:id="rId14"/>
            </p:custDataLst>
          </p:nvPr>
        </p:nvSpPr>
        <p:spPr>
          <a:xfrm>
            <a:off x="895938" y="4705071"/>
            <a:ext cx="3637961" cy="5904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animBg="1"/>
      <p:bldP spid="11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10785475" y="5996940"/>
            <a:ext cx="1411605" cy="1202055"/>
            <a:chOff x="15841" y="8591"/>
            <a:chExt cx="3436" cy="2925"/>
          </a:xfrm>
        </p:grpSpPr>
        <p:sp>
          <p:nvSpPr>
            <p:cNvPr id="8" name="任意形状 27"/>
            <p:cNvSpPr/>
            <p:nvPr userDrawn="1">
              <p:custDataLst>
                <p:tags r:id="rId3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29"/>
            <p:cNvSpPr/>
            <p:nvPr userDrawn="1">
              <p:custDataLst>
                <p:tags r:id="rId4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任意形状 27"/>
            <p:cNvSpPr/>
            <p:nvPr userDrawn="1">
              <p:custDataLst>
                <p:tags r:id="rId5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任意形状 29"/>
            <p:cNvSpPr/>
            <p:nvPr userDrawn="1">
              <p:custDataLst>
                <p:tags r:id="rId6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7"/>
            <p:cNvSpPr/>
            <p:nvPr userDrawn="1">
              <p:custDataLst>
                <p:tags r:id="rId7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7"/>
            <p:cNvSpPr/>
            <p:nvPr userDrawn="1">
              <p:custDataLst>
                <p:tags r:id="rId10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9"/>
            <p:cNvSpPr/>
            <p:nvPr userDrawn="1">
              <p:custDataLst>
                <p:tags r:id="rId11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7"/>
            <p:cNvSpPr/>
            <p:nvPr userDrawn="1">
              <p:custDataLst>
                <p:tags r:id="rId12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9"/>
            <p:cNvSpPr/>
            <p:nvPr userDrawn="1">
              <p:custDataLst>
                <p:tags r:id="rId13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7"/>
            <p:cNvSpPr/>
            <p:nvPr userDrawn="1">
              <p:custDataLst>
                <p:tags r:id="rId14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7"/>
            <p:cNvSpPr/>
            <p:nvPr userDrawn="1">
              <p:custDataLst>
                <p:tags r:id="rId15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 userDrawn="1">
            <p:custDataLst>
              <p:tags r:id="rId2"/>
            </p:custDataLst>
          </p:nvPr>
        </p:nvSpPr>
        <p:spPr>
          <a:xfrm rot="13500000" flipV="1">
            <a:off x="3435832" y="-3468857"/>
            <a:ext cx="6937712" cy="6937712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直角三角形 9"/>
          <p:cNvSpPr/>
          <p:nvPr userDrawn="1">
            <p:custDataLst>
              <p:tags r:id="rId3"/>
            </p:custDataLst>
          </p:nvPr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blipFill dpi="0" rotWithShape="0">
            <a:blip r:embed="rId4"/>
            <a:srcRect/>
            <a:tile tx="-730250" ty="-63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形状 13"/>
          <p:cNvSpPr/>
          <p:nvPr userDrawn="1">
            <p:custDataLst>
              <p:tags r:id="rId5"/>
            </p:custDataLst>
          </p:nvPr>
        </p:nvSpPr>
        <p:spPr>
          <a:xfrm rot="2734317">
            <a:off x="7235954" y="4838721"/>
            <a:ext cx="598757" cy="586921"/>
          </a:xfrm>
          <a:custGeom>
            <a:avLst/>
            <a:gdLst>
              <a:gd name="connsiteX0" fmla="*/ 0 w 598757"/>
              <a:gd name="connsiteY0" fmla="*/ 0 h 586921"/>
              <a:gd name="connsiteX1" fmla="*/ 598757 w 598757"/>
              <a:gd name="connsiteY1" fmla="*/ 586921 h 586921"/>
              <a:gd name="connsiteX2" fmla="*/ 0 w 598757"/>
              <a:gd name="connsiteY2" fmla="*/ 586921 h 586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8757" h="586921">
                <a:moveTo>
                  <a:pt x="0" y="0"/>
                </a:moveTo>
                <a:lnTo>
                  <a:pt x="598757" y="586921"/>
                </a:lnTo>
                <a:lnTo>
                  <a:pt x="0" y="586921"/>
                </a:lnTo>
                <a:close/>
              </a:path>
            </a:pathLst>
          </a:custGeom>
          <a:solidFill>
            <a:srgbClr val="AF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4191000" y="2169816"/>
            <a:ext cx="5105399" cy="833119"/>
          </a:xfrm>
        </p:spPr>
        <p:txBody>
          <a:bodyPr lIns="90000" tIns="46800" rIns="90000" bIns="46800" anchor="t" anchorCtr="0">
            <a:normAutofit/>
          </a:bodyPr>
          <a:lstStyle>
            <a:lvl1pPr algn="ctr">
              <a:defRPr sz="4800" u="none" strike="noStrike" kern="1200" cap="none" spc="3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3" hasCustomPrompt="1"/>
            <p:custDataLst>
              <p:tags r:id="rId10"/>
            </p:custDataLst>
          </p:nvPr>
        </p:nvSpPr>
        <p:spPr>
          <a:xfrm>
            <a:off x="5281613" y="3164400"/>
            <a:ext cx="3244850" cy="1776412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bldLvl="0" animBg="1"/>
      <p:bldP spid="1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0785475" y="5996940"/>
            <a:ext cx="1411605" cy="1202055"/>
            <a:chOff x="15841" y="8591"/>
            <a:chExt cx="3436" cy="2925"/>
          </a:xfrm>
        </p:grpSpPr>
        <p:sp>
          <p:nvSpPr>
            <p:cNvPr id="9" name="任意形状 27"/>
            <p:cNvSpPr/>
            <p:nvPr userDrawn="1">
              <p:custDataLst>
                <p:tags r:id="rId3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任意形状 29"/>
            <p:cNvSpPr/>
            <p:nvPr userDrawn="1">
              <p:custDataLst>
                <p:tags r:id="rId4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任意形状 27"/>
            <p:cNvSpPr/>
            <p:nvPr userDrawn="1">
              <p:custDataLst>
                <p:tags r:id="rId5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9"/>
            <p:cNvSpPr/>
            <p:nvPr userDrawn="1">
              <p:custDataLst>
                <p:tags r:id="rId6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7"/>
            <p:cNvSpPr/>
            <p:nvPr userDrawn="1">
              <p:custDataLst>
                <p:tags r:id="rId7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7"/>
            <p:cNvSpPr/>
            <p:nvPr userDrawn="1">
              <p:custDataLst>
                <p:tags r:id="rId10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9"/>
            <p:cNvSpPr/>
            <p:nvPr userDrawn="1">
              <p:custDataLst>
                <p:tags r:id="rId11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7"/>
            <p:cNvSpPr/>
            <p:nvPr userDrawn="1">
              <p:custDataLst>
                <p:tags r:id="rId12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9"/>
            <p:cNvSpPr/>
            <p:nvPr userDrawn="1">
              <p:custDataLst>
                <p:tags r:id="rId13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7"/>
            <p:cNvSpPr/>
            <p:nvPr userDrawn="1">
              <p:custDataLst>
                <p:tags r:id="rId14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7"/>
            <p:cNvSpPr/>
            <p:nvPr userDrawn="1">
              <p:custDataLst>
                <p:tags r:id="rId15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0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21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10785475" y="5996940"/>
            <a:ext cx="1411605" cy="1202055"/>
            <a:chOff x="15841" y="8591"/>
            <a:chExt cx="3436" cy="2925"/>
          </a:xfrm>
        </p:grpSpPr>
        <p:sp>
          <p:nvSpPr>
            <p:cNvPr id="11" name="任意形状 27"/>
            <p:cNvSpPr/>
            <p:nvPr userDrawn="1">
              <p:custDataLst>
                <p:tags r:id="rId3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9"/>
            <p:cNvSpPr/>
            <p:nvPr userDrawn="1">
              <p:custDataLst>
                <p:tags r:id="rId4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7"/>
            <p:cNvSpPr/>
            <p:nvPr userDrawn="1">
              <p:custDataLst>
                <p:tags r:id="rId5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任意形状 29"/>
            <p:cNvSpPr/>
            <p:nvPr userDrawn="1">
              <p:custDataLst>
                <p:tags r:id="rId6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7"/>
            <p:cNvSpPr/>
            <p:nvPr userDrawn="1">
              <p:custDataLst>
                <p:tags r:id="rId7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7"/>
            <p:cNvSpPr/>
            <p:nvPr userDrawn="1">
              <p:custDataLst>
                <p:tags r:id="rId10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9"/>
            <p:cNvSpPr/>
            <p:nvPr userDrawn="1">
              <p:custDataLst>
                <p:tags r:id="rId11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7"/>
            <p:cNvSpPr/>
            <p:nvPr userDrawn="1">
              <p:custDataLst>
                <p:tags r:id="rId12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9"/>
            <p:cNvSpPr/>
            <p:nvPr userDrawn="1">
              <p:custDataLst>
                <p:tags r:id="rId13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7"/>
            <p:cNvSpPr/>
            <p:nvPr userDrawn="1">
              <p:custDataLst>
                <p:tags r:id="rId14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任意形状 27"/>
            <p:cNvSpPr/>
            <p:nvPr userDrawn="1">
              <p:custDataLst>
                <p:tags r:id="rId15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0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21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22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23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2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2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4"/>
          <p:cNvSpPr/>
          <p:nvPr userDrawn="1">
            <p:custDataLst>
              <p:tags r:id="rId2"/>
            </p:custDataLst>
          </p:nvPr>
        </p:nvSpPr>
        <p:spPr>
          <a:xfrm flipV="1">
            <a:off x="966075" y="-1"/>
            <a:ext cx="3942961" cy="192402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6908800" cy="6858000"/>
          </a:xfrm>
          <a:prstGeom prst="rtTriangle">
            <a:avLst/>
          </a:prstGeom>
          <a:blipFill dpi="0" rotWithShape="1">
            <a:blip r:embed="rId4"/>
            <a:srcRect/>
            <a:stretch>
              <a:fillRect l="-14000" r="-3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3962400" y="984250"/>
            <a:ext cx="7570470" cy="44196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ldLvl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785475" y="5996940"/>
            <a:ext cx="1411605" cy="1202055"/>
            <a:chOff x="15841" y="8591"/>
            <a:chExt cx="3436" cy="2925"/>
          </a:xfrm>
        </p:grpSpPr>
        <p:sp>
          <p:nvSpPr>
            <p:cNvPr id="5" name="任意形状 27"/>
            <p:cNvSpPr/>
            <p:nvPr userDrawn="1">
              <p:custDataLst>
                <p:tags r:id="rId3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任意形状 29"/>
            <p:cNvSpPr/>
            <p:nvPr userDrawn="1">
              <p:custDataLst>
                <p:tags r:id="rId4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27"/>
            <p:cNvSpPr/>
            <p:nvPr userDrawn="1">
              <p:custDataLst>
                <p:tags r:id="rId5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任意形状 29"/>
            <p:cNvSpPr/>
            <p:nvPr userDrawn="1">
              <p:custDataLst>
                <p:tags r:id="rId6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任意形状 27"/>
            <p:cNvSpPr/>
            <p:nvPr userDrawn="1">
              <p:custDataLst>
                <p:tags r:id="rId7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任意形状 27"/>
            <p:cNvSpPr/>
            <p:nvPr userDrawn="1">
              <p:custDataLst>
                <p:tags r:id="rId10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9"/>
            <p:cNvSpPr/>
            <p:nvPr userDrawn="1">
              <p:custDataLst>
                <p:tags r:id="rId11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7"/>
            <p:cNvSpPr/>
            <p:nvPr userDrawn="1">
              <p:custDataLst>
                <p:tags r:id="rId12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9"/>
            <p:cNvSpPr/>
            <p:nvPr userDrawn="1">
              <p:custDataLst>
                <p:tags r:id="rId13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7"/>
            <p:cNvSpPr/>
            <p:nvPr userDrawn="1">
              <p:custDataLst>
                <p:tags r:id="rId14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7"/>
            <p:cNvSpPr/>
            <p:nvPr userDrawn="1">
              <p:custDataLst>
                <p:tags r:id="rId15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2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0785475" y="5996940"/>
            <a:ext cx="1411605" cy="1202055"/>
            <a:chOff x="15841" y="8591"/>
            <a:chExt cx="3436" cy="2925"/>
          </a:xfrm>
        </p:grpSpPr>
        <p:sp>
          <p:nvSpPr>
            <p:cNvPr id="9" name="任意形状 27"/>
            <p:cNvSpPr/>
            <p:nvPr userDrawn="1">
              <p:custDataLst>
                <p:tags r:id="rId3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任意形状 29"/>
            <p:cNvSpPr/>
            <p:nvPr userDrawn="1">
              <p:custDataLst>
                <p:tags r:id="rId4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任意形状 27"/>
            <p:cNvSpPr/>
            <p:nvPr userDrawn="1">
              <p:custDataLst>
                <p:tags r:id="rId5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9"/>
            <p:cNvSpPr/>
            <p:nvPr userDrawn="1">
              <p:custDataLst>
                <p:tags r:id="rId6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7"/>
            <p:cNvSpPr/>
            <p:nvPr userDrawn="1">
              <p:custDataLst>
                <p:tags r:id="rId7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7"/>
            <p:cNvSpPr/>
            <p:nvPr userDrawn="1">
              <p:custDataLst>
                <p:tags r:id="rId10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9"/>
            <p:cNvSpPr/>
            <p:nvPr userDrawn="1">
              <p:custDataLst>
                <p:tags r:id="rId11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7"/>
            <p:cNvSpPr/>
            <p:nvPr userDrawn="1">
              <p:custDataLst>
                <p:tags r:id="rId12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9"/>
            <p:cNvSpPr/>
            <p:nvPr userDrawn="1">
              <p:custDataLst>
                <p:tags r:id="rId13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7"/>
            <p:cNvSpPr/>
            <p:nvPr userDrawn="1">
              <p:custDataLst>
                <p:tags r:id="rId14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7"/>
            <p:cNvSpPr/>
            <p:nvPr userDrawn="1">
              <p:custDataLst>
                <p:tags r:id="rId15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0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1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10785475" y="5996940"/>
            <a:ext cx="1411605" cy="1202055"/>
            <a:chOff x="15841" y="8591"/>
            <a:chExt cx="3436" cy="2925"/>
          </a:xfrm>
        </p:grpSpPr>
        <p:sp>
          <p:nvSpPr>
            <p:cNvPr id="8" name="任意形状 27"/>
            <p:cNvSpPr/>
            <p:nvPr userDrawn="1">
              <p:custDataLst>
                <p:tags r:id="rId3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29"/>
            <p:cNvSpPr/>
            <p:nvPr userDrawn="1">
              <p:custDataLst>
                <p:tags r:id="rId4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任意形状 27"/>
            <p:cNvSpPr/>
            <p:nvPr userDrawn="1">
              <p:custDataLst>
                <p:tags r:id="rId5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任意形状 29"/>
            <p:cNvSpPr/>
            <p:nvPr userDrawn="1">
              <p:custDataLst>
                <p:tags r:id="rId6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7"/>
            <p:cNvSpPr/>
            <p:nvPr userDrawn="1">
              <p:custDataLst>
                <p:tags r:id="rId7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7"/>
            <p:cNvSpPr/>
            <p:nvPr userDrawn="1">
              <p:custDataLst>
                <p:tags r:id="rId10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9"/>
            <p:cNvSpPr/>
            <p:nvPr userDrawn="1">
              <p:custDataLst>
                <p:tags r:id="rId11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7"/>
            <p:cNvSpPr/>
            <p:nvPr userDrawn="1">
              <p:custDataLst>
                <p:tags r:id="rId12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9"/>
            <p:cNvSpPr/>
            <p:nvPr userDrawn="1">
              <p:custDataLst>
                <p:tags r:id="rId13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7"/>
            <p:cNvSpPr/>
            <p:nvPr userDrawn="1">
              <p:custDataLst>
                <p:tags r:id="rId14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7"/>
            <p:cNvSpPr/>
            <p:nvPr userDrawn="1">
              <p:custDataLst>
                <p:tags r:id="rId15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9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0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785475" y="5996940"/>
            <a:ext cx="1411605" cy="1202055"/>
            <a:chOff x="15841" y="8591"/>
            <a:chExt cx="3436" cy="2925"/>
          </a:xfrm>
        </p:grpSpPr>
        <p:sp>
          <p:nvSpPr>
            <p:cNvPr id="2" name="任意形状 27"/>
            <p:cNvSpPr/>
            <p:nvPr userDrawn="1">
              <p:custDataLst>
                <p:tags r:id="rId3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任意形状 29"/>
            <p:cNvSpPr/>
            <p:nvPr userDrawn="1">
              <p:custDataLst>
                <p:tags r:id="rId4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27"/>
            <p:cNvSpPr/>
            <p:nvPr userDrawn="1">
              <p:custDataLst>
                <p:tags r:id="rId5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任意形状 29"/>
            <p:cNvSpPr/>
            <p:nvPr userDrawn="1">
              <p:custDataLst>
                <p:tags r:id="rId6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任意形状 27"/>
            <p:cNvSpPr/>
            <p:nvPr userDrawn="1">
              <p:custDataLst>
                <p:tags r:id="rId7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任意形状 27"/>
            <p:cNvSpPr/>
            <p:nvPr userDrawn="1">
              <p:custDataLst>
                <p:tags r:id="rId10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9"/>
            <p:cNvSpPr/>
            <p:nvPr userDrawn="1">
              <p:custDataLst>
                <p:tags r:id="rId11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7"/>
            <p:cNvSpPr/>
            <p:nvPr userDrawn="1">
              <p:custDataLst>
                <p:tags r:id="rId12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9"/>
            <p:cNvSpPr/>
            <p:nvPr userDrawn="1">
              <p:custDataLst>
                <p:tags r:id="rId13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7"/>
            <p:cNvSpPr/>
            <p:nvPr userDrawn="1">
              <p:custDataLst>
                <p:tags r:id="rId14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7"/>
            <p:cNvSpPr/>
            <p:nvPr userDrawn="1">
              <p:custDataLst>
                <p:tags r:id="rId15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22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6981824" y="3955295"/>
            <a:ext cx="3960001" cy="483356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任意多边形: 形状 15"/>
          <p:cNvSpPr/>
          <p:nvPr userDrawn="1">
            <p:custDataLst>
              <p:tags r:id="rId3"/>
            </p:custDataLst>
          </p:nvPr>
        </p:nvSpPr>
        <p:spPr>
          <a:xfrm rot="18900000">
            <a:off x="219425" y="-1995891"/>
            <a:ext cx="5457934" cy="4599082"/>
          </a:xfrm>
          <a:custGeom>
            <a:avLst/>
            <a:gdLst>
              <a:gd name="connsiteX0" fmla="*/ 858853 w 5457934"/>
              <a:gd name="connsiteY0" fmla="*/ 0 h 4599082"/>
              <a:gd name="connsiteX1" fmla="*/ 5457934 w 5457934"/>
              <a:gd name="connsiteY1" fmla="*/ 4599082 h 4599082"/>
              <a:gd name="connsiteX2" fmla="*/ 0 w 5457934"/>
              <a:gd name="connsiteY2" fmla="*/ 4599082 h 4599082"/>
              <a:gd name="connsiteX3" fmla="*/ 0 w 5457934"/>
              <a:gd name="connsiteY3" fmla="*/ 858853 h 4599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7934" h="4599082">
                <a:moveTo>
                  <a:pt x="858853" y="0"/>
                </a:moveTo>
                <a:lnTo>
                  <a:pt x="5457934" y="4599082"/>
                </a:lnTo>
                <a:lnTo>
                  <a:pt x="0" y="4599082"/>
                </a:lnTo>
                <a:lnTo>
                  <a:pt x="0" y="858853"/>
                </a:lnTo>
                <a:close/>
              </a:path>
            </a:pathLst>
          </a:custGeom>
          <a:solidFill>
            <a:srgbClr val="3D4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三角形 15"/>
          <p:cNvSpPr/>
          <p:nvPr userDrawn="1">
            <p:custDataLst>
              <p:tags r:id="rId4"/>
            </p:custDataLst>
          </p:nvPr>
        </p:nvSpPr>
        <p:spPr>
          <a:xfrm>
            <a:off x="28067" y="2423867"/>
            <a:ext cx="8768625" cy="4434668"/>
          </a:xfrm>
          <a:prstGeom prst="triangle">
            <a:avLst/>
          </a:prstGeom>
          <a:blipFill dpi="0" rotWithShape="0">
            <a:blip r:embed="rId5"/>
            <a:srcRect/>
            <a:tile tx="165100" ty="203200" sx="82000" sy="83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任意形状 26"/>
          <p:cNvSpPr/>
          <p:nvPr userDrawn="1">
            <p:custDataLst>
              <p:tags r:id="rId6"/>
            </p:custDataLst>
          </p:nvPr>
        </p:nvSpPr>
        <p:spPr>
          <a:xfrm rot="13531934">
            <a:off x="-1867727" y="2176398"/>
            <a:ext cx="3677261" cy="3643105"/>
          </a:xfrm>
          <a:custGeom>
            <a:avLst/>
            <a:gdLst>
              <a:gd name="connsiteX0" fmla="*/ 0 w 1938963"/>
              <a:gd name="connsiteY0" fmla="*/ 0 h 1938963"/>
              <a:gd name="connsiteX1" fmla="*/ 1938963 w 1938963"/>
              <a:gd name="connsiteY1" fmla="*/ 1938963 h 1938963"/>
              <a:gd name="connsiteX2" fmla="*/ 0 w 1938963"/>
              <a:gd name="connsiteY2" fmla="*/ 1938963 h 1938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8963" h="1938963">
                <a:moveTo>
                  <a:pt x="0" y="0"/>
                </a:moveTo>
                <a:lnTo>
                  <a:pt x="1938963" y="1938963"/>
                </a:lnTo>
                <a:lnTo>
                  <a:pt x="0" y="1938963"/>
                </a:lnTo>
                <a:close/>
              </a:path>
            </a:pathLst>
          </a:custGeom>
          <a:solidFill>
            <a:srgbClr val="AF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任意形状 21"/>
          <p:cNvSpPr/>
          <p:nvPr userDrawn="1">
            <p:custDataLst>
              <p:tags r:id="rId7"/>
            </p:custDataLst>
          </p:nvPr>
        </p:nvSpPr>
        <p:spPr>
          <a:xfrm rot="2700000">
            <a:off x="11190046" y="-115956"/>
            <a:ext cx="1479539" cy="739770"/>
          </a:xfrm>
          <a:custGeom>
            <a:avLst/>
            <a:gdLst>
              <a:gd name="connsiteX0" fmla="*/ 0 w 1479539"/>
              <a:gd name="connsiteY0" fmla="*/ 739770 h 739770"/>
              <a:gd name="connsiteX1" fmla="*/ 739770 w 1479539"/>
              <a:gd name="connsiteY1" fmla="*/ 0 h 739770"/>
              <a:gd name="connsiteX2" fmla="*/ 1479539 w 1479539"/>
              <a:gd name="connsiteY2" fmla="*/ 739770 h 7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9539" h="739770">
                <a:moveTo>
                  <a:pt x="0" y="739770"/>
                </a:moveTo>
                <a:lnTo>
                  <a:pt x="739770" y="0"/>
                </a:lnTo>
                <a:lnTo>
                  <a:pt x="1479539" y="739770"/>
                </a:lnTo>
                <a:close/>
              </a:path>
            </a:pathLst>
          </a:custGeom>
          <a:solidFill>
            <a:srgbClr val="AF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6160997" y="2649945"/>
            <a:ext cx="4984174" cy="1305349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 dirty="0">
                <a:solidFill>
                  <a:schemeClr val="accent6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animBg="1"/>
      <p:bldP spid="9" grpId="0" bldLvl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384004" y="5715533"/>
            <a:ext cx="1779892" cy="1515110"/>
            <a:chOff x="15841" y="8591"/>
            <a:chExt cx="3435" cy="2924"/>
          </a:xfrm>
        </p:grpSpPr>
        <p:sp>
          <p:nvSpPr>
            <p:cNvPr id="7" name="任意形状 27"/>
            <p:cNvSpPr/>
            <p:nvPr userDrawn="1">
              <p:custDataLst>
                <p:tags r:id="rId3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任意形状 29"/>
            <p:cNvSpPr/>
            <p:nvPr userDrawn="1">
              <p:custDataLst>
                <p:tags r:id="rId4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27"/>
            <p:cNvSpPr/>
            <p:nvPr userDrawn="1">
              <p:custDataLst>
                <p:tags r:id="rId5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任意形状 29"/>
            <p:cNvSpPr/>
            <p:nvPr userDrawn="1">
              <p:custDataLst>
                <p:tags r:id="rId6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任意形状 27"/>
            <p:cNvSpPr/>
            <p:nvPr userDrawn="1">
              <p:custDataLst>
                <p:tags r:id="rId7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任意形状 27"/>
            <p:cNvSpPr/>
            <p:nvPr userDrawn="1">
              <p:custDataLst>
                <p:tags r:id="rId10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9"/>
            <p:cNvSpPr/>
            <p:nvPr userDrawn="1">
              <p:custDataLst>
                <p:tags r:id="rId11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7"/>
            <p:cNvSpPr/>
            <p:nvPr userDrawn="1">
              <p:custDataLst>
                <p:tags r:id="rId12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9"/>
            <p:cNvSpPr/>
            <p:nvPr userDrawn="1">
              <p:custDataLst>
                <p:tags r:id="rId13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7"/>
            <p:cNvSpPr/>
            <p:nvPr userDrawn="1">
              <p:custDataLst>
                <p:tags r:id="rId14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7"/>
            <p:cNvSpPr/>
            <p:nvPr userDrawn="1">
              <p:custDataLst>
                <p:tags r:id="rId15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lIns="90000" tIns="46800" rIns="90000" bIns="46800"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11" name="组合 10"/>
          <p:cNvGrpSpPr/>
          <p:nvPr userDrawn="1">
            <p:custDataLst>
              <p:tags r:id="rId8"/>
            </p:custDataLst>
          </p:nvPr>
        </p:nvGrpSpPr>
        <p:grpSpPr>
          <a:xfrm>
            <a:off x="11741150" y="4925695"/>
            <a:ext cx="919162" cy="1748473"/>
            <a:chOff x="11741150" y="4925695"/>
            <a:chExt cx="919162" cy="1748473"/>
          </a:xfrm>
        </p:grpSpPr>
        <p:sp>
          <p:nvSpPr>
            <p:cNvPr id="12" name="任意形状 27"/>
            <p:cNvSpPr/>
            <p:nvPr userDrawn="1">
              <p:custDataLst>
                <p:tags r:id="rId9"/>
              </p:custDataLst>
            </p:nvPr>
          </p:nvSpPr>
          <p:spPr>
            <a:xfrm rot="16200000">
              <a:off x="11503660" y="5163185"/>
              <a:ext cx="930275" cy="455295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9"/>
            <p:cNvSpPr/>
            <p:nvPr userDrawn="1">
              <p:custDataLst>
                <p:tags r:id="rId10"/>
              </p:custDataLst>
            </p:nvPr>
          </p:nvSpPr>
          <p:spPr>
            <a:xfrm rot="2783245">
              <a:off x="11726545" y="5740400"/>
              <a:ext cx="956310" cy="91122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3"/>
            </p:custDataLst>
          </p:nvPr>
        </p:nvGrpSpPr>
        <p:grpSpPr>
          <a:xfrm flipH="1">
            <a:off x="0" y="5411283"/>
            <a:ext cx="2181225" cy="1856740"/>
            <a:chOff x="15841" y="8591"/>
            <a:chExt cx="3435" cy="2924"/>
          </a:xfrm>
        </p:grpSpPr>
        <p:sp>
          <p:nvSpPr>
            <p:cNvPr id="11" name="任意形状 27"/>
            <p:cNvSpPr/>
            <p:nvPr userDrawn="1">
              <p:custDataLst>
                <p:tags r:id="rId4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9"/>
            <p:cNvSpPr/>
            <p:nvPr userDrawn="1">
              <p:custDataLst>
                <p:tags r:id="rId5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7"/>
            <p:cNvSpPr/>
            <p:nvPr userDrawn="1">
              <p:custDataLst>
                <p:tags r:id="rId6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任意形状 29"/>
            <p:cNvSpPr/>
            <p:nvPr userDrawn="1">
              <p:custDataLst>
                <p:tags r:id="rId7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7"/>
            <p:cNvSpPr/>
            <p:nvPr userDrawn="1">
              <p:custDataLst>
                <p:tags r:id="rId8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lnSpcReduction="1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92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9"/>
            <p:cNvSpPr/>
            <p:nvPr userDrawn="1">
              <p:custDataLst>
                <p:tags r:id="rId10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7"/>
            <p:cNvSpPr/>
            <p:nvPr userDrawn="1">
              <p:custDataLst>
                <p:tags r:id="rId11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9"/>
            <p:cNvSpPr/>
            <p:nvPr userDrawn="1">
              <p:custDataLst>
                <p:tags r:id="rId12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7"/>
            <p:cNvSpPr/>
            <p:nvPr userDrawn="1">
              <p:custDataLst>
                <p:tags r:id="rId13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9"/>
            <p:cNvSpPr/>
            <p:nvPr userDrawn="1">
              <p:custDataLst>
                <p:tags r:id="rId14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92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7"/>
            <p:cNvSpPr/>
            <p:nvPr userDrawn="1">
              <p:custDataLst>
                <p:tags r:id="rId15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任意形状 27"/>
            <p:cNvSpPr/>
            <p:nvPr userDrawn="1">
              <p:custDataLst>
                <p:tags r:id="rId16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8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任意形状 29"/>
            <p:cNvSpPr/>
            <p:nvPr userDrawn="1">
              <p:custDataLst>
                <p:tags r:id="rId18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任意形状 27"/>
            <p:cNvSpPr/>
            <p:nvPr userDrawn="1">
              <p:custDataLst>
                <p:tags r:id="rId19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0"/>
            </p:custDataLst>
          </p:nvPr>
        </p:nvSpPr>
        <p:spPr>
          <a:xfrm>
            <a:off x="583200" y="759249"/>
            <a:ext cx="3960000" cy="882000"/>
          </a:xfrm>
        </p:spPr>
        <p:txBody>
          <a:bodyPr wrap="square" lIns="90000" tIns="46800" rIns="90000" bIns="46800"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24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25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3"/>
            </p:custDataLst>
          </p:nvPr>
        </p:nvGrpSpPr>
        <p:grpSpPr>
          <a:xfrm>
            <a:off x="11785600" y="-6350"/>
            <a:ext cx="811530" cy="1545590"/>
            <a:chOff x="11741150" y="4925695"/>
            <a:chExt cx="919162" cy="1748473"/>
          </a:xfrm>
        </p:grpSpPr>
        <p:sp>
          <p:nvSpPr>
            <p:cNvPr id="12" name="任意形状 27"/>
            <p:cNvSpPr/>
            <p:nvPr userDrawn="1">
              <p:custDataLst>
                <p:tags r:id="rId4"/>
              </p:custDataLst>
            </p:nvPr>
          </p:nvSpPr>
          <p:spPr>
            <a:xfrm rot="16200000">
              <a:off x="11503660" y="5163185"/>
              <a:ext cx="930275" cy="455295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9"/>
            <p:cNvSpPr/>
            <p:nvPr userDrawn="1">
              <p:custDataLst>
                <p:tags r:id="rId5"/>
              </p:custDataLst>
            </p:nvPr>
          </p:nvSpPr>
          <p:spPr>
            <a:xfrm rot="2783245">
              <a:off x="11726545" y="5740400"/>
              <a:ext cx="956310" cy="91122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3658" y="749880"/>
            <a:ext cx="10976400" cy="689040"/>
          </a:xfrm>
        </p:spPr>
        <p:txBody>
          <a:bodyPr wrap="square" lIns="90000" tIns="46800" rIns="90000" bIns="46800"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81400" y="6349833"/>
            <a:ext cx="2700000" cy="3168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613658" y="1659600"/>
            <a:ext cx="10975975" cy="828000"/>
          </a:xfrm>
        </p:spPr>
        <p:txBody>
          <a:bodyPr wrap="square" lIns="90000" tIns="46800" rIns="90000" bIns="46800">
            <a:normAutofit/>
          </a:bodyPr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614433" y="2808000"/>
            <a:ext cx="10965600" cy="34308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>
            <p:custDataLst>
              <p:tags r:id="rId2"/>
            </p:custDataLst>
          </p:nvPr>
        </p:nvGrpSpPr>
        <p:grpSpPr>
          <a:xfrm rot="0" flipH="1">
            <a:off x="11685270" y="-184150"/>
            <a:ext cx="793115" cy="924560"/>
            <a:chOff x="-292824" y="-183311"/>
            <a:chExt cx="793203" cy="924683"/>
          </a:xfrm>
        </p:grpSpPr>
        <p:sp>
          <p:nvSpPr>
            <p:cNvPr id="16" name="任意形状 27"/>
            <p:cNvSpPr/>
            <p:nvPr userDrawn="1">
              <p:custDataLst>
                <p:tags r:id="rId3"/>
              </p:custDataLst>
            </p:nvPr>
          </p:nvSpPr>
          <p:spPr>
            <a:xfrm rot="2763526">
              <a:off x="62554" y="-38947"/>
              <a:ext cx="582190" cy="293461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8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9"/>
            <p:cNvSpPr/>
            <p:nvPr userDrawn="1">
              <p:custDataLst>
                <p:tags r:id="rId4"/>
              </p:custDataLst>
            </p:nvPr>
          </p:nvSpPr>
          <p:spPr>
            <a:xfrm rot="13523245">
              <a:off x="-298742" y="148533"/>
              <a:ext cx="598757" cy="586921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合 5"/>
          <p:cNvGrpSpPr/>
          <p:nvPr userDrawn="1">
            <p:custDataLst>
              <p:tags r:id="rId5"/>
            </p:custDataLst>
          </p:nvPr>
        </p:nvGrpSpPr>
        <p:grpSpPr>
          <a:xfrm rot="0">
            <a:off x="-292735" y="-183515"/>
            <a:ext cx="793115" cy="924560"/>
            <a:chOff x="-292824" y="-183311"/>
            <a:chExt cx="793203" cy="924683"/>
          </a:xfrm>
        </p:grpSpPr>
        <p:sp>
          <p:nvSpPr>
            <p:cNvPr id="11" name="任意形状 27"/>
            <p:cNvSpPr/>
            <p:nvPr userDrawn="1">
              <p:custDataLst>
                <p:tags r:id="rId6"/>
              </p:custDataLst>
            </p:nvPr>
          </p:nvSpPr>
          <p:spPr>
            <a:xfrm rot="2763526">
              <a:off x="62554" y="-38947"/>
              <a:ext cx="582190" cy="293461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8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9"/>
            <p:cNvSpPr/>
            <p:nvPr userDrawn="1">
              <p:custDataLst>
                <p:tags r:id="rId7"/>
              </p:custDataLst>
            </p:nvPr>
          </p:nvSpPr>
          <p:spPr>
            <a:xfrm rot="13523245">
              <a:off x="-298742" y="148533"/>
              <a:ext cx="598757" cy="586921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8" name="矩形 7"/>
          <p:cNvSpPr/>
          <p:nvPr userDrawn="1">
            <p:custDataLst>
              <p:tags r:id="rId8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9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lIns="90000" tIns="46800" rIns="90000" bIns="46800"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13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  <p:custDataLst>
              <p:tags r:id="rId14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10013950" y="5461000"/>
            <a:ext cx="2181860" cy="1851025"/>
            <a:chOff x="15841" y="8591"/>
            <a:chExt cx="3436" cy="2915"/>
          </a:xfrm>
        </p:grpSpPr>
        <p:sp>
          <p:nvSpPr>
            <p:cNvPr id="14" name="任意形状 27"/>
            <p:cNvSpPr/>
            <p:nvPr userDrawn="1">
              <p:custDataLst>
                <p:tags r:id="rId3"/>
              </p:custDataLst>
            </p:nvPr>
          </p:nvSpPr>
          <p:spPr>
            <a:xfrm>
              <a:off x="17812" y="10074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29"/>
            <p:cNvSpPr/>
            <p:nvPr userDrawn="1">
              <p:custDataLst>
                <p:tags r:id="rId4"/>
              </p:custDataLst>
            </p:nvPr>
          </p:nvSpPr>
          <p:spPr>
            <a:xfrm rot="8183245">
              <a:off x="17008" y="1007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任意形状 27"/>
            <p:cNvSpPr/>
            <p:nvPr userDrawn="1">
              <p:custDataLst>
                <p:tags r:id="rId5"/>
              </p:custDataLst>
            </p:nvPr>
          </p:nvSpPr>
          <p:spPr>
            <a:xfrm>
              <a:off x="16362" y="10074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任意形状 29"/>
            <p:cNvSpPr/>
            <p:nvPr userDrawn="1">
              <p:custDataLst>
                <p:tags r:id="rId6"/>
              </p:custDataLst>
            </p:nvPr>
          </p:nvSpPr>
          <p:spPr>
            <a:xfrm rot="8183245">
              <a:off x="15841" y="1025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27"/>
            <p:cNvSpPr/>
            <p:nvPr userDrawn="1">
              <p:custDataLst>
                <p:tags r:id="rId7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lnSpcReduction="1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92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任意形状 29"/>
            <p:cNvSpPr/>
            <p:nvPr userDrawn="1">
              <p:custDataLst>
                <p:tags r:id="rId9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任意形状 27"/>
            <p:cNvSpPr/>
            <p:nvPr userDrawn="1">
              <p:custDataLst>
                <p:tags r:id="rId10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任意形状 29"/>
            <p:cNvSpPr/>
            <p:nvPr userDrawn="1">
              <p:custDataLst>
                <p:tags r:id="rId11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任意形状 27"/>
            <p:cNvSpPr/>
            <p:nvPr userDrawn="1">
              <p:custDataLst>
                <p:tags r:id="rId12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任意形状 29"/>
            <p:cNvSpPr/>
            <p:nvPr userDrawn="1">
              <p:custDataLst>
                <p:tags r:id="rId13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92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任意形状 27"/>
            <p:cNvSpPr/>
            <p:nvPr userDrawn="1">
              <p:custDataLst>
                <p:tags r:id="rId14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任意形状 27"/>
            <p:cNvSpPr/>
            <p:nvPr userDrawn="1">
              <p:custDataLst>
                <p:tags r:id="rId15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8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任意形状 29"/>
            <p:cNvSpPr/>
            <p:nvPr userDrawn="1">
              <p:custDataLst>
                <p:tags r:id="rId17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矩形 9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24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25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26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27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lIns="90000" tIns="46800" rIns="90000" bIns="46800"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 lIns="90000" tIns="46800" rIns="90000" bIns="46800">
            <a:normAutofit/>
          </a:bodyPr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9" name="组合 8"/>
          <p:cNvGrpSpPr/>
          <p:nvPr userDrawn="1">
            <p:custDataLst>
              <p:tags r:id="rId8"/>
            </p:custDataLst>
          </p:nvPr>
        </p:nvGrpSpPr>
        <p:grpSpPr>
          <a:xfrm rot="0">
            <a:off x="10433050" y="5764530"/>
            <a:ext cx="1750060" cy="1490345"/>
            <a:chOff x="15841" y="8591"/>
            <a:chExt cx="3435" cy="2924"/>
          </a:xfrm>
        </p:grpSpPr>
        <p:sp>
          <p:nvSpPr>
            <p:cNvPr id="30" name="任意形状 27"/>
            <p:cNvSpPr/>
            <p:nvPr userDrawn="1">
              <p:custDataLst>
                <p:tags r:id="rId9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lnSpcReduction="1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任意形状 29"/>
            <p:cNvSpPr/>
            <p:nvPr userDrawn="1">
              <p:custDataLst>
                <p:tags r:id="rId10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任意形状 27"/>
            <p:cNvSpPr/>
            <p:nvPr userDrawn="1">
              <p:custDataLst>
                <p:tags r:id="rId11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lnSpcReduction="1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3" name="任意形状 29"/>
            <p:cNvSpPr/>
            <p:nvPr userDrawn="1">
              <p:custDataLst>
                <p:tags r:id="rId12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任意形状 27"/>
            <p:cNvSpPr/>
            <p:nvPr userDrawn="1">
              <p:custDataLst>
                <p:tags r:id="rId13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7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任意形状 29"/>
            <p:cNvSpPr/>
            <p:nvPr userDrawn="1">
              <p:custDataLst>
                <p:tags r:id="rId14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67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任意形状 29"/>
            <p:cNvSpPr/>
            <p:nvPr userDrawn="1">
              <p:custDataLst>
                <p:tags r:id="rId15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任意形状 27"/>
            <p:cNvSpPr/>
            <p:nvPr userDrawn="1">
              <p:custDataLst>
                <p:tags r:id="rId16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8" name="任意形状 29"/>
            <p:cNvSpPr/>
            <p:nvPr userDrawn="1">
              <p:custDataLst>
                <p:tags r:id="rId17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39" name="任意形状 27"/>
            <p:cNvSpPr/>
            <p:nvPr userDrawn="1">
              <p:custDataLst>
                <p:tags r:id="rId18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任意形状 29"/>
            <p:cNvSpPr/>
            <p:nvPr userDrawn="1">
              <p:custDataLst>
                <p:tags r:id="rId19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67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任意形状 27"/>
            <p:cNvSpPr/>
            <p:nvPr userDrawn="1">
              <p:custDataLst>
                <p:tags r:id="rId20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任意形状 27"/>
            <p:cNvSpPr/>
            <p:nvPr userDrawn="1">
              <p:custDataLst>
                <p:tags r:id="rId21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60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任意形状 29"/>
            <p:cNvSpPr/>
            <p:nvPr userDrawn="1">
              <p:custDataLst>
                <p:tags r:id="rId22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4" name="任意形状 29"/>
            <p:cNvSpPr/>
            <p:nvPr userDrawn="1">
              <p:custDataLst>
                <p:tags r:id="rId23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任意形状 27"/>
            <p:cNvSpPr/>
            <p:nvPr userDrawn="1">
              <p:custDataLst>
                <p:tags r:id="rId24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合 5"/>
          <p:cNvGrpSpPr/>
          <p:nvPr userDrawn="1">
            <p:custDataLst>
              <p:tags r:id="rId25"/>
            </p:custDataLst>
          </p:nvPr>
        </p:nvGrpSpPr>
        <p:grpSpPr>
          <a:xfrm rot="10800000">
            <a:off x="10160" y="-372745"/>
            <a:ext cx="1750060" cy="1490345"/>
            <a:chOff x="15841" y="8591"/>
            <a:chExt cx="3435" cy="2924"/>
          </a:xfrm>
        </p:grpSpPr>
        <p:sp>
          <p:nvSpPr>
            <p:cNvPr id="8" name="任意形状 27"/>
            <p:cNvSpPr/>
            <p:nvPr userDrawn="1">
              <p:custDataLst>
                <p:tags r:id="rId26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lnSpcReduction="1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29"/>
            <p:cNvSpPr/>
            <p:nvPr userDrawn="1">
              <p:custDataLst>
                <p:tags r:id="rId27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任意形状 27"/>
            <p:cNvSpPr/>
            <p:nvPr userDrawn="1">
              <p:custDataLst>
                <p:tags r:id="rId28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lnSpcReduction="1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任意形状 29"/>
            <p:cNvSpPr/>
            <p:nvPr userDrawn="1">
              <p:custDataLst>
                <p:tags r:id="rId29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7" name="任意形状 27"/>
            <p:cNvSpPr/>
            <p:nvPr userDrawn="1">
              <p:custDataLst>
                <p:tags r:id="rId30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7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8" name="任意形状 29"/>
            <p:cNvSpPr/>
            <p:nvPr userDrawn="1">
              <p:custDataLst>
                <p:tags r:id="rId31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67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任意形状 29"/>
            <p:cNvSpPr/>
            <p:nvPr userDrawn="1">
              <p:custDataLst>
                <p:tags r:id="rId32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任意形状 27"/>
            <p:cNvSpPr/>
            <p:nvPr userDrawn="1">
              <p:custDataLst>
                <p:tags r:id="rId33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1" name="任意形状 29"/>
            <p:cNvSpPr/>
            <p:nvPr userDrawn="1">
              <p:custDataLst>
                <p:tags r:id="rId34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任意形状 27"/>
            <p:cNvSpPr/>
            <p:nvPr userDrawn="1">
              <p:custDataLst>
                <p:tags r:id="rId35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3" name="任意形状 29"/>
            <p:cNvSpPr/>
            <p:nvPr userDrawn="1">
              <p:custDataLst>
                <p:tags r:id="rId36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675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4" name="任意形状 27"/>
            <p:cNvSpPr/>
            <p:nvPr userDrawn="1">
              <p:custDataLst>
                <p:tags r:id="rId37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5" name="任意形状 27"/>
            <p:cNvSpPr/>
            <p:nvPr userDrawn="1">
              <p:custDataLst>
                <p:tags r:id="rId38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60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任意形状 29"/>
            <p:cNvSpPr/>
            <p:nvPr userDrawn="1">
              <p:custDataLst>
                <p:tags r:id="rId39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任意形状 29"/>
            <p:cNvSpPr/>
            <p:nvPr userDrawn="1">
              <p:custDataLst>
                <p:tags r:id="rId40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8" name="任意形状 27"/>
            <p:cNvSpPr/>
            <p:nvPr userDrawn="1">
              <p:custDataLst>
                <p:tags r:id="rId41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5" Type="http://schemas.openxmlformats.org/officeDocument/2006/relationships/theme" Target="../theme/theme2.xml"/><Relationship Id="rId24" Type="http://schemas.openxmlformats.org/officeDocument/2006/relationships/tags" Target="../tags/tag340.xml"/><Relationship Id="rId23" Type="http://schemas.openxmlformats.org/officeDocument/2006/relationships/tags" Target="../tags/tag339.xml"/><Relationship Id="rId22" Type="http://schemas.openxmlformats.org/officeDocument/2006/relationships/tags" Target="../tags/tag338.xml"/><Relationship Id="rId21" Type="http://schemas.openxmlformats.org/officeDocument/2006/relationships/tags" Target="../tags/tag337.xml"/><Relationship Id="rId20" Type="http://schemas.openxmlformats.org/officeDocument/2006/relationships/tags" Target="../tags/tag336.xml"/><Relationship Id="rId2" Type="http://schemas.openxmlformats.org/officeDocument/2006/relationships/slideLayout" Target="../slideLayouts/slideLayout12.xml"/><Relationship Id="rId19" Type="http://schemas.openxmlformats.org/officeDocument/2006/relationships/tags" Target="../tags/tag335.xml"/><Relationship Id="rId18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tags" Target="../tags/tag343.xml"/><Relationship Id="rId3" Type="http://schemas.openxmlformats.org/officeDocument/2006/relationships/image" Target="../media/image2.jpeg"/><Relationship Id="rId2" Type="http://schemas.openxmlformats.org/officeDocument/2006/relationships/tags" Target="../tags/tag342.xml"/><Relationship Id="rId1" Type="http://schemas.openxmlformats.org/officeDocument/2006/relationships/tags" Target="../tags/tag34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4" Type="http://schemas.openxmlformats.org/officeDocument/2006/relationships/notesSlide" Target="../notesSlides/notesSlide1.xml"/><Relationship Id="rId33" Type="http://schemas.openxmlformats.org/officeDocument/2006/relationships/slideLayout" Target="../slideLayouts/slideLayout17.xml"/><Relationship Id="rId32" Type="http://schemas.openxmlformats.org/officeDocument/2006/relationships/tags" Target="../tags/tag375.xml"/><Relationship Id="rId31" Type="http://schemas.openxmlformats.org/officeDocument/2006/relationships/tags" Target="../tags/tag374.xml"/><Relationship Id="rId30" Type="http://schemas.openxmlformats.org/officeDocument/2006/relationships/tags" Target="../tags/tag373.xml"/><Relationship Id="rId3" Type="http://schemas.openxmlformats.org/officeDocument/2006/relationships/tags" Target="../tags/tag346.xml"/><Relationship Id="rId29" Type="http://schemas.openxmlformats.org/officeDocument/2006/relationships/tags" Target="../tags/tag372.xml"/><Relationship Id="rId28" Type="http://schemas.openxmlformats.org/officeDocument/2006/relationships/tags" Target="../tags/tag371.xml"/><Relationship Id="rId27" Type="http://schemas.openxmlformats.org/officeDocument/2006/relationships/tags" Target="../tags/tag370.xml"/><Relationship Id="rId26" Type="http://schemas.openxmlformats.org/officeDocument/2006/relationships/tags" Target="../tags/tag369.xml"/><Relationship Id="rId25" Type="http://schemas.openxmlformats.org/officeDocument/2006/relationships/tags" Target="../tags/tag368.xml"/><Relationship Id="rId24" Type="http://schemas.openxmlformats.org/officeDocument/2006/relationships/tags" Target="../tags/tag367.xml"/><Relationship Id="rId23" Type="http://schemas.openxmlformats.org/officeDocument/2006/relationships/tags" Target="../tags/tag366.xml"/><Relationship Id="rId22" Type="http://schemas.openxmlformats.org/officeDocument/2006/relationships/tags" Target="../tags/tag365.xml"/><Relationship Id="rId21" Type="http://schemas.openxmlformats.org/officeDocument/2006/relationships/tags" Target="../tags/tag364.xml"/><Relationship Id="rId20" Type="http://schemas.openxmlformats.org/officeDocument/2006/relationships/tags" Target="../tags/tag363.xml"/><Relationship Id="rId2" Type="http://schemas.openxmlformats.org/officeDocument/2006/relationships/tags" Target="../tags/tag345.xml"/><Relationship Id="rId19" Type="http://schemas.openxmlformats.org/officeDocument/2006/relationships/tags" Target="../tags/tag362.xml"/><Relationship Id="rId18" Type="http://schemas.openxmlformats.org/officeDocument/2006/relationships/tags" Target="../tags/tag361.xml"/><Relationship Id="rId17" Type="http://schemas.openxmlformats.org/officeDocument/2006/relationships/tags" Target="../tags/tag360.xml"/><Relationship Id="rId16" Type="http://schemas.openxmlformats.org/officeDocument/2006/relationships/tags" Target="../tags/tag359.xml"/><Relationship Id="rId15" Type="http://schemas.openxmlformats.org/officeDocument/2006/relationships/tags" Target="../tags/tag358.xml"/><Relationship Id="rId14" Type="http://schemas.openxmlformats.org/officeDocument/2006/relationships/tags" Target="../tags/tag357.xml"/><Relationship Id="rId13" Type="http://schemas.openxmlformats.org/officeDocument/2006/relationships/tags" Target="../tags/tag356.xml"/><Relationship Id="rId12" Type="http://schemas.openxmlformats.org/officeDocument/2006/relationships/tags" Target="../tags/tag355.xml"/><Relationship Id="rId11" Type="http://schemas.openxmlformats.org/officeDocument/2006/relationships/tags" Target="../tags/tag354.xml"/><Relationship Id="rId10" Type="http://schemas.openxmlformats.org/officeDocument/2006/relationships/tags" Target="../tags/tag353.xml"/><Relationship Id="rId1" Type="http://schemas.openxmlformats.org/officeDocument/2006/relationships/tags" Target="../tags/tag34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384.xml"/><Relationship Id="rId8" Type="http://schemas.openxmlformats.org/officeDocument/2006/relationships/tags" Target="../tags/tag383.xml"/><Relationship Id="rId7" Type="http://schemas.openxmlformats.org/officeDocument/2006/relationships/tags" Target="../tags/tag382.xml"/><Relationship Id="rId6" Type="http://schemas.openxmlformats.org/officeDocument/2006/relationships/tags" Target="../tags/tag381.xml"/><Relationship Id="rId5" Type="http://schemas.openxmlformats.org/officeDocument/2006/relationships/tags" Target="../tags/tag380.xml"/><Relationship Id="rId4" Type="http://schemas.openxmlformats.org/officeDocument/2006/relationships/tags" Target="../tags/tag379.xml"/><Relationship Id="rId3" Type="http://schemas.openxmlformats.org/officeDocument/2006/relationships/tags" Target="../tags/tag378.xml"/><Relationship Id="rId23" Type="http://schemas.openxmlformats.org/officeDocument/2006/relationships/slideLayout" Target="../slideLayouts/slideLayout17.xml"/><Relationship Id="rId22" Type="http://schemas.openxmlformats.org/officeDocument/2006/relationships/tags" Target="../tags/tag395.xml"/><Relationship Id="rId21" Type="http://schemas.openxmlformats.org/officeDocument/2006/relationships/image" Target="../media/image4.png"/><Relationship Id="rId20" Type="http://schemas.openxmlformats.org/officeDocument/2006/relationships/image" Target="../media/image3.png"/><Relationship Id="rId2" Type="http://schemas.openxmlformats.org/officeDocument/2006/relationships/tags" Target="../tags/tag377.xml"/><Relationship Id="rId19" Type="http://schemas.openxmlformats.org/officeDocument/2006/relationships/tags" Target="../tags/tag394.xml"/><Relationship Id="rId18" Type="http://schemas.openxmlformats.org/officeDocument/2006/relationships/tags" Target="../tags/tag393.xml"/><Relationship Id="rId17" Type="http://schemas.openxmlformats.org/officeDocument/2006/relationships/tags" Target="../tags/tag392.xml"/><Relationship Id="rId16" Type="http://schemas.openxmlformats.org/officeDocument/2006/relationships/tags" Target="../tags/tag391.xml"/><Relationship Id="rId15" Type="http://schemas.openxmlformats.org/officeDocument/2006/relationships/tags" Target="../tags/tag390.xml"/><Relationship Id="rId14" Type="http://schemas.openxmlformats.org/officeDocument/2006/relationships/tags" Target="../tags/tag389.xml"/><Relationship Id="rId13" Type="http://schemas.openxmlformats.org/officeDocument/2006/relationships/tags" Target="../tags/tag388.xml"/><Relationship Id="rId12" Type="http://schemas.openxmlformats.org/officeDocument/2006/relationships/tags" Target="../tags/tag387.xml"/><Relationship Id="rId11" Type="http://schemas.openxmlformats.org/officeDocument/2006/relationships/tags" Target="../tags/tag386.xml"/><Relationship Id="rId10" Type="http://schemas.openxmlformats.org/officeDocument/2006/relationships/tags" Target="../tags/tag385.xml"/><Relationship Id="rId1" Type="http://schemas.openxmlformats.org/officeDocument/2006/relationships/tags" Target="../tags/tag37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3" Type="http://schemas.openxmlformats.org/officeDocument/2006/relationships/slideLayout" Target="../slideLayouts/slideLayout17.xml"/><Relationship Id="rId22" Type="http://schemas.openxmlformats.org/officeDocument/2006/relationships/tags" Target="../tags/tag416.xml"/><Relationship Id="rId21" Type="http://schemas.openxmlformats.org/officeDocument/2006/relationships/image" Target="../media/image5.png"/><Relationship Id="rId20" Type="http://schemas.openxmlformats.org/officeDocument/2006/relationships/tags" Target="../tags/tag415.xml"/><Relationship Id="rId2" Type="http://schemas.openxmlformats.org/officeDocument/2006/relationships/tags" Target="../tags/tag397.xml"/><Relationship Id="rId19" Type="http://schemas.openxmlformats.org/officeDocument/2006/relationships/tags" Target="../tags/tag414.xml"/><Relationship Id="rId18" Type="http://schemas.openxmlformats.org/officeDocument/2006/relationships/tags" Target="../tags/tag413.xml"/><Relationship Id="rId17" Type="http://schemas.openxmlformats.org/officeDocument/2006/relationships/tags" Target="../tags/tag412.xml"/><Relationship Id="rId16" Type="http://schemas.openxmlformats.org/officeDocument/2006/relationships/tags" Target="../tags/tag411.xml"/><Relationship Id="rId15" Type="http://schemas.openxmlformats.org/officeDocument/2006/relationships/tags" Target="../tags/tag410.xml"/><Relationship Id="rId14" Type="http://schemas.openxmlformats.org/officeDocument/2006/relationships/tags" Target="../tags/tag409.xml"/><Relationship Id="rId13" Type="http://schemas.openxmlformats.org/officeDocument/2006/relationships/tags" Target="../tags/tag408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8" Type="http://schemas.openxmlformats.org/officeDocument/2006/relationships/slideLayout" Target="../slideLayouts/slideLayout17.xml"/><Relationship Id="rId27" Type="http://schemas.openxmlformats.org/officeDocument/2006/relationships/tags" Target="../tags/tag440.xml"/><Relationship Id="rId26" Type="http://schemas.openxmlformats.org/officeDocument/2006/relationships/image" Target="../media/image8.jpeg"/><Relationship Id="rId25" Type="http://schemas.openxmlformats.org/officeDocument/2006/relationships/tags" Target="../tags/tag439.xml"/><Relationship Id="rId24" Type="http://schemas.openxmlformats.org/officeDocument/2006/relationships/image" Target="../media/image7.jpeg"/><Relationship Id="rId23" Type="http://schemas.openxmlformats.org/officeDocument/2006/relationships/tags" Target="../tags/tag438.xml"/><Relationship Id="rId22" Type="http://schemas.openxmlformats.org/officeDocument/2006/relationships/image" Target="../media/image6.jpeg"/><Relationship Id="rId21" Type="http://schemas.openxmlformats.org/officeDocument/2006/relationships/tags" Target="../tags/tag437.xml"/><Relationship Id="rId20" Type="http://schemas.openxmlformats.org/officeDocument/2006/relationships/tags" Target="../tags/tag436.xml"/><Relationship Id="rId2" Type="http://schemas.openxmlformats.org/officeDocument/2006/relationships/tags" Target="../tags/tag418.xml"/><Relationship Id="rId19" Type="http://schemas.openxmlformats.org/officeDocument/2006/relationships/tags" Target="../tags/tag435.xml"/><Relationship Id="rId18" Type="http://schemas.openxmlformats.org/officeDocument/2006/relationships/tags" Target="../tags/tag434.xml"/><Relationship Id="rId17" Type="http://schemas.openxmlformats.org/officeDocument/2006/relationships/tags" Target="../tags/tag433.xml"/><Relationship Id="rId16" Type="http://schemas.openxmlformats.org/officeDocument/2006/relationships/tags" Target="../tags/tag432.xml"/><Relationship Id="rId15" Type="http://schemas.openxmlformats.org/officeDocument/2006/relationships/tags" Target="../tags/tag431.xml"/><Relationship Id="rId14" Type="http://schemas.openxmlformats.org/officeDocument/2006/relationships/tags" Target="../tags/tag430.xml"/><Relationship Id="rId13" Type="http://schemas.openxmlformats.org/officeDocument/2006/relationships/tags" Target="../tags/tag429.xml"/><Relationship Id="rId12" Type="http://schemas.openxmlformats.org/officeDocument/2006/relationships/tags" Target="../tags/tag428.xml"/><Relationship Id="rId11" Type="http://schemas.openxmlformats.org/officeDocument/2006/relationships/tags" Target="../tags/tag427.xml"/><Relationship Id="rId10" Type="http://schemas.openxmlformats.org/officeDocument/2006/relationships/tags" Target="../tags/tag426.xml"/><Relationship Id="rId1" Type="http://schemas.openxmlformats.org/officeDocument/2006/relationships/tags" Target="../tags/tag41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449.xml"/><Relationship Id="rId8" Type="http://schemas.openxmlformats.org/officeDocument/2006/relationships/tags" Target="../tags/tag448.xml"/><Relationship Id="rId7" Type="http://schemas.openxmlformats.org/officeDocument/2006/relationships/tags" Target="../tags/tag447.xml"/><Relationship Id="rId6" Type="http://schemas.openxmlformats.org/officeDocument/2006/relationships/tags" Target="../tags/tag446.xml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7" Type="http://schemas.openxmlformats.org/officeDocument/2006/relationships/slideLayout" Target="../slideLayouts/slideLayout17.xml"/><Relationship Id="rId36" Type="http://schemas.openxmlformats.org/officeDocument/2006/relationships/tags" Target="../tags/tag472.xml"/><Relationship Id="rId35" Type="http://schemas.openxmlformats.org/officeDocument/2006/relationships/image" Target="../media/image11.jpeg"/><Relationship Id="rId34" Type="http://schemas.openxmlformats.org/officeDocument/2006/relationships/image" Target="../media/image10.jpeg"/><Relationship Id="rId33" Type="http://schemas.openxmlformats.org/officeDocument/2006/relationships/image" Target="../media/image9.jpeg"/><Relationship Id="rId32" Type="http://schemas.openxmlformats.org/officeDocument/2006/relationships/image" Target="../media/image2.jpeg"/><Relationship Id="rId31" Type="http://schemas.openxmlformats.org/officeDocument/2006/relationships/tags" Target="../tags/tag471.xml"/><Relationship Id="rId30" Type="http://schemas.openxmlformats.org/officeDocument/2006/relationships/tags" Target="../tags/tag470.xml"/><Relationship Id="rId3" Type="http://schemas.openxmlformats.org/officeDocument/2006/relationships/tags" Target="../tags/tag443.xml"/><Relationship Id="rId29" Type="http://schemas.openxmlformats.org/officeDocument/2006/relationships/tags" Target="../tags/tag469.xml"/><Relationship Id="rId28" Type="http://schemas.openxmlformats.org/officeDocument/2006/relationships/tags" Target="../tags/tag468.xml"/><Relationship Id="rId27" Type="http://schemas.openxmlformats.org/officeDocument/2006/relationships/tags" Target="../tags/tag467.xml"/><Relationship Id="rId26" Type="http://schemas.openxmlformats.org/officeDocument/2006/relationships/tags" Target="../tags/tag466.xml"/><Relationship Id="rId25" Type="http://schemas.openxmlformats.org/officeDocument/2006/relationships/tags" Target="../tags/tag465.xml"/><Relationship Id="rId24" Type="http://schemas.openxmlformats.org/officeDocument/2006/relationships/tags" Target="../tags/tag464.xml"/><Relationship Id="rId23" Type="http://schemas.openxmlformats.org/officeDocument/2006/relationships/tags" Target="../tags/tag463.xml"/><Relationship Id="rId22" Type="http://schemas.openxmlformats.org/officeDocument/2006/relationships/tags" Target="../tags/tag462.xml"/><Relationship Id="rId21" Type="http://schemas.openxmlformats.org/officeDocument/2006/relationships/tags" Target="../tags/tag461.xml"/><Relationship Id="rId20" Type="http://schemas.openxmlformats.org/officeDocument/2006/relationships/tags" Target="../tags/tag460.xml"/><Relationship Id="rId2" Type="http://schemas.openxmlformats.org/officeDocument/2006/relationships/tags" Target="../tags/tag442.xml"/><Relationship Id="rId19" Type="http://schemas.openxmlformats.org/officeDocument/2006/relationships/tags" Target="../tags/tag459.xml"/><Relationship Id="rId18" Type="http://schemas.openxmlformats.org/officeDocument/2006/relationships/tags" Target="../tags/tag458.xml"/><Relationship Id="rId17" Type="http://schemas.openxmlformats.org/officeDocument/2006/relationships/tags" Target="../tags/tag457.xml"/><Relationship Id="rId16" Type="http://schemas.openxmlformats.org/officeDocument/2006/relationships/tags" Target="../tags/tag456.xml"/><Relationship Id="rId15" Type="http://schemas.openxmlformats.org/officeDocument/2006/relationships/tags" Target="../tags/tag455.xml"/><Relationship Id="rId14" Type="http://schemas.openxmlformats.org/officeDocument/2006/relationships/tags" Target="../tags/tag454.xml"/><Relationship Id="rId13" Type="http://schemas.openxmlformats.org/officeDocument/2006/relationships/tags" Target="../tags/tag453.xml"/><Relationship Id="rId12" Type="http://schemas.openxmlformats.org/officeDocument/2006/relationships/tags" Target="../tags/tag452.xml"/><Relationship Id="rId11" Type="http://schemas.openxmlformats.org/officeDocument/2006/relationships/tags" Target="../tags/tag451.xml"/><Relationship Id="rId10" Type="http://schemas.openxmlformats.org/officeDocument/2006/relationships/tags" Target="../tags/tag450.xml"/><Relationship Id="rId1" Type="http://schemas.openxmlformats.org/officeDocument/2006/relationships/tags" Target="../tags/tag441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2.xml"/><Relationship Id="rId6" Type="http://schemas.openxmlformats.org/officeDocument/2006/relationships/themeOverride" Target="../theme/themeOverride1.xml"/><Relationship Id="rId5" Type="http://schemas.openxmlformats.org/officeDocument/2006/relationships/tags" Target="../tags/tag475.xml"/><Relationship Id="rId4" Type="http://schemas.openxmlformats.org/officeDocument/2006/relationships/image" Target="../media/image2.jpeg"/><Relationship Id="rId3" Type="http://schemas.openxmlformats.org/officeDocument/2006/relationships/image" Target="../media/image12.png"/><Relationship Id="rId2" Type="http://schemas.openxmlformats.org/officeDocument/2006/relationships/tags" Target="../tags/tag474.xml"/><Relationship Id="rId1" Type="http://schemas.openxmlformats.org/officeDocument/2006/relationships/tags" Target="../tags/tag4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副标题 25"/>
          <p:cNvSpPr>
            <a:spLocks noGrp="1"/>
          </p:cNvSpPr>
          <p:nvPr>
            <p:ph type="body" sz="quarter" idx="16"/>
            <p:custDataLst>
              <p:tags r:id="rId1"/>
            </p:custDataLst>
          </p:nvPr>
        </p:nvSpPr>
        <p:spPr>
          <a:xfrm>
            <a:off x="2430145" y="869950"/>
            <a:ext cx="4260850" cy="560070"/>
          </a:xfrm>
          <a:noFill/>
        </p:spPr>
        <p:txBody>
          <a:bodyPr>
            <a:no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云南云祥哥食品有限公司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副标题 25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05155" y="3239770"/>
            <a:ext cx="3602990" cy="560070"/>
          </a:xfrm>
          <a:prstGeom prst="rect">
            <a:avLst/>
          </a:prstGeom>
          <a:noFill/>
        </p:spPr>
        <p:txBody>
          <a:bodyPr vert="horz" lIns="90000" tIns="46800" rIns="90000" bIns="46800" rtlCol="0" anchor="ctr">
            <a:noAutofit/>
          </a:bodyPr>
          <a:lstStyle>
            <a:lvl1pPr mar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4572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sz="6000" b="1" dirty="0">
                <a:solidFill>
                  <a:srgbClr val="FF0000"/>
                </a:solidFill>
              </a:rPr>
              <a:t>企业简介</a:t>
            </a:r>
            <a:endParaRPr lang="zh-CN" altLang="zh-CN" sz="6000" b="1" dirty="0">
              <a:solidFill>
                <a:srgbClr val="FF0000"/>
              </a:solidFill>
            </a:endParaRPr>
          </a:p>
        </p:txBody>
      </p:sp>
      <p:pic>
        <p:nvPicPr>
          <p:cNvPr id="42" name="图片 41" descr="云祥哥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" y="245745"/>
            <a:ext cx="2001520" cy="134683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>
            <a:off x="10384004" y="5715533"/>
            <a:ext cx="1779892" cy="1515110"/>
            <a:chOff x="15841" y="8591"/>
            <a:chExt cx="3435" cy="2924"/>
          </a:xfrm>
        </p:grpSpPr>
        <p:sp>
          <p:nvSpPr>
            <p:cNvPr id="10" name="任意形状 27"/>
            <p:cNvSpPr/>
            <p:nvPr userDrawn="1">
              <p:custDataLst>
                <p:tags r:id="rId2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任意形状 29"/>
            <p:cNvSpPr/>
            <p:nvPr userDrawn="1">
              <p:custDataLst>
                <p:tags r:id="rId3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任意形状 27"/>
            <p:cNvSpPr/>
            <p:nvPr userDrawn="1">
              <p:custDataLst>
                <p:tags r:id="rId4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任意形状 29"/>
            <p:cNvSpPr/>
            <p:nvPr userDrawn="1">
              <p:custDataLst>
                <p:tags r:id="rId5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任意形状 27"/>
            <p:cNvSpPr/>
            <p:nvPr userDrawn="1">
              <p:custDataLst>
                <p:tags r:id="rId6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任意形状 29"/>
            <p:cNvSpPr/>
            <p:nvPr userDrawn="1">
              <p:custDataLst>
                <p:tags r:id="rId7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任意形状 27"/>
            <p:cNvSpPr/>
            <p:nvPr userDrawn="1">
              <p:custDataLst>
                <p:tags r:id="rId9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任意形状 29"/>
            <p:cNvSpPr/>
            <p:nvPr userDrawn="1">
              <p:custDataLst>
                <p:tags r:id="rId10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任意形状 27"/>
            <p:cNvSpPr/>
            <p:nvPr userDrawn="1">
              <p:custDataLst>
                <p:tags r:id="rId11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任意形状 29"/>
            <p:cNvSpPr/>
            <p:nvPr userDrawn="1">
              <p:custDataLst>
                <p:tags r:id="rId12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任意形状 27"/>
            <p:cNvSpPr/>
            <p:nvPr userDrawn="1">
              <p:custDataLst>
                <p:tags r:id="rId13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任意形状 27"/>
            <p:cNvSpPr/>
            <p:nvPr userDrawn="1">
              <p:custDataLst>
                <p:tags r:id="rId14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任意形状 29"/>
            <p:cNvSpPr/>
            <p:nvPr userDrawn="1">
              <p:custDataLst>
                <p:tags r:id="rId15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任意形状 27"/>
            <p:cNvSpPr/>
            <p:nvPr userDrawn="1">
              <p:custDataLst>
                <p:tags r:id="rId17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>
            <p:custDataLst>
              <p:tags r:id="rId18"/>
            </p:custDataLst>
          </p:nvPr>
        </p:nvSpPr>
        <p:spPr>
          <a:xfrm>
            <a:off x="0" y="0"/>
            <a:ext cx="12192635" cy="110871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5" name="文本框 224"/>
          <p:cNvSpPr txBox="1"/>
          <p:nvPr>
            <p:custDataLst>
              <p:tags r:id="rId19"/>
            </p:custDataLst>
          </p:nvPr>
        </p:nvSpPr>
        <p:spPr>
          <a:xfrm>
            <a:off x="1617345" y="3962408"/>
            <a:ext cx="1464824" cy="67899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  <a:spcAft>
                <a:spcPts val="2000"/>
              </a:spcAft>
            </a:pP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公司背景</a:t>
            </a:r>
            <a:endParaRPr lang="zh-CN" altLang="en-US" dirty="0"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2" name="文本框 221"/>
          <p:cNvSpPr txBox="1"/>
          <p:nvPr>
            <p:custDataLst>
              <p:tags r:id="rId20"/>
            </p:custDataLst>
          </p:nvPr>
        </p:nvSpPr>
        <p:spPr>
          <a:xfrm>
            <a:off x="1621501" y="2925039"/>
            <a:ext cx="921680" cy="86856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01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18" name="直接连接符 17"/>
          <p:cNvCxnSpPr/>
          <p:nvPr>
            <p:custDataLst>
              <p:tags r:id="rId21"/>
            </p:custDataLst>
          </p:nvPr>
        </p:nvCxnSpPr>
        <p:spPr>
          <a:xfrm rot="10800000">
            <a:off x="1761475" y="3773502"/>
            <a:ext cx="1221011" cy="718"/>
          </a:xfrm>
          <a:prstGeom prst="line">
            <a:avLst/>
          </a:prstGeom>
          <a:ln>
            <a:solidFill>
              <a:schemeClr val="lt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>
            <p:custDataLst>
              <p:tags r:id="rId22"/>
            </p:custDataLst>
          </p:nvPr>
        </p:nvSpPr>
        <p:spPr>
          <a:xfrm>
            <a:off x="4048697" y="3938278"/>
            <a:ext cx="1560579" cy="70273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150000"/>
              </a:lnSpc>
              <a:spcAft>
                <a:spcPts val="2000"/>
              </a:spcAft>
            </a:pP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经营理念</a:t>
            </a:r>
            <a:endParaRPr lang="zh-CN" altLang="en-US" dirty="0"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8" name="文本框 117"/>
          <p:cNvSpPr txBox="1"/>
          <p:nvPr>
            <p:custDataLst>
              <p:tags r:id="rId23"/>
            </p:custDataLst>
          </p:nvPr>
        </p:nvSpPr>
        <p:spPr>
          <a:xfrm>
            <a:off x="4368361" y="2906338"/>
            <a:ext cx="921680" cy="86856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02</a:t>
            </a:r>
            <a:endParaRPr lang="en-US" altLang="zh-CN" sz="44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119" name="直接连接符 118"/>
          <p:cNvCxnSpPr/>
          <p:nvPr>
            <p:custDataLst>
              <p:tags r:id="rId24"/>
            </p:custDataLst>
          </p:nvPr>
        </p:nvCxnSpPr>
        <p:spPr>
          <a:xfrm rot="10800000">
            <a:off x="4216312" y="3774081"/>
            <a:ext cx="1221011" cy="718"/>
          </a:xfrm>
          <a:prstGeom prst="line">
            <a:avLst/>
          </a:prstGeom>
          <a:ln>
            <a:solidFill>
              <a:schemeClr val="lt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文本框 124"/>
          <p:cNvSpPr txBox="1"/>
          <p:nvPr>
            <p:custDataLst>
              <p:tags r:id="rId25"/>
            </p:custDataLst>
          </p:nvPr>
        </p:nvSpPr>
        <p:spPr>
          <a:xfrm>
            <a:off x="9038801" y="3962408"/>
            <a:ext cx="1365903" cy="67899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150000"/>
              </a:lnSpc>
              <a:spcAft>
                <a:spcPts val="2000"/>
              </a:spcAft>
            </a:pP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品牌案例</a:t>
            </a:r>
            <a:endParaRPr lang="zh-CN" altLang="en-US" dirty="0"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6" name="文本框 125"/>
          <p:cNvSpPr txBox="1"/>
          <p:nvPr>
            <p:custDataLst>
              <p:tags r:id="rId26"/>
            </p:custDataLst>
          </p:nvPr>
        </p:nvSpPr>
        <p:spPr>
          <a:xfrm>
            <a:off x="9260531" y="2935807"/>
            <a:ext cx="921680" cy="86856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04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127" name="直接连接符 126"/>
          <p:cNvCxnSpPr/>
          <p:nvPr>
            <p:custDataLst>
              <p:tags r:id="rId27"/>
            </p:custDataLst>
          </p:nvPr>
        </p:nvCxnSpPr>
        <p:spPr>
          <a:xfrm rot="10800000">
            <a:off x="9182700" y="3773502"/>
            <a:ext cx="1221011" cy="718"/>
          </a:xfrm>
          <a:prstGeom prst="line">
            <a:avLst/>
          </a:prstGeom>
          <a:ln>
            <a:solidFill>
              <a:schemeClr val="lt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8"/>
            </p:custDataLst>
          </p:nvPr>
        </p:nvSpPr>
        <p:spPr>
          <a:xfrm>
            <a:off x="6404375" y="3938036"/>
            <a:ext cx="1524968" cy="70273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150000"/>
              </a:lnSpc>
              <a:spcAft>
                <a:spcPts val="2000"/>
              </a:spcAft>
            </a:pP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市场布局</a:t>
            </a:r>
            <a:endParaRPr lang="zh-CN" altLang="en-US" dirty="0"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9"/>
            </p:custDataLst>
          </p:nvPr>
        </p:nvSpPr>
        <p:spPr>
          <a:xfrm>
            <a:off x="6706304" y="2904451"/>
            <a:ext cx="921680" cy="86856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03</a:t>
            </a:r>
            <a:endParaRPr lang="en-US" altLang="zh-CN" sz="44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>
            <p:custDataLst>
              <p:tags r:id="rId30"/>
            </p:custDataLst>
          </p:nvPr>
        </p:nvCxnSpPr>
        <p:spPr>
          <a:xfrm rot="10800000">
            <a:off x="6642443" y="3772958"/>
            <a:ext cx="1221011" cy="718"/>
          </a:xfrm>
          <a:prstGeom prst="line">
            <a:avLst/>
          </a:prstGeom>
          <a:ln>
            <a:solidFill>
              <a:schemeClr val="lt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>
            <p:custDataLst>
              <p:tags r:id="rId31"/>
            </p:custDataLst>
          </p:nvPr>
        </p:nvSpPr>
        <p:spPr>
          <a:xfrm>
            <a:off x="755650" y="696595"/>
            <a:ext cx="1880235" cy="695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pPr algn="ctr"/>
            <a:r>
              <a:rPr lang="zh-CN" altLang="en-US" sz="3200" b="1" spc="800" dirty="0">
                <a:ln>
                  <a:noFill/>
                </a:ln>
                <a:solidFill>
                  <a:schemeClr val="lt1"/>
                </a:solidFill>
                <a:uFillTx/>
                <a:latin typeface="汉仪旗黑-85S" panose="00020600040101010101" pitchFamily="18" charset="-122"/>
                <a:ea typeface="汉仪旗黑-85S" panose="00020600040101010101" pitchFamily="18" charset="-122"/>
                <a:cs typeface="+mj-lt"/>
                <a:sym typeface="Arial" panose="020B0604020202020204" pitchFamily="34" charset="0"/>
              </a:rPr>
              <a:t>目录</a:t>
            </a:r>
            <a:endParaRPr lang="zh-CN" altLang="en-US" sz="3200" b="1" spc="800" dirty="0">
              <a:ln>
                <a:noFill/>
              </a:ln>
              <a:solidFill>
                <a:schemeClr val="lt1"/>
              </a:solidFill>
              <a:uFillTx/>
              <a:latin typeface="汉仪旗黑-85S" panose="00020600040101010101" pitchFamily="18" charset="-122"/>
              <a:ea typeface="汉仪旗黑-85S" panose="00020600040101010101" pitchFamily="18" charset="-122"/>
              <a:cs typeface="+mj-lt"/>
              <a:sym typeface="Arial" panose="020B0604020202020204" pitchFamily="34" charset="0"/>
            </a:endParaRPr>
          </a:p>
        </p:txBody>
      </p:sp>
    </p:spTree>
    <p:custDataLst>
      <p:tags r:id="rId3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>
            <a:off x="10384004" y="5715533"/>
            <a:ext cx="1779892" cy="1515110"/>
            <a:chOff x="15841" y="8591"/>
            <a:chExt cx="3435" cy="2924"/>
          </a:xfrm>
        </p:grpSpPr>
        <p:sp>
          <p:nvSpPr>
            <p:cNvPr id="5" name="任意形状 27"/>
            <p:cNvSpPr/>
            <p:nvPr userDrawn="1">
              <p:custDataLst>
                <p:tags r:id="rId2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任意形状 29"/>
            <p:cNvSpPr/>
            <p:nvPr userDrawn="1">
              <p:custDataLst>
                <p:tags r:id="rId3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任意形状 27"/>
            <p:cNvSpPr/>
            <p:nvPr userDrawn="1">
              <p:custDataLst>
                <p:tags r:id="rId4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任意形状 29"/>
            <p:cNvSpPr/>
            <p:nvPr userDrawn="1">
              <p:custDataLst>
                <p:tags r:id="rId5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任意形状 27"/>
            <p:cNvSpPr/>
            <p:nvPr userDrawn="1">
              <p:custDataLst>
                <p:tags r:id="rId6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任意形状 29"/>
            <p:cNvSpPr/>
            <p:nvPr userDrawn="1">
              <p:custDataLst>
                <p:tags r:id="rId7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任意形状 27"/>
            <p:cNvSpPr/>
            <p:nvPr userDrawn="1">
              <p:custDataLst>
                <p:tags r:id="rId9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任意形状 29"/>
            <p:cNvSpPr/>
            <p:nvPr userDrawn="1">
              <p:custDataLst>
                <p:tags r:id="rId10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任意形状 27"/>
            <p:cNvSpPr/>
            <p:nvPr userDrawn="1">
              <p:custDataLst>
                <p:tags r:id="rId11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任意形状 29"/>
            <p:cNvSpPr/>
            <p:nvPr userDrawn="1">
              <p:custDataLst>
                <p:tags r:id="rId12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任意形状 27"/>
            <p:cNvSpPr/>
            <p:nvPr userDrawn="1">
              <p:custDataLst>
                <p:tags r:id="rId13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任意形状 27"/>
            <p:cNvSpPr/>
            <p:nvPr userDrawn="1">
              <p:custDataLst>
                <p:tags r:id="rId14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任意形状 29"/>
            <p:cNvSpPr/>
            <p:nvPr userDrawn="1">
              <p:custDataLst>
                <p:tags r:id="rId15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任意形状 27"/>
            <p:cNvSpPr/>
            <p:nvPr userDrawn="1">
              <p:custDataLst>
                <p:tags r:id="rId17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3" name="直接连接符 2"/>
          <p:cNvCxnSpPr/>
          <p:nvPr>
            <p:custDataLst>
              <p:tags r:id="rId18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19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rgbClr val="FF0000"/>
                </a:solidFill>
                <a:latin typeface="汉仪旗黑-85S" panose="00020600040101010101" pitchFamily="18" charset="-122"/>
                <a:ea typeface="汉仪旗黑-85S" panose="00020600040101010101" pitchFamily="18" charset="-122"/>
                <a:sym typeface="微软雅黑" panose="020B0503020204020204" charset="-122"/>
              </a:rPr>
              <a:t>公司背景</a:t>
            </a:r>
            <a:endParaRPr lang="zh-CN" dirty="0" err="1">
              <a:solidFill>
                <a:srgbClr val="FF0000"/>
              </a:solidFill>
              <a:latin typeface="汉仪旗黑-85S" panose="00020600040101010101" pitchFamily="18" charset="-122"/>
              <a:ea typeface="汉仪旗黑-85S" panose="00020600040101010101" pitchFamily="18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7200" y="1443990"/>
            <a:ext cx="5977255" cy="51314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云南云祥哥食品有限公司前身云南巧卖食品有限公司于20</a:t>
            </a:r>
            <a:r>
              <a:rPr lang="en-US" altLang="zh-CN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14</a:t>
            </a:r>
            <a:r>
              <a:rPr lang="zh-CN" altLang="en-US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年</a:t>
            </a:r>
            <a:r>
              <a:rPr lang="en-US" altLang="zh-CN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r>
              <a:rPr lang="zh-CN" altLang="en-US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月成立，成立在云南省昆明市经济技术开发区注册，依托国家一带一路的战略规划，在多年的快消品经济环境滋养下应运而生，加上昆明得天独厚的地理条件，云南云祥哥食品有限公司面向的是全国市场以及整个东南亚市场，市场条件无比优越，前景不可估量。
公司成立以来，我们的品牌发生了翻天地覆的变化，越来越多的企业受到冲击丧失了原有的市场活力，源源不断的新零售模式涌入市场，市场创新成了企业生存与发展的关键。公司团队快速响应，通过学习与市场的重新规划，重新梳理客户渠道，已经建立了完善的销售以及渠道网络。目前的销售团队已经覆盖了国内市场以及东南亚市场，产品也覆盖了大部分的销售渠道。并且与许多渠道建立了战略合作关系。</a:t>
            </a:r>
            <a:endParaRPr lang="zh-CN" altLang="en-US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目前公司采取收购、合作等模式，与数家工厂战略合作，有丰富的生产与销售经验，与多家工厂实现了共赢的局面。</a:t>
            </a:r>
            <a:endParaRPr lang="zh-CN" altLang="en-US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0"/>
          <a:srcRect l="869" t="8457" r="767" b="7536"/>
          <a:stretch>
            <a:fillRect/>
          </a:stretch>
        </p:blipFill>
        <p:spPr>
          <a:xfrm>
            <a:off x="6949440" y="1155700"/>
            <a:ext cx="4314190" cy="521017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1"/>
          <a:srcRect l="11122" t="1619" r="21303" b="8096"/>
          <a:stretch>
            <a:fillRect/>
          </a:stretch>
        </p:blipFill>
        <p:spPr>
          <a:xfrm>
            <a:off x="6949440" y="4513580"/>
            <a:ext cx="1746250" cy="1651000"/>
          </a:xfrm>
          <a:prstGeom prst="rect">
            <a:avLst/>
          </a:prstGeom>
        </p:spPr>
      </p:pic>
      <p:cxnSp>
        <p:nvCxnSpPr>
          <p:cNvPr id="27" name="直接箭头连接符 26"/>
          <p:cNvCxnSpPr/>
          <p:nvPr/>
        </p:nvCxnSpPr>
        <p:spPr>
          <a:xfrm flipV="1">
            <a:off x="8461375" y="4278630"/>
            <a:ext cx="552450" cy="930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22"/>
    </p:custData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>
            <a:off x="10384004" y="5715533"/>
            <a:ext cx="1779892" cy="1515110"/>
            <a:chOff x="15841" y="8591"/>
            <a:chExt cx="3435" cy="2924"/>
          </a:xfrm>
        </p:grpSpPr>
        <p:sp>
          <p:nvSpPr>
            <p:cNvPr id="4" name="任意形状 27"/>
            <p:cNvSpPr/>
            <p:nvPr userDrawn="1">
              <p:custDataLst>
                <p:tags r:id="rId2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任意形状 29"/>
            <p:cNvSpPr/>
            <p:nvPr userDrawn="1">
              <p:custDataLst>
                <p:tags r:id="rId3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任意形状 27"/>
            <p:cNvSpPr/>
            <p:nvPr userDrawn="1">
              <p:custDataLst>
                <p:tags r:id="rId4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任意形状 29"/>
            <p:cNvSpPr/>
            <p:nvPr userDrawn="1">
              <p:custDataLst>
                <p:tags r:id="rId5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任意形状 27"/>
            <p:cNvSpPr/>
            <p:nvPr userDrawn="1">
              <p:custDataLst>
                <p:tags r:id="rId6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任意形状 29"/>
            <p:cNvSpPr/>
            <p:nvPr userDrawn="1">
              <p:custDataLst>
                <p:tags r:id="rId7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任意形状 27"/>
            <p:cNvSpPr/>
            <p:nvPr userDrawn="1">
              <p:custDataLst>
                <p:tags r:id="rId9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任意形状 29"/>
            <p:cNvSpPr/>
            <p:nvPr userDrawn="1">
              <p:custDataLst>
                <p:tags r:id="rId10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任意形状 27"/>
            <p:cNvSpPr/>
            <p:nvPr userDrawn="1">
              <p:custDataLst>
                <p:tags r:id="rId11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任意形状 29"/>
            <p:cNvSpPr/>
            <p:nvPr userDrawn="1">
              <p:custDataLst>
                <p:tags r:id="rId12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任意形状 27"/>
            <p:cNvSpPr/>
            <p:nvPr userDrawn="1">
              <p:custDataLst>
                <p:tags r:id="rId13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任意形状 27"/>
            <p:cNvSpPr/>
            <p:nvPr userDrawn="1">
              <p:custDataLst>
                <p:tags r:id="rId14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任意形状 29"/>
            <p:cNvSpPr/>
            <p:nvPr userDrawn="1">
              <p:custDataLst>
                <p:tags r:id="rId15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任意形状 27"/>
            <p:cNvSpPr/>
            <p:nvPr userDrawn="1">
              <p:custDataLst>
                <p:tags r:id="rId17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3" name="直接连接符 2"/>
          <p:cNvCxnSpPr/>
          <p:nvPr>
            <p:custDataLst>
              <p:tags r:id="rId18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19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rgbClr val="FF0000"/>
                </a:solidFill>
                <a:latin typeface="汉仪旗黑-85S" panose="00020600040101010101" pitchFamily="18" charset="-122"/>
                <a:ea typeface="汉仪旗黑-85S" panose="00020600040101010101" pitchFamily="18" charset="-122"/>
                <a:sym typeface="微软雅黑" panose="020B0503020204020204" charset="-122"/>
              </a:rPr>
              <a:t>经营理念</a:t>
            </a:r>
            <a:endParaRPr lang="zh-CN" dirty="0" err="1">
              <a:solidFill>
                <a:srgbClr val="FF0000"/>
              </a:solidFill>
              <a:latin typeface="汉仪旗黑-85S" panose="00020600040101010101" pitchFamily="18" charset="-122"/>
              <a:ea typeface="汉仪旗黑-85S" panose="00020600040101010101" pitchFamily="18" charset="-122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20"/>
            </p:custDataLst>
          </p:nvPr>
        </p:nvSpPr>
        <p:spPr>
          <a:xfrm>
            <a:off x="4531360" y="1230630"/>
            <a:ext cx="7001510" cy="436689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云南云祥哥食品有限公司始终秉承</a:t>
            </a:r>
            <a:r>
              <a:rPr lang="zh-CN" altLang="en-US" sz="2400" b="1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诚信</a:t>
            </a: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经营理念，所有合作模式都有合同协议作保障，并且全程有专业的法律顾问，保障合作双方利益不受损害。我们一直坚持合作共赢的经营理念。自成立至今，所有合作方对公司都是赞不绝口，口碑享誉整个快消品行业。
其次，云南云祥哥食品有限公司的销售团队都是行业中的精英，人品不能有任何问题，对市场有自己的规划与见解，听从公司安排的高执行力人才。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杜绝不正规、小作坊式的合作模式，做到</a:t>
            </a:r>
            <a:r>
              <a:rPr lang="zh-CN" altLang="en-US" sz="1800" u="sng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条款清晰、流程清晰、账目清晰以及未来清晰“四个清晰”</a:t>
            </a: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，尽可能的减少合作方的工作负担。</a:t>
            </a:r>
            <a:endParaRPr lang="zh-CN" altLang="en-US" sz="18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1">
            <a:clrChange>
              <a:clrFrom>
                <a:srgbClr val="F7F7F9">
                  <a:alpha val="100000"/>
                </a:srgbClr>
              </a:clrFrom>
              <a:clrTo>
                <a:srgbClr val="F7F7F9">
                  <a:alpha val="100000"/>
                  <a:alpha val="0"/>
                </a:srgbClr>
              </a:clrTo>
            </a:clrChange>
          </a:blip>
          <a:srcRect l="11904" t="7847" r="1998" b="17129"/>
          <a:stretch>
            <a:fillRect/>
          </a:stretch>
        </p:blipFill>
        <p:spPr>
          <a:xfrm>
            <a:off x="969645" y="1681480"/>
            <a:ext cx="2626995" cy="3916045"/>
          </a:xfrm>
          <a:prstGeom prst="rect">
            <a:avLst/>
          </a:prstGeom>
        </p:spPr>
      </p:pic>
    </p:spTree>
    <p:custDataLst>
      <p:tags r:id="rId22"/>
    </p:custData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>
            <a:off x="10384004" y="5715533"/>
            <a:ext cx="1779892" cy="1515110"/>
            <a:chOff x="15841" y="8591"/>
            <a:chExt cx="3435" cy="2924"/>
          </a:xfrm>
        </p:grpSpPr>
        <p:sp>
          <p:nvSpPr>
            <p:cNvPr id="4" name="任意形状 27"/>
            <p:cNvSpPr/>
            <p:nvPr userDrawn="1">
              <p:custDataLst>
                <p:tags r:id="rId2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任意形状 29"/>
            <p:cNvSpPr/>
            <p:nvPr userDrawn="1">
              <p:custDataLst>
                <p:tags r:id="rId3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任意形状 27"/>
            <p:cNvSpPr/>
            <p:nvPr userDrawn="1">
              <p:custDataLst>
                <p:tags r:id="rId4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任意形状 29"/>
            <p:cNvSpPr/>
            <p:nvPr userDrawn="1">
              <p:custDataLst>
                <p:tags r:id="rId5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任意形状 27"/>
            <p:cNvSpPr/>
            <p:nvPr userDrawn="1">
              <p:custDataLst>
                <p:tags r:id="rId6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任意形状 29"/>
            <p:cNvSpPr/>
            <p:nvPr userDrawn="1">
              <p:custDataLst>
                <p:tags r:id="rId7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任意形状 27"/>
            <p:cNvSpPr/>
            <p:nvPr userDrawn="1">
              <p:custDataLst>
                <p:tags r:id="rId9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任意形状 29"/>
            <p:cNvSpPr/>
            <p:nvPr userDrawn="1">
              <p:custDataLst>
                <p:tags r:id="rId10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任意形状 27"/>
            <p:cNvSpPr/>
            <p:nvPr userDrawn="1">
              <p:custDataLst>
                <p:tags r:id="rId11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任意形状 29"/>
            <p:cNvSpPr/>
            <p:nvPr userDrawn="1">
              <p:custDataLst>
                <p:tags r:id="rId12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任意形状 27"/>
            <p:cNvSpPr/>
            <p:nvPr userDrawn="1">
              <p:custDataLst>
                <p:tags r:id="rId13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任意形状 27"/>
            <p:cNvSpPr/>
            <p:nvPr userDrawn="1">
              <p:custDataLst>
                <p:tags r:id="rId14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任意形状 29"/>
            <p:cNvSpPr/>
            <p:nvPr userDrawn="1">
              <p:custDataLst>
                <p:tags r:id="rId15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任意形状 27"/>
            <p:cNvSpPr/>
            <p:nvPr userDrawn="1">
              <p:custDataLst>
                <p:tags r:id="rId17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3" name="直接连接符 2"/>
          <p:cNvCxnSpPr/>
          <p:nvPr>
            <p:custDataLst>
              <p:tags r:id="rId18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19"/>
            </p:custDataLst>
          </p:nvPr>
        </p:nvSpPr>
        <p:spPr>
          <a:xfrm>
            <a:off x="457204" y="1524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rgbClr val="FF0000"/>
                </a:solidFill>
                <a:latin typeface="汉仪旗黑-85S" panose="00020600040101010101" pitchFamily="18" charset="-122"/>
                <a:ea typeface="汉仪旗黑-85S" panose="00020600040101010101" pitchFamily="18" charset="-122"/>
                <a:sym typeface="微软雅黑" panose="020B0503020204020204" charset="-122"/>
              </a:rPr>
              <a:t>市场布局</a:t>
            </a:r>
            <a:endParaRPr lang="zh-CN" dirty="0" err="1">
              <a:solidFill>
                <a:srgbClr val="FF0000"/>
              </a:solidFill>
              <a:latin typeface="汉仪旗黑-85S" panose="00020600040101010101" pitchFamily="18" charset="-122"/>
              <a:ea typeface="汉仪旗黑-85S" panose="00020600040101010101" pitchFamily="18" charset="-122"/>
              <a:sym typeface="微软雅黑" panose="020B0503020204020204" charset="-122"/>
            </a:endParaRPr>
          </a:p>
        </p:txBody>
      </p:sp>
      <p:sp>
        <p:nvSpPr>
          <p:cNvPr id="11" name="Title 6"/>
          <p:cNvSpPr txBox="1"/>
          <p:nvPr>
            <p:custDataLst>
              <p:tags r:id="rId20"/>
            </p:custDataLst>
          </p:nvPr>
        </p:nvSpPr>
        <p:spPr>
          <a:xfrm>
            <a:off x="457200" y="1079500"/>
            <a:ext cx="8021955" cy="55562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800" b="1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目前云南云祥哥食品有限公司的市场布局已经相当完善，每个区域有每个区域的销售模式，并且区域经理都是行业中的精英客户群体庞大，渠道建设完善。</a:t>
            </a:r>
            <a:endParaRPr lang="zh-CN" altLang="en-US" sz="1800" b="1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endParaRPr lang="zh-CN" altLang="en-US" sz="1600" b="1" spc="100" dirty="0">
              <a:ln w="3175">
                <a:noFill/>
                <a:prstDash val="dash"/>
              </a:ln>
              <a:solidFill>
                <a:srgbClr val="FF0000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2000" b="1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全国市场</a:t>
            </a:r>
            <a:r>
              <a:rPr lang="zh-CN" altLang="en-US" sz="178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公司分区域操作，分别是东北、华北、华中、华南、华东、西南和西北几个区域，每个区域都有销售负责人，每个区域的市场需求不一样，渠道建设也不一样，合作模式也不一样。产品覆盖了大部分传统渠道以及新渠道，经过长时间的沉淀，已经有了完整的供应体系以及客户群体。</a:t>
            </a:r>
            <a:endParaRPr lang="zh-CN" altLang="en-US" sz="1780" spc="100" dirty="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178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
</a:t>
            </a:r>
            <a:r>
              <a:rPr lang="zh-CN" altLang="en-US" sz="1780" b="1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东南亚市场</a:t>
            </a:r>
            <a:r>
              <a:rPr lang="zh-CN" altLang="en-US" sz="178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也已经基本实现了全覆盖，公司出口资质健全，流程清晰，客户群体也十分完善，能做到短时间内让产品走出中国，走进东南亚市场。</a:t>
            </a:r>
            <a:endParaRPr lang="zh-CN" altLang="en-US" sz="16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endParaRPr lang="zh-CN" altLang="en-US" sz="16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2000" b="1" spc="10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电商渠道：</a:t>
            </a: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传统电商涉及淘宝天猫、京东供应链等传统电商渠道，产品支持一件代发；直播电商也参与了许多网红主播的直播场次，在同行业品类中取得了惊人的销售成绩。</a:t>
            </a:r>
            <a:endParaRPr lang="zh-CN" altLang="en-US" sz="16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20000"/>
              </a:lnSpc>
              <a:spcAft>
                <a:spcPts val="800"/>
              </a:spcAft>
            </a:pPr>
            <a:endParaRPr lang="zh-CN" altLang="en-US" sz="16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" name="图片 5" descr="8082049 (3)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/>
          <a:srcRect l="27861" r="5195"/>
          <a:stretch>
            <a:fillRect/>
          </a:stretch>
        </p:blipFill>
        <p:spPr>
          <a:xfrm>
            <a:off x="8794115" y="1016635"/>
            <a:ext cx="2183130" cy="1567815"/>
          </a:xfrm>
          <a:prstGeom prst="roundRect">
            <a:avLst>
              <a:gd name="adj" fmla="val 9668"/>
            </a:avLst>
          </a:prstGeom>
        </p:spPr>
      </p:pic>
      <p:pic>
        <p:nvPicPr>
          <p:cNvPr id="7" name="图片 6" descr="7805612 (2)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/>
          <a:srcRect l="7222"/>
          <a:stretch>
            <a:fillRect/>
          </a:stretch>
        </p:blipFill>
        <p:spPr>
          <a:xfrm>
            <a:off x="8802370" y="4384040"/>
            <a:ext cx="2167890" cy="1559560"/>
          </a:xfrm>
          <a:prstGeom prst="roundRect">
            <a:avLst>
              <a:gd name="adj" fmla="val 7893"/>
            </a:avLst>
          </a:prstGeom>
        </p:spPr>
      </p:pic>
      <p:pic>
        <p:nvPicPr>
          <p:cNvPr id="24" name="图片 23" descr="7897427 (1)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/>
          <a:srcRect l="4625" r="1150"/>
          <a:stretch>
            <a:fillRect/>
          </a:stretch>
        </p:blipFill>
        <p:spPr>
          <a:xfrm>
            <a:off x="8802370" y="2699385"/>
            <a:ext cx="2174875" cy="1569720"/>
          </a:xfrm>
          <a:prstGeom prst="roundRect">
            <a:avLst>
              <a:gd name="adj" fmla="val 10287"/>
            </a:avLst>
          </a:prstGeom>
        </p:spPr>
      </p:pic>
    </p:spTree>
    <p:custDataLst>
      <p:tags r:id="rId27"/>
    </p:custData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>
            <a:off x="10384004" y="5715533"/>
            <a:ext cx="1779892" cy="1515110"/>
            <a:chOff x="15841" y="8591"/>
            <a:chExt cx="3435" cy="2924"/>
          </a:xfrm>
        </p:grpSpPr>
        <p:sp>
          <p:nvSpPr>
            <p:cNvPr id="4" name="任意形状 27"/>
            <p:cNvSpPr/>
            <p:nvPr userDrawn="1">
              <p:custDataLst>
                <p:tags r:id="rId2"/>
              </p:custDataLst>
            </p:nvPr>
          </p:nvSpPr>
          <p:spPr>
            <a:xfrm>
              <a:off x="17812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任意形状 29"/>
            <p:cNvSpPr/>
            <p:nvPr userDrawn="1">
              <p:custDataLst>
                <p:tags r:id="rId3"/>
              </p:custDataLst>
            </p:nvPr>
          </p:nvSpPr>
          <p:spPr>
            <a:xfrm rot="8243245">
              <a:off x="16948" y="10081"/>
              <a:ext cx="1506" cy="1435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任意形状 27"/>
            <p:cNvSpPr/>
            <p:nvPr userDrawn="1">
              <p:custDataLst>
                <p:tags r:id="rId4"/>
              </p:custDataLst>
            </p:nvPr>
          </p:nvSpPr>
          <p:spPr>
            <a:xfrm>
              <a:off x="16347" y="10089"/>
              <a:ext cx="1465" cy="717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任意形状 29"/>
            <p:cNvSpPr/>
            <p:nvPr userDrawn="1">
              <p:custDataLst>
                <p:tags r:id="rId5"/>
              </p:custDataLst>
            </p:nvPr>
          </p:nvSpPr>
          <p:spPr>
            <a:xfrm rot="8243245">
              <a:off x="15841" y="10263"/>
              <a:ext cx="1125" cy="107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任意形状 27"/>
            <p:cNvSpPr/>
            <p:nvPr userDrawn="1">
              <p:custDataLst>
                <p:tags r:id="rId6"/>
              </p:custDataLst>
            </p:nvPr>
          </p:nvSpPr>
          <p:spPr>
            <a:xfrm>
              <a:off x="16505" y="9458"/>
              <a:ext cx="841" cy="542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任意形状 29"/>
            <p:cNvSpPr/>
            <p:nvPr userDrawn="1">
              <p:custDataLst>
                <p:tags r:id="rId7"/>
              </p:custDataLst>
            </p:nvPr>
          </p:nvSpPr>
          <p:spPr>
            <a:xfrm rot="8243245">
              <a:off x="17912" y="9326"/>
              <a:ext cx="488" cy="487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任意形状 29"/>
            <p:cNvSpPr/>
            <p:nvPr userDrawn="1">
              <p:custDataLst>
                <p:tags r:id="rId8"/>
              </p:custDataLst>
            </p:nvPr>
          </p:nvSpPr>
          <p:spPr>
            <a:xfrm rot="8243245">
              <a:off x="17286" y="9294"/>
              <a:ext cx="313" cy="280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任意形状 27"/>
            <p:cNvSpPr/>
            <p:nvPr userDrawn="1">
              <p:custDataLst>
                <p:tags r:id="rId9"/>
              </p:custDataLst>
            </p:nvPr>
          </p:nvSpPr>
          <p:spPr>
            <a:xfrm>
              <a:off x="18618" y="9129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任意形状 29"/>
            <p:cNvSpPr/>
            <p:nvPr userDrawn="1">
              <p:custDataLst>
                <p:tags r:id="rId10"/>
              </p:custDataLst>
            </p:nvPr>
          </p:nvSpPr>
          <p:spPr>
            <a:xfrm rot="8243245">
              <a:off x="17812" y="8991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任意形状 27"/>
            <p:cNvSpPr/>
            <p:nvPr userDrawn="1">
              <p:custDataLst>
                <p:tags r:id="rId11"/>
              </p:custDataLst>
            </p:nvPr>
          </p:nvSpPr>
          <p:spPr>
            <a:xfrm>
              <a:off x="18238" y="8591"/>
              <a:ext cx="263" cy="158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任意形状 29"/>
            <p:cNvSpPr/>
            <p:nvPr userDrawn="1">
              <p:custDataLst>
                <p:tags r:id="rId12"/>
              </p:custDataLst>
            </p:nvPr>
          </p:nvSpPr>
          <p:spPr>
            <a:xfrm rot="8183245">
              <a:off x="18605" y="10017"/>
              <a:ext cx="497" cy="499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任意形状 27"/>
            <p:cNvSpPr/>
            <p:nvPr userDrawn="1">
              <p:custDataLst>
                <p:tags r:id="rId13"/>
              </p:custDataLst>
            </p:nvPr>
          </p:nvSpPr>
          <p:spPr>
            <a:xfrm>
              <a:off x="18427" y="9846"/>
              <a:ext cx="432" cy="243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任意形状 27"/>
            <p:cNvSpPr/>
            <p:nvPr userDrawn="1">
              <p:custDataLst>
                <p:tags r:id="rId14"/>
              </p:custDataLst>
            </p:nvPr>
          </p:nvSpPr>
          <p:spPr>
            <a:xfrm rot="180000">
              <a:off x="17625" y="9781"/>
              <a:ext cx="791" cy="450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任意形状 29"/>
            <p:cNvSpPr/>
            <p:nvPr userDrawn="1">
              <p:custDataLst>
                <p:tags r:id="rId15"/>
              </p:custDataLst>
            </p:nvPr>
          </p:nvSpPr>
          <p:spPr>
            <a:xfrm rot="7943245">
              <a:off x="18732" y="9577"/>
              <a:ext cx="204" cy="204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任意形状 29"/>
            <p:cNvSpPr/>
            <p:nvPr userDrawn="1">
              <p:custDataLst>
                <p:tags r:id="rId16"/>
              </p:custDataLst>
            </p:nvPr>
          </p:nvSpPr>
          <p:spPr>
            <a:xfrm rot="7943245">
              <a:off x="18360" y="8976"/>
              <a:ext cx="136" cy="142"/>
            </a:xfrm>
            <a:custGeom>
              <a:avLst/>
              <a:gdLst>
                <a:gd name="connsiteX0" fmla="*/ 0 w 598757"/>
                <a:gd name="connsiteY0" fmla="*/ 0 h 586921"/>
                <a:gd name="connsiteX1" fmla="*/ 598757 w 598757"/>
                <a:gd name="connsiteY1" fmla="*/ 586921 h 586921"/>
                <a:gd name="connsiteX2" fmla="*/ 0 w 598757"/>
                <a:gd name="connsiteY2" fmla="*/ 586921 h 58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8757" h="586921">
                  <a:moveTo>
                    <a:pt x="0" y="0"/>
                  </a:moveTo>
                  <a:lnTo>
                    <a:pt x="598757" y="586921"/>
                  </a:lnTo>
                  <a:lnTo>
                    <a:pt x="0" y="586921"/>
                  </a:lnTo>
                  <a:close/>
                </a:path>
              </a:pathLst>
            </a:custGeom>
            <a:solidFill>
              <a:srgbClr val="AF4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任意形状 27"/>
            <p:cNvSpPr/>
            <p:nvPr userDrawn="1">
              <p:custDataLst>
                <p:tags r:id="rId17"/>
              </p:custDataLst>
            </p:nvPr>
          </p:nvSpPr>
          <p:spPr>
            <a:xfrm>
              <a:off x="17353" y="9602"/>
              <a:ext cx="300" cy="154"/>
            </a:xfrm>
            <a:custGeom>
              <a:avLst/>
              <a:gdLst>
                <a:gd name="connsiteX0" fmla="*/ 0 w 582190"/>
                <a:gd name="connsiteY0" fmla="*/ 293461 h 293461"/>
                <a:gd name="connsiteX1" fmla="*/ 282811 w 582190"/>
                <a:gd name="connsiteY1" fmla="*/ 0 h 293461"/>
                <a:gd name="connsiteX2" fmla="*/ 582190 w 582190"/>
                <a:gd name="connsiteY2" fmla="*/ 293461 h 29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2190" h="293461">
                  <a:moveTo>
                    <a:pt x="0" y="293461"/>
                  </a:moveTo>
                  <a:lnTo>
                    <a:pt x="282811" y="0"/>
                  </a:lnTo>
                  <a:lnTo>
                    <a:pt x="582190" y="293461"/>
                  </a:lnTo>
                  <a:close/>
                </a:path>
              </a:pathLst>
            </a:custGeom>
            <a:solidFill>
              <a:srgbClr val="3D4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3" name="直接连接符 2"/>
          <p:cNvCxnSpPr/>
          <p:nvPr>
            <p:custDataLst>
              <p:tags r:id="rId18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19"/>
            </p:custDataLst>
          </p:nvPr>
        </p:nvSpPr>
        <p:spPr>
          <a:xfrm>
            <a:off x="396244" y="252096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dirty="0" err="1">
                <a:solidFill>
                  <a:srgbClr val="FF0000"/>
                </a:solidFill>
                <a:latin typeface="汉仪旗黑-85S" panose="00020600040101010101" pitchFamily="18" charset="-122"/>
                <a:ea typeface="汉仪旗黑-85S" panose="00020600040101010101" pitchFamily="18" charset="-122"/>
                <a:sym typeface="微软雅黑" panose="020B0503020204020204" charset="-122"/>
              </a:rPr>
              <a:t>品牌案例</a:t>
            </a:r>
            <a:endParaRPr lang="zh-CN" dirty="0" err="1">
              <a:solidFill>
                <a:srgbClr val="FF0000"/>
              </a:solidFill>
              <a:latin typeface="汉仪旗黑-85S" panose="00020600040101010101" pitchFamily="18" charset="-122"/>
              <a:ea typeface="汉仪旗黑-85S" panose="00020600040101010101" pitchFamily="18" charset="-122"/>
              <a:sym typeface="微软雅黑" panose="020B0503020204020204" charset="-122"/>
            </a:endParaRPr>
          </a:p>
        </p:txBody>
      </p:sp>
      <p:sp>
        <p:nvSpPr>
          <p:cNvPr id="6" name="任意多边形: 形状 7"/>
          <p:cNvSpPr/>
          <p:nvPr>
            <p:custDataLst>
              <p:tags r:id="rId20"/>
            </p:custDataLst>
          </p:nvPr>
        </p:nvSpPr>
        <p:spPr>
          <a:xfrm rot="18600000">
            <a:off x="4566400" y="3452931"/>
            <a:ext cx="966678" cy="2753913"/>
          </a:xfrm>
          <a:custGeom>
            <a:avLst/>
            <a:gdLst>
              <a:gd name="connsiteX0" fmla="*/ 283845 w 567690"/>
              <a:gd name="connsiteY0" fmla="*/ 0 h 1617260"/>
              <a:gd name="connsiteX1" fmla="*/ 346131 w 567690"/>
              <a:gd name="connsiteY1" fmla="*/ 83294 h 1617260"/>
              <a:gd name="connsiteX2" fmla="*/ 567690 w 567690"/>
              <a:gd name="connsiteY2" fmla="*/ 808630 h 1617260"/>
              <a:gd name="connsiteX3" fmla="*/ 346131 w 567690"/>
              <a:gd name="connsiteY3" fmla="*/ 1533966 h 1617260"/>
              <a:gd name="connsiteX4" fmla="*/ 283845 w 567690"/>
              <a:gd name="connsiteY4" fmla="*/ 1617260 h 1617260"/>
              <a:gd name="connsiteX5" fmla="*/ 221559 w 567690"/>
              <a:gd name="connsiteY5" fmla="*/ 1533966 h 1617260"/>
              <a:gd name="connsiteX6" fmla="*/ 0 w 567690"/>
              <a:gd name="connsiteY6" fmla="*/ 808630 h 1617260"/>
              <a:gd name="connsiteX7" fmla="*/ 221559 w 567690"/>
              <a:gd name="connsiteY7" fmla="*/ 83294 h 1617260"/>
              <a:gd name="connsiteX8" fmla="*/ 283845 w 567690"/>
              <a:gd name="connsiteY8" fmla="*/ 0 h 161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690" h="1617260">
                <a:moveTo>
                  <a:pt x="283845" y="0"/>
                </a:moveTo>
                <a:lnTo>
                  <a:pt x="346131" y="83294"/>
                </a:lnTo>
                <a:cubicBezTo>
                  <a:pt x="486012" y="290346"/>
                  <a:pt x="567690" y="539949"/>
                  <a:pt x="567690" y="808630"/>
                </a:cubicBezTo>
                <a:cubicBezTo>
                  <a:pt x="567690" y="1077311"/>
                  <a:pt x="486012" y="1326915"/>
                  <a:pt x="346131" y="1533966"/>
                </a:cubicBezTo>
                <a:lnTo>
                  <a:pt x="283845" y="1617260"/>
                </a:lnTo>
                <a:lnTo>
                  <a:pt x="221559" y="1533966"/>
                </a:lnTo>
                <a:cubicBezTo>
                  <a:pt x="81678" y="1326915"/>
                  <a:pt x="0" y="1077311"/>
                  <a:pt x="0" y="808630"/>
                </a:cubicBezTo>
                <a:cubicBezTo>
                  <a:pt x="0" y="539949"/>
                  <a:pt x="81678" y="290346"/>
                  <a:pt x="221559" y="83294"/>
                </a:cubicBezTo>
                <a:lnTo>
                  <a:pt x="283845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7" name="任意多边形: 形状 8"/>
          <p:cNvSpPr/>
          <p:nvPr>
            <p:custDataLst>
              <p:tags r:id="rId21"/>
            </p:custDataLst>
          </p:nvPr>
        </p:nvSpPr>
        <p:spPr>
          <a:xfrm rot="3000000">
            <a:off x="6645681" y="3451144"/>
            <a:ext cx="966678" cy="2753913"/>
          </a:xfrm>
          <a:custGeom>
            <a:avLst/>
            <a:gdLst>
              <a:gd name="connsiteX0" fmla="*/ 283845 w 567690"/>
              <a:gd name="connsiteY0" fmla="*/ 0 h 1617260"/>
              <a:gd name="connsiteX1" fmla="*/ 346131 w 567690"/>
              <a:gd name="connsiteY1" fmla="*/ 83294 h 1617260"/>
              <a:gd name="connsiteX2" fmla="*/ 567690 w 567690"/>
              <a:gd name="connsiteY2" fmla="*/ 808630 h 1617260"/>
              <a:gd name="connsiteX3" fmla="*/ 346131 w 567690"/>
              <a:gd name="connsiteY3" fmla="*/ 1533966 h 1617260"/>
              <a:gd name="connsiteX4" fmla="*/ 283845 w 567690"/>
              <a:gd name="connsiteY4" fmla="*/ 1617260 h 1617260"/>
              <a:gd name="connsiteX5" fmla="*/ 221559 w 567690"/>
              <a:gd name="connsiteY5" fmla="*/ 1533966 h 1617260"/>
              <a:gd name="connsiteX6" fmla="*/ 0 w 567690"/>
              <a:gd name="connsiteY6" fmla="*/ 808630 h 1617260"/>
              <a:gd name="connsiteX7" fmla="*/ 221559 w 567690"/>
              <a:gd name="connsiteY7" fmla="*/ 83294 h 1617260"/>
              <a:gd name="connsiteX8" fmla="*/ 283845 w 567690"/>
              <a:gd name="connsiteY8" fmla="*/ 0 h 161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690" h="1617260">
                <a:moveTo>
                  <a:pt x="283845" y="0"/>
                </a:moveTo>
                <a:lnTo>
                  <a:pt x="346131" y="83294"/>
                </a:lnTo>
                <a:cubicBezTo>
                  <a:pt x="486012" y="290346"/>
                  <a:pt x="567690" y="539949"/>
                  <a:pt x="567690" y="808630"/>
                </a:cubicBezTo>
                <a:cubicBezTo>
                  <a:pt x="567690" y="1077311"/>
                  <a:pt x="486012" y="1326915"/>
                  <a:pt x="346131" y="1533966"/>
                </a:cubicBezTo>
                <a:lnTo>
                  <a:pt x="283845" y="1617260"/>
                </a:lnTo>
                <a:lnTo>
                  <a:pt x="221559" y="1533966"/>
                </a:lnTo>
                <a:cubicBezTo>
                  <a:pt x="81678" y="1326915"/>
                  <a:pt x="0" y="1077311"/>
                  <a:pt x="0" y="808630"/>
                </a:cubicBezTo>
                <a:cubicBezTo>
                  <a:pt x="0" y="539949"/>
                  <a:pt x="81678" y="290346"/>
                  <a:pt x="221559" y="83294"/>
                </a:cubicBezTo>
                <a:lnTo>
                  <a:pt x="283845" y="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40000"/>
                </a:schemeClr>
              </a:gs>
              <a:gs pos="100000">
                <a:schemeClr val="accent4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4" name="序号"/>
          <p:cNvSpPr txBox="1"/>
          <p:nvPr>
            <p:custDataLst>
              <p:tags r:id="rId22"/>
            </p:custDataLst>
          </p:nvPr>
        </p:nvSpPr>
        <p:spPr>
          <a:xfrm>
            <a:off x="4141729" y="3994342"/>
            <a:ext cx="790221" cy="736994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>
            <a:norm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>
                  <a:noFill/>
                </a:ln>
                <a:gradFill flip="none" rotWithShape="1">
                  <a:gsLst>
                    <a:gs pos="100000">
                      <a:schemeClr val="bg1">
                        <a:alpha val="80000"/>
                      </a:schemeClr>
                    </a:gs>
                    <a:gs pos="33000">
                      <a:srgbClr val="FFFFFF"/>
                    </a:gs>
                  </a:gsLst>
                  <a:lin ang="2700000" scaled="0"/>
                  <a:tileRect/>
                </a:gradFill>
                <a:effectLst>
                  <a:outerShdw blurRad="215900" sx="102000" sy="102000" algn="ctr" rotWithShape="0">
                    <a:srgbClr val="376FFF">
                      <a:alpha val="41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dirty="0"/>
              <a:t>01</a:t>
            </a:r>
            <a:endParaRPr lang="en-US" dirty="0"/>
          </a:p>
        </p:txBody>
      </p:sp>
      <p:cxnSp>
        <p:nvCxnSpPr>
          <p:cNvPr id="25" name="直接连接符 24"/>
          <p:cNvCxnSpPr/>
          <p:nvPr>
            <p:custDataLst>
              <p:tags r:id="rId23"/>
            </p:custDataLst>
          </p:nvPr>
        </p:nvCxnSpPr>
        <p:spPr>
          <a:xfrm flipV="1">
            <a:off x="3995804" y="3622680"/>
            <a:ext cx="0" cy="371437"/>
          </a:xfrm>
          <a:prstGeom prst="line">
            <a:avLst/>
          </a:prstGeom>
          <a:ln w="15875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: 形状 2"/>
          <p:cNvSpPr/>
          <p:nvPr>
            <p:custDataLst>
              <p:tags r:id="rId24"/>
            </p:custDataLst>
          </p:nvPr>
        </p:nvSpPr>
        <p:spPr>
          <a:xfrm rot="20400000">
            <a:off x="5141761" y="3051488"/>
            <a:ext cx="966678" cy="2753913"/>
          </a:xfrm>
          <a:custGeom>
            <a:avLst/>
            <a:gdLst>
              <a:gd name="connsiteX0" fmla="*/ 283845 w 567690"/>
              <a:gd name="connsiteY0" fmla="*/ 0 h 1617260"/>
              <a:gd name="connsiteX1" fmla="*/ 346131 w 567690"/>
              <a:gd name="connsiteY1" fmla="*/ 83294 h 1617260"/>
              <a:gd name="connsiteX2" fmla="*/ 567690 w 567690"/>
              <a:gd name="connsiteY2" fmla="*/ 808630 h 1617260"/>
              <a:gd name="connsiteX3" fmla="*/ 346131 w 567690"/>
              <a:gd name="connsiteY3" fmla="*/ 1533966 h 1617260"/>
              <a:gd name="connsiteX4" fmla="*/ 283845 w 567690"/>
              <a:gd name="connsiteY4" fmla="*/ 1617260 h 1617260"/>
              <a:gd name="connsiteX5" fmla="*/ 221559 w 567690"/>
              <a:gd name="connsiteY5" fmla="*/ 1533966 h 1617260"/>
              <a:gd name="connsiteX6" fmla="*/ 0 w 567690"/>
              <a:gd name="connsiteY6" fmla="*/ 808630 h 1617260"/>
              <a:gd name="connsiteX7" fmla="*/ 221559 w 567690"/>
              <a:gd name="connsiteY7" fmla="*/ 83294 h 1617260"/>
              <a:gd name="connsiteX8" fmla="*/ 283845 w 567690"/>
              <a:gd name="connsiteY8" fmla="*/ 0 h 161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690" h="1617260">
                <a:moveTo>
                  <a:pt x="283845" y="0"/>
                </a:moveTo>
                <a:lnTo>
                  <a:pt x="346131" y="83294"/>
                </a:lnTo>
                <a:cubicBezTo>
                  <a:pt x="486012" y="290346"/>
                  <a:pt x="567690" y="539949"/>
                  <a:pt x="567690" y="808630"/>
                </a:cubicBezTo>
                <a:cubicBezTo>
                  <a:pt x="567690" y="1077311"/>
                  <a:pt x="486012" y="1326915"/>
                  <a:pt x="346131" y="1533966"/>
                </a:cubicBezTo>
                <a:lnTo>
                  <a:pt x="283845" y="1617260"/>
                </a:lnTo>
                <a:lnTo>
                  <a:pt x="221559" y="1533966"/>
                </a:lnTo>
                <a:cubicBezTo>
                  <a:pt x="81678" y="1326915"/>
                  <a:pt x="0" y="1077311"/>
                  <a:pt x="0" y="808630"/>
                </a:cubicBezTo>
                <a:cubicBezTo>
                  <a:pt x="0" y="539949"/>
                  <a:pt x="81678" y="290346"/>
                  <a:pt x="221559" y="83294"/>
                </a:cubicBezTo>
                <a:lnTo>
                  <a:pt x="283845" y="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40000"/>
                </a:schemeClr>
              </a:gs>
              <a:gs pos="100000">
                <a:schemeClr val="accent4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" name="任意多边形: 形状 3"/>
          <p:cNvSpPr/>
          <p:nvPr>
            <p:custDataLst>
              <p:tags r:id="rId25"/>
            </p:custDataLst>
          </p:nvPr>
        </p:nvSpPr>
        <p:spPr>
          <a:xfrm rot="1200000">
            <a:off x="6094740" y="3049106"/>
            <a:ext cx="966678" cy="2753913"/>
          </a:xfrm>
          <a:custGeom>
            <a:avLst/>
            <a:gdLst>
              <a:gd name="connsiteX0" fmla="*/ 283845 w 567690"/>
              <a:gd name="connsiteY0" fmla="*/ 0 h 1617260"/>
              <a:gd name="connsiteX1" fmla="*/ 346131 w 567690"/>
              <a:gd name="connsiteY1" fmla="*/ 83294 h 1617260"/>
              <a:gd name="connsiteX2" fmla="*/ 567690 w 567690"/>
              <a:gd name="connsiteY2" fmla="*/ 808630 h 1617260"/>
              <a:gd name="connsiteX3" fmla="*/ 346131 w 567690"/>
              <a:gd name="connsiteY3" fmla="*/ 1533966 h 1617260"/>
              <a:gd name="connsiteX4" fmla="*/ 283845 w 567690"/>
              <a:gd name="connsiteY4" fmla="*/ 1617260 h 1617260"/>
              <a:gd name="connsiteX5" fmla="*/ 221559 w 567690"/>
              <a:gd name="connsiteY5" fmla="*/ 1533966 h 1617260"/>
              <a:gd name="connsiteX6" fmla="*/ 0 w 567690"/>
              <a:gd name="connsiteY6" fmla="*/ 808630 h 1617260"/>
              <a:gd name="connsiteX7" fmla="*/ 221559 w 567690"/>
              <a:gd name="connsiteY7" fmla="*/ 83294 h 1617260"/>
              <a:gd name="connsiteX8" fmla="*/ 283845 w 567690"/>
              <a:gd name="connsiteY8" fmla="*/ 0 h 161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690" h="1617260">
                <a:moveTo>
                  <a:pt x="283845" y="0"/>
                </a:moveTo>
                <a:lnTo>
                  <a:pt x="346131" y="83294"/>
                </a:lnTo>
                <a:cubicBezTo>
                  <a:pt x="486012" y="290346"/>
                  <a:pt x="567690" y="539949"/>
                  <a:pt x="567690" y="808630"/>
                </a:cubicBezTo>
                <a:cubicBezTo>
                  <a:pt x="567690" y="1077311"/>
                  <a:pt x="486012" y="1326915"/>
                  <a:pt x="346131" y="1533966"/>
                </a:cubicBezTo>
                <a:lnTo>
                  <a:pt x="283845" y="1617260"/>
                </a:lnTo>
                <a:lnTo>
                  <a:pt x="221559" y="1533966"/>
                </a:lnTo>
                <a:cubicBezTo>
                  <a:pt x="81678" y="1326915"/>
                  <a:pt x="0" y="1077311"/>
                  <a:pt x="0" y="808630"/>
                </a:cubicBezTo>
                <a:cubicBezTo>
                  <a:pt x="0" y="539949"/>
                  <a:pt x="81678" y="290346"/>
                  <a:pt x="221559" y="83294"/>
                </a:cubicBezTo>
                <a:lnTo>
                  <a:pt x="283845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8" name="序号"/>
          <p:cNvSpPr txBox="1"/>
          <p:nvPr>
            <p:custDataLst>
              <p:tags r:id="rId26"/>
            </p:custDataLst>
          </p:nvPr>
        </p:nvSpPr>
        <p:spPr>
          <a:xfrm>
            <a:off x="4983329" y="3373119"/>
            <a:ext cx="790221" cy="736994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>
            <a:norm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>
                  <a:noFill/>
                </a:ln>
                <a:gradFill flip="none" rotWithShape="1">
                  <a:gsLst>
                    <a:gs pos="100000">
                      <a:schemeClr val="bg1">
                        <a:alpha val="80000"/>
                      </a:schemeClr>
                    </a:gs>
                    <a:gs pos="33000">
                      <a:srgbClr val="FFFFFF"/>
                    </a:gs>
                  </a:gsLst>
                  <a:lin ang="2700000" scaled="0"/>
                  <a:tileRect/>
                </a:gradFill>
                <a:effectLst>
                  <a:outerShdw blurRad="215900" sx="102000" sy="102000" algn="ctr" rotWithShape="0">
                    <a:schemeClr val="accent4">
                      <a:alpha val="41000"/>
                    </a:scheme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dirty="0"/>
              <a:t>02</a:t>
            </a:r>
            <a:endParaRPr lang="en-US" dirty="0"/>
          </a:p>
        </p:txBody>
      </p:sp>
      <p:sp>
        <p:nvSpPr>
          <p:cNvPr id="29" name="序号"/>
          <p:cNvSpPr txBox="1"/>
          <p:nvPr>
            <p:custDataLst>
              <p:tags r:id="rId27"/>
            </p:custDataLst>
          </p:nvPr>
        </p:nvSpPr>
        <p:spPr>
          <a:xfrm>
            <a:off x="6408627" y="3373119"/>
            <a:ext cx="790221" cy="736994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>
            <a:norm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>
                  <a:noFill/>
                </a:ln>
                <a:gradFill flip="none" rotWithShape="1">
                  <a:gsLst>
                    <a:gs pos="100000">
                      <a:schemeClr val="bg1">
                        <a:alpha val="80000"/>
                      </a:schemeClr>
                    </a:gs>
                    <a:gs pos="33000">
                      <a:srgbClr val="FFFFFF"/>
                    </a:gs>
                  </a:gsLst>
                  <a:lin ang="2700000" scaled="0"/>
                  <a:tileRect/>
                </a:gradFill>
                <a:effectLst>
                  <a:outerShdw blurRad="215900" sx="102000" sy="102000" algn="ctr" rotWithShape="0">
                    <a:srgbClr val="376FFF">
                      <a:alpha val="41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dirty="0"/>
              <a:t>03</a:t>
            </a:r>
            <a:endParaRPr lang="en-US" dirty="0"/>
          </a:p>
        </p:txBody>
      </p:sp>
      <p:sp>
        <p:nvSpPr>
          <p:cNvPr id="30" name="序号"/>
          <p:cNvSpPr txBox="1"/>
          <p:nvPr>
            <p:custDataLst>
              <p:tags r:id="rId28"/>
            </p:custDataLst>
          </p:nvPr>
        </p:nvSpPr>
        <p:spPr>
          <a:xfrm>
            <a:off x="7293706" y="3994342"/>
            <a:ext cx="790221" cy="736994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>
            <a:norm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>
                  <a:noFill/>
                </a:ln>
                <a:gradFill flip="none" rotWithShape="1">
                  <a:gsLst>
                    <a:gs pos="100000">
                      <a:schemeClr val="bg1">
                        <a:alpha val="80000"/>
                      </a:schemeClr>
                    </a:gs>
                    <a:gs pos="33000">
                      <a:srgbClr val="FFFFFF"/>
                    </a:gs>
                  </a:gsLst>
                  <a:lin ang="2700000" scaled="0"/>
                  <a:tileRect/>
                </a:gradFill>
                <a:effectLst>
                  <a:outerShdw blurRad="215900" sx="102000" sy="102000" algn="ctr" rotWithShape="0">
                    <a:schemeClr val="accent4">
                      <a:alpha val="41000"/>
                    </a:scheme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dirty="0"/>
              <a:t>04</a:t>
            </a:r>
            <a:endParaRPr lang="en-US" dirty="0"/>
          </a:p>
        </p:txBody>
      </p:sp>
      <p:cxnSp>
        <p:nvCxnSpPr>
          <p:cNvPr id="31" name="直接连接符 30"/>
          <p:cNvCxnSpPr/>
          <p:nvPr>
            <p:custDataLst>
              <p:tags r:id="rId29"/>
            </p:custDataLst>
          </p:nvPr>
        </p:nvCxnSpPr>
        <p:spPr>
          <a:xfrm flipV="1">
            <a:off x="8164491" y="3622680"/>
            <a:ext cx="0" cy="371437"/>
          </a:xfrm>
          <a:prstGeom prst="line">
            <a:avLst/>
          </a:prstGeom>
          <a:ln w="15875">
            <a:gradFill>
              <a:gsLst>
                <a:gs pos="0">
                  <a:schemeClr val="accent4"/>
                </a:gs>
                <a:gs pos="100000">
                  <a:schemeClr val="accent4">
                    <a:alpha val="0"/>
                  </a:schemeClr>
                </a:gs>
              </a:gsLst>
              <a:lin ang="1620000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30"/>
            </p:custDataLst>
          </p:nvPr>
        </p:nvCxnSpPr>
        <p:spPr>
          <a:xfrm flipV="1">
            <a:off x="6975054" y="2635156"/>
            <a:ext cx="0" cy="574038"/>
          </a:xfrm>
          <a:prstGeom prst="line">
            <a:avLst/>
          </a:prstGeom>
          <a:ln w="15875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>
            <p:custDataLst>
              <p:tags r:id="rId31"/>
            </p:custDataLst>
          </p:nvPr>
        </p:nvCxnSpPr>
        <p:spPr>
          <a:xfrm flipV="1">
            <a:off x="5234677" y="2635156"/>
            <a:ext cx="0" cy="574038"/>
          </a:xfrm>
          <a:prstGeom prst="line">
            <a:avLst/>
          </a:prstGeom>
          <a:ln w="15875">
            <a:gradFill>
              <a:gsLst>
                <a:gs pos="0">
                  <a:schemeClr val="accent4"/>
                </a:gs>
                <a:gs pos="100000">
                  <a:schemeClr val="accent4">
                    <a:alpha val="0"/>
                  </a:schemeClr>
                </a:gs>
              </a:gsLst>
              <a:lin ang="1620000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图片 41" descr="云祥哥logo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041015" y="2669540"/>
            <a:ext cx="1234440" cy="830580"/>
          </a:xfrm>
          <a:prstGeom prst="rect">
            <a:avLst/>
          </a:prstGeom>
        </p:spPr>
      </p:pic>
      <p:pic>
        <p:nvPicPr>
          <p:cNvPr id="34" name="图片 33" descr="a6fe2902af62cf529d54b161b45d19b"/>
          <p:cNvPicPr>
            <a:picLocks noChangeAspect="1"/>
          </p:cNvPicPr>
          <p:nvPr/>
        </p:nvPicPr>
        <p:blipFill>
          <a:blip r:embed="rId3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3570" y="1445895"/>
            <a:ext cx="1603375" cy="1343025"/>
          </a:xfrm>
          <a:prstGeom prst="rect">
            <a:avLst/>
          </a:prstGeom>
        </p:spPr>
      </p:pic>
      <p:pic>
        <p:nvPicPr>
          <p:cNvPr id="35" name="图片 34" descr="d84ec9c6cb66fd9ace60a9e1af9f322"/>
          <p:cNvPicPr>
            <a:picLocks noChangeAspect="1"/>
          </p:cNvPicPr>
          <p:nvPr/>
        </p:nvPicPr>
        <p:blipFill>
          <a:blip r:embed="rId3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5405" y="1510030"/>
            <a:ext cx="1280160" cy="1280160"/>
          </a:xfrm>
          <a:prstGeom prst="rect">
            <a:avLst/>
          </a:prstGeom>
        </p:spPr>
      </p:pic>
      <p:pic>
        <p:nvPicPr>
          <p:cNvPr id="36" name="图片 35" descr="f41d3cfa9409fa4b12f56352a1cfd34"/>
          <p:cNvPicPr>
            <a:picLocks noChangeAspect="1"/>
          </p:cNvPicPr>
          <p:nvPr/>
        </p:nvPicPr>
        <p:blipFill>
          <a:blip r:embed="rId3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5565" y="2521585"/>
            <a:ext cx="1101090" cy="1101090"/>
          </a:xfrm>
          <a:prstGeom prst="rect">
            <a:avLst/>
          </a:prstGeom>
        </p:spPr>
      </p:pic>
    </p:spTree>
    <p:custDataLst>
      <p:tags r:id="rId36"/>
    </p:custData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 txBox="1"/>
          <p:nvPr userDrawn="1">
            <p:custDataLst>
              <p:tags r:id="rId1"/>
            </p:custDataLst>
          </p:nvPr>
        </p:nvSpPr>
        <p:spPr>
          <a:xfrm>
            <a:off x="6763385" y="5991225"/>
            <a:ext cx="3094990" cy="5651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000" tIns="46800" rIns="90000" bIns="46800" anchor="t" anchorCtr="0">
            <a:normAutofit fontScale="875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ysClr val="windowText" lastClr="000000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zh-CN" altLang="en-US" sz="3200" b="1" spc="3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</a:rPr>
              <a:t>期待与您合作</a:t>
            </a:r>
            <a:r>
              <a:rPr altLang="zh-CN" sz="3200" b="1" spc="3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</a:rPr>
              <a:t>...</a:t>
            </a:r>
            <a:endParaRPr altLang="zh-CN" sz="3200" b="1" spc="300" dirty="0">
              <a:ln w="3175">
                <a:noFill/>
                <a:prstDash val="dash"/>
              </a:ln>
              <a:solidFill>
                <a:srgbClr val="FF0000"/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C:\Users\Kingsoft\Desktop\20-fenchurch-street-architecture-buildings-34092.jpg20-fenchurch-street-architecture-buildings-34092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 r="-81"/>
          <a:stretch>
            <a:fillRect/>
          </a:stretch>
        </p:blipFill>
        <p:spPr>
          <a:xfrm>
            <a:off x="670517" y="443230"/>
            <a:ext cx="10912181" cy="32886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18690" y="4683125"/>
            <a:ext cx="77920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地</a:t>
            </a:r>
            <a:r>
              <a:rPr lang="en-US" altLang="zh-CN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址：云南省昆明市经济技术开发区云大西路新广丰</a:t>
            </a:r>
            <a:r>
              <a:rPr lang="en-US" altLang="zh-CN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en-US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区</a:t>
            </a:r>
            <a:r>
              <a:rPr lang="en-US" altLang="zh-CN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A1</a:t>
            </a:r>
            <a:r>
              <a:rPr lang="zh-CN" altLang="en-US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栋</a:t>
            </a:r>
            <a:r>
              <a:rPr lang="en-US" altLang="zh-CN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单元</a:t>
            </a:r>
            <a:r>
              <a:rPr lang="en-US" altLang="zh-CN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706</a:t>
            </a:r>
            <a:endParaRPr lang="en-US" altLang="zh-CN" sz="1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咨询热线：（</a:t>
            </a:r>
            <a:r>
              <a:rPr lang="en-US" altLang="zh-CN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0871</a:t>
            </a:r>
            <a:r>
              <a:rPr lang="zh-CN" altLang="en-US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6398 2978    /   13888863407</a:t>
            </a:r>
            <a:endParaRPr lang="en-US" altLang="zh-CN" sz="1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2" name="图片 41" descr="云祥哥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995" y="4559300"/>
            <a:ext cx="1234440" cy="83058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7*i*8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7*i*9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7*i*1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7*i*3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7*i*2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7*i*4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7*i*10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7*i*11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7*i*12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7*i*13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7*i*14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7*i*15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7*i*16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7*i*17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8*i*5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8*i*6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8*i*7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8*i*8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8*i*9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8*i*1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8*i*3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8*i*2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8*i*4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8*i*10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8*i*11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8*i*12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8*i*13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2*i*5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8*i*14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8*i*15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8*i*16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8*i*17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2*i*6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9*i*5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9*i*6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9*i*7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9*i*8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9*i*9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9*i*1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9*i*3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9*i*2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9*i*4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9*i*10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2*i*7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9*i*11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9*i*12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9*i*13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9*i*14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9*i*15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9*i*16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9*i*17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2*i*8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0*i*5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0*i*6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0*i*7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0*i*8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0*i*9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0*i*3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0*i*2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2*i*9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0*i*4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0*i*10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0*i*11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0*i*12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0*i*13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0*i*14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0*i*15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0*i*16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0*i*17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2*i*1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2*i*3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2*i*2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2*i*4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2*i*11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2*i*12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2*i*13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2*i*14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2*i*15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2*i*16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2*i*17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2*i*4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2*i*10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3*i*2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4*i*1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4*i*4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4*i*5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4*i*6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4*i*7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2*i*11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4*i*8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4*i*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4*i*10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4*i*11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4*i*12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4*i*13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4*i*14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4*i*17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4*i*15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4*i*16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2*i*12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5*i*1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2*i*13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5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bottomTop"/>
  <p:tag name="KSO_WM_SLIDE_BK_DARK_LIGHT" val="2"/>
</p:tagLst>
</file>

<file path=ppt/tags/tag25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25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ID" val="_16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bottomTop"/>
  <p:tag name="KSO_WM_SLIDE_BK_DARK_LIGHT" val="2"/>
</p:tagLst>
</file>

<file path=ppt/tags/tag2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2*i*14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6*i*5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6*i*6"/>
  <p:tag name="KSO_WM_UNIT_LAYERLEVEL" val="1"/>
  <p:tag name="KSO_WM_TAG_VERSION" val="1.0"/>
  <p:tag name="KSO_WM_BEAUTIFY_FLAG" val="#wm#"/>
</p:tagLst>
</file>

<file path=ppt/tags/tag26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6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7*i*1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2*i*15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7*i*4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7*i*5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7*i*6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7*i*7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7*i*8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7*i*9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7*i*10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7*i*11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2*i*16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7*i*12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7*i*13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7*i*14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7*i*16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7*i*15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7*i*17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2*i*17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belt"/>
  <p:tag name="KSO_WM_SLIDE_BK_DARK_LIGHT" val="2"/>
</p:tagLst>
</file>

<file path=ppt/tags/tag30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8*i*6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8*i*7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8*i*8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8*i*9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8*i*10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8*i*12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8*i*11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8*i*13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8*i*15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8*i*14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8*i*16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8*i*17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belt"/>
  <p:tag name="KSO_WM_SLIDE_BK_DARK_LIGHT" val="2"/>
</p:tagLst>
</file>

<file path=ppt/tags/tag3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8*i*6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8*i*7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8*i*8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8*i*9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8*i*10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8*i*12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8*i*11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8*i*13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8*i*15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8*i*14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8*i*16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8*i*17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87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87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TEMPLATE_SUBCATEGORY" val="0"/>
  <p:tag name="KSO_WM_TEMPLATE_COLOR_TYPE" val="1"/>
  <p:tag name="KSO_WM_TEMPLATE_MASTER_THUMB_INDEX" val="12"/>
  <p:tag name="KSO_WM_UNIT_SHOW_EDIT_AREA_INDICATION" val="0"/>
  <p:tag name="KSO_WM_TEMPLATE_THUMBS_INDEX" val="1、2、3、4、5、6、7、13、17"/>
  <p:tag name="KSO_WM_TAG_VERSION" val="1.0"/>
  <p:tag name="KSO_WM_BEAUTIFY_FLAG" val="#wm#"/>
  <p:tag name="KSO_WM_TEMPLATE_CATEGORY" val="custom"/>
  <p:tag name="KSO_WM_TEMPLATE_INDEX" val="20202587"/>
  <p:tag name="KSO_WM_TEMPLATE_MASTER_TYPE" val="1"/>
</p:tagLst>
</file>

<file path=ppt/tags/tag341.xml><?xml version="1.0" encoding="utf-8"?>
<p:tagLst xmlns:p="http://schemas.openxmlformats.org/presentationml/2006/main">
  <p:tag name="KSO_WM_UNIT_ISCONTENTSTITLE" val="0"/>
  <p:tag name="KSO_WM_UNIT_ISNUMDGMTITLE" val="0"/>
  <p:tag name="KSO_WM_UNIT_PRESET_TEXT" val="汇报人姓名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2"/>
  <p:tag name="KSO_WM_UNIT_ID" val="custom20202587_1*b*2"/>
  <p:tag name="KSO_WM_TEMPLATE_CATEGORY" val="custom"/>
  <p:tag name="KSO_WM_TEMPLATE_INDEX" val="20202587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ISCONTENTSTITLE" val="0"/>
  <p:tag name="KSO_WM_UNIT_ISNUMDGMTITLE" val="0"/>
  <p:tag name="KSO_WM_UNIT_PRESET_TEXT" val="汇报人姓名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2"/>
  <p:tag name="KSO_WM_UNIT_ID" val="custom20202587_1*b*2"/>
  <p:tag name="KSO_WM_TEMPLATE_CATEGORY" val="custom"/>
  <p:tag name="KSO_WM_TEMPLATE_INDEX" val="20202587"/>
  <p:tag name="KSO_WM_UNIT_LAYERLEVEL" val="1"/>
  <p:tag name="KSO_WM_TAG_VERSION" val="1.0"/>
  <p:tag name="KSO_WM_BEAUTIFY_FLAG" val=""/>
  <p:tag name="KSO_WM_UNIT_TEXT_FILL_FORE_SCHEMECOLOR_INDEX_BRIGHTNESS" val="0.15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TEMPLATE_THUMBS_INDEX" val="1、4、9、12、15、17"/>
  <p:tag name="KSO_WM_SLIDE_ID" val="custom20202587_1"/>
  <p:tag name="KSO_WM_TEMPLATE_SUBCATEGORY" val="17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587"/>
  <p:tag name="KSO_WM_SLIDE_LAYOUT" val="a_b"/>
  <p:tag name="KSO_WM_SLIDE_LAYOUT_CNT" val="1_3"/>
</p:tagLst>
</file>

<file path=ppt/tags/tag34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4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4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4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4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BK_DARK_LIGHT" val="1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2*i*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2*i*1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2*i*1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2*i*1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2*i*1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2*i*15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5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2*i*1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2*i*1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6915_6*i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2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206915_6*l_h_f*1_1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PRESET_TEXT" val="请言简意赅的阐述您的观点。"/>
  <p:tag name="KSO_WM_UNIT_TEXT_FILL_FORE_SCHEMECOLOR_INDEX_BRIGHTNESS" val="0.25"/>
  <p:tag name="KSO_WM_UNIT_TEXT_FILL_FORE_SCHEMECOLOR_INDEX" val="13"/>
  <p:tag name="KSO_WM_UNIT_TEXT_FILL_TYPE" val="1"/>
  <p:tag name="KSO_WM_DIAGRAM_VIRTUALLY_FRAME" val="{&quot;height&quot;:202.45306655791873,&quot;left&quot;:83.64992125984244,&quot;top&quot;:228.69693344208127,&quot;width&quot;:735.6181102362207}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6915_6*l_h_i*1_1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5"/>
  <p:tag name="KSO_WM_UNIT_TEXT_FILL_TYPE" val="1"/>
  <p:tag name="KSO_WM_DIAGRAM_VIRTUALLY_FRAME" val="{&quot;height&quot;:202.45306655791873,&quot;left&quot;:83.64992125984244,&quot;top&quot;:228.69693344208127,&quot;width&quot;:735.6181102362207}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6915_6*l_h_i*1_1_2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LINE_FORE_SCHEMECOLOR_INDEX_BRIGHTNESS" val="-0.15"/>
  <p:tag name="KSO_WM_UNIT_LINE_FORE_SCHEMECOLOR_INDEX" val="14"/>
  <p:tag name="KSO_WM_UNIT_LINE_FILL_TYPE" val="2"/>
  <p:tag name="KSO_WM_DIAGRAM_VIRTUALLY_FRAME" val="{&quot;height&quot;:202.45306655791873,&quot;left&quot;:83.64992125984244,&quot;top&quot;:228.69693344208127,&quot;width&quot;:735.6181102362207}"/>
</p:tagLst>
</file>

<file path=ppt/tags/tag365.xml><?xml version="1.0" encoding="utf-8"?>
<p:tagLst xmlns:p="http://schemas.openxmlformats.org/presentationml/2006/main">
  <p:tag name="KSO_WM_UNIT_SUBTYPE" val="a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06915_6*l_h_f*1_2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PRESET_TEXT" val="请言简意赅的阐述您的观点。"/>
  <p:tag name="KSO_WM_UNIT_TEXT_FILL_FORE_SCHEMECOLOR_INDEX_BRIGHTNESS" val="0.25"/>
  <p:tag name="KSO_WM_UNIT_TEXT_FILL_FORE_SCHEMECOLOR_INDEX" val="13"/>
  <p:tag name="KSO_WM_UNIT_TEXT_FILL_TYPE" val="1"/>
  <p:tag name="KSO_WM_DIAGRAM_VIRTUALLY_FRAME" val="{&quot;height&quot;:202.45306655791873,&quot;left&quot;:83.64992125984244,&quot;top&quot;:228.69693344208127,&quot;width&quot;:735.6181102362207}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6915_6*l_h_i*1_2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5"/>
  <p:tag name="KSO_WM_UNIT_TEXT_FILL_TYPE" val="1"/>
  <p:tag name="KSO_WM_DIAGRAM_VIRTUALLY_FRAME" val="{&quot;height&quot;:202.45306655791873,&quot;left&quot;:83.64992125984244,&quot;top&quot;:228.69693344208127,&quot;width&quot;:735.6181102362207}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custom20206915_6*l_h_i*1_2_2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LINE_FORE_SCHEMECOLOR_INDEX_BRIGHTNESS" val="-0.15"/>
  <p:tag name="KSO_WM_UNIT_LINE_FORE_SCHEMECOLOR_INDEX" val="14"/>
  <p:tag name="KSO_WM_UNIT_LINE_FILL_TYPE" val="2"/>
  <p:tag name="KSO_WM_DIAGRAM_VIRTUALLY_FRAME" val="{&quot;height&quot;:202.45306655791873,&quot;left&quot;:83.64992125984244,&quot;top&quot;:228.69693344208127,&quot;width&quot;:735.6181102362207}"/>
</p:tagLst>
</file>

<file path=ppt/tags/tag36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custom20206915_6*l_h_f*1_4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PRESET_TEXT" val="请言简意赅的阐述您的观点。"/>
  <p:tag name="KSO_WM_UNIT_TEXT_FILL_FORE_SCHEMECOLOR_INDEX_BRIGHTNESS" val="0.25"/>
  <p:tag name="KSO_WM_UNIT_TEXT_FILL_FORE_SCHEMECOLOR_INDEX" val="13"/>
  <p:tag name="KSO_WM_UNIT_TEXT_FILL_TYPE" val="1"/>
  <p:tag name="KSO_WM_DIAGRAM_VIRTUALLY_FRAME" val="{&quot;height&quot;:202.45306655791873,&quot;left&quot;:83.64992125984244,&quot;top&quot;:228.69693344208127,&quot;width&quot;:735.6181102362207}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custom20206915_6*l_h_i*1_4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5"/>
  <p:tag name="KSO_WM_UNIT_TEXT_FILL_TYPE" val="1"/>
  <p:tag name="KSO_WM_DIAGRAM_VIRTUALLY_FRAME" val="{&quot;height&quot;:202.45306655791873,&quot;left&quot;:83.64992125984244,&quot;top&quot;:228.69693344208127,&quot;width&quot;:735.6181102362207}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custom20206915_6*l_h_i*1_4_2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LINE_FORE_SCHEMECOLOR_INDEX_BRIGHTNESS" val="-0.15"/>
  <p:tag name="KSO_WM_UNIT_LINE_FORE_SCHEMECOLOR_INDEX" val="14"/>
  <p:tag name="KSO_WM_UNIT_LINE_FILL_TYPE" val="2"/>
  <p:tag name="KSO_WM_DIAGRAM_VIRTUALLY_FRAME" val="{&quot;height&quot;:202.45306655791873,&quot;left&quot;:83.64992125984244,&quot;top&quot;:228.69693344208127,&quot;width&quot;:735.6181102362207}"/>
</p:tagLst>
</file>

<file path=ppt/tags/tag371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06915_6*l_h_f*1_3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PRESET_TEXT" val="请言简意赅的阐述您的观点。"/>
  <p:tag name="KSO_WM_UNIT_TEXT_FILL_FORE_SCHEMECOLOR_INDEX_BRIGHTNESS" val="0.25"/>
  <p:tag name="KSO_WM_UNIT_TEXT_FILL_FORE_SCHEMECOLOR_INDEX" val="13"/>
  <p:tag name="KSO_WM_UNIT_TEXT_FILL_TYPE" val="1"/>
  <p:tag name="KSO_WM_DIAGRAM_VIRTUALLY_FRAME" val="{&quot;height&quot;:202.45306655791873,&quot;left&quot;:83.64992125984244,&quot;top&quot;:228.69693344208127,&quot;width&quot;:735.6181102362207}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206915_6*l_h_i*1_3_1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5"/>
  <p:tag name="KSO_WM_UNIT_TEXT_FILL_TYPE" val="1"/>
  <p:tag name="KSO_WM_DIAGRAM_VIRTUALLY_FRAME" val="{&quot;height&quot;:202.45306655791873,&quot;left&quot;:83.64992125984244,&quot;top&quot;:228.69693344208127,&quot;width&quot;:735.6181102362207}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custom20206915_6*l_h_i*1_3_2"/>
  <p:tag name="KSO_WM_TEMPLATE_CATEGORY" val="custom"/>
  <p:tag name="KSO_WM_TEMPLATE_INDEX" val="20206915"/>
  <p:tag name="KSO_WM_UNIT_LAYERLEVEL" val="1_1_1"/>
  <p:tag name="KSO_WM_TAG_VERSION" val="1.0"/>
  <p:tag name="KSO_WM_BEAUTIFY_FLAG" val="#wm#"/>
  <p:tag name="KSO_WM_UNIT_LINE_FORE_SCHEMECOLOR_INDEX_BRIGHTNESS" val="-0.15"/>
  <p:tag name="KSO_WM_UNIT_LINE_FORE_SCHEMECOLOR_INDEX" val="14"/>
  <p:tag name="KSO_WM_UNIT_LINE_FILL_TYPE" val="2"/>
  <p:tag name="KSO_WM_DIAGRAM_VIRTUALLY_FRAME" val="{&quot;height&quot;:202.45306655791873,&quot;left&quot;:83.64992125984244,&quot;top&quot;:228.69693344208127,&quot;width&quot;:735.6181102362207}"/>
</p:tagLst>
</file>

<file path=ppt/tags/tag374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6915_6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375.xml><?xml version="1.0" encoding="utf-8"?>
<p:tagLst xmlns:p="http://schemas.openxmlformats.org/presentationml/2006/main">
  <p:tag name="KSO_WM_BEAUTIFY_FLAG" val="#wm#"/>
  <p:tag name="KSO_WM_TEMPLATE_CATEGORY" val="custom"/>
  <p:tag name="KSO_WM_TEMPLATE_INDEX" val="20206915"/>
  <p:tag name="KSO_WM_SLIDE_ID" val="custom20206915_6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6"/>
  <p:tag name="KSO_WM_SLIDE_INDEX" val="6"/>
  <p:tag name="KSO_WM_DIAGRAM_GROUP_CODE" val="l1-1"/>
  <p:tag name="KSO_WM_SLIDE_DIAGTYPE" val="l"/>
  <p:tag name="KSO_WM_TAG_VERSION" val="1.0"/>
  <p:tag name="KSO_WM_SLIDE_LAYOUT" val="a_l"/>
  <p:tag name="KSO_WM_SLIDE_LAYOUT_CNT" val="1_1"/>
  <p:tag name="KSO_WM_SLIDE_BK_DARK_LIGHT" val="2"/>
  <p:tag name="KSO_WM_SLIDE_BACKGROUND_TYPE" val="general"/>
</p:tagLst>
</file>

<file path=ppt/tags/tag3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7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2*i*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2*i*1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2*i*1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2*i*1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8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2*i*1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2*i*15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9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2*i*1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9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2*i*1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</p:tagLst>
</file>

<file path=ppt/tags/tag394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2-22T11:54:45&quot;,&quot;maxSize&quot;:{&quot;size1&quot;:20},&quot;minSize&quot;:{&quot;size1&quot;:11.2},&quot;normalSize&quot;:{&quot;size1&quot;:11.2},&quot;subLayout&quot;:[{&quot;id&quot;:&quot;2024-02-22T11:54:45&quot;,&quot;margin&quot;:{&quot;bottom&quot;:0.025999998673796654,&quot;left&quot;:1.2699999809265137,&quot;right&quot;:1.2699999809265137,&quot;top&quot;:0.4230000376701355},&quot;type&quot;:0},{&quot;id&quot;:&quot;2024-02-22T11:54:45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9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39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0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0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0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0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2*i*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0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0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2*i*1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0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2*i*1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0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2*i*1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0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2*i*1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2*i*15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1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2*i*1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1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2*i*1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14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1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15_1*f*1"/>
  <p:tag name="KSO_WM_TEMPLATE_CATEGORY" val="diagram"/>
  <p:tag name="KSO_WM_TEMPLATE_INDEX" val="2020731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0"/>
  <p:tag name="KSO_WM_UNIT_SHOW_EDIT_AREA_INDICATION" val="1"/>
  <p:tag name="KSO_WM_CHIP_GROUPID" val="5e6b05596848fb12bee65ac8"/>
  <p:tag name="KSO_WM_CHIP_XID" val="5e6b05596848fb12bee65aca"/>
  <p:tag name="KSO_WM_UNIT_DEC_AREA_ID" val="3462bde237c543c58b90892aede91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c8ab5172452436899286f2808371cac"/>
  <p:tag name="KSO_WM_UNIT_TEXT_FILL_FORE_SCHEMECOLOR_INDEX_BRIGHTNESS" val="0.25"/>
  <p:tag name="KSO_WM_UNIT_TEXT_FILL_FORE_SCHEMECOLOR_INDEX" val="13"/>
  <p:tag name="KSO_WM_UNIT_TEXT_FILL_TYPE" val="1"/>
  <p:tag name="KSO_WM_TEMPLATE_ASSEMBLE_XID" val="6130c4e08b5cc6c91112a571"/>
  <p:tag name="KSO_WM_TEMPLATE_ASSEMBLE_GROUPID" val="6130c4e08b5cc6c91112a571"/>
  <p:tag name="WM_BEAUTIFY_ZORDER_FLAG_TAG" val="4"/>
</p:tagLst>
</file>

<file path=ppt/tags/tag416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2-22T11:54:45&quot;,&quot;maxSize&quot;:{&quot;size1&quot;:20},&quot;minSize&quot;:{&quot;size1&quot;:11.2},&quot;normalSize&quot;:{&quot;size1&quot;:11.2},&quot;subLayout&quot;:[{&quot;id&quot;:&quot;2024-02-22T11:54:45&quot;,&quot;margin&quot;:{&quot;bottom&quot;:0.025999998673796654,&quot;left&quot;:1.2699999809265137,&quot;right&quot;:1.2699999809265137,&quot;top&quot;:0.4230000376701355},&quot;type&quot;:0},{&quot;id&quot;:&quot;2024-02-22T11:54:45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41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1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2*i*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2*i*1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2*i*1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2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2*i*1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4*i*5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2*i*1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3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2*i*15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3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2*i*1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3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2*i*1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35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3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843_1*f*1"/>
  <p:tag name="KSO_WM_TEMPLATE_CATEGORY" val="diagram"/>
  <p:tag name="KSO_WM_TEMPLATE_INDEX" val="20212843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76"/>
  <p:tag name="KSO_WM_UNIT_SHOW_EDIT_AREA_INDICATION" val="1"/>
  <p:tag name="KSO_WM_CHIP_GROUPID" val="5e6b05596848fb12bee65ac8"/>
  <p:tag name="KSO_WM_CHIP_XID" val="5e6b05596848fb12bee65aca"/>
  <p:tag name="KSO_WM_UNIT_DEC_AREA_ID" val="8cb1ccbfd41a4f08aa021a2337e676d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3f115901fe44f3787d5c3752471e8b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644054ed1e2fb8092e"/>
  <p:tag name="KSO_WM_TEMPLATE_ASSEMBLE_GROUPID" val="60656f644054ed1e2fb8092e"/>
  <p:tag name="WM_BEAUTIFY_ZORDER_FLAG_TAG" val="3"/>
</p:tagLst>
</file>

<file path=ppt/tags/tag43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435*60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1_1"/>
  <p:tag name="KSO_WM_UNIT_ID" val="diagram20231126_1*l_h_d*1_1_1"/>
  <p:tag name="KSO_WM_TEMPLATE_CATEGORY" val="diagram"/>
  <p:tag name="KSO_WM_TEMPLATE_INDEX" val="20231126"/>
  <p:tag name="KSO_WM_UNIT_LAYERLEVEL" val="1_1_1"/>
  <p:tag name="KSO_WM_TAG_VERSION" val="3.0"/>
  <p:tag name="KSO_WM_BEAUTIFY_FLAG" val="#wm#"/>
  <p:tag name="KSO_WM_DIAGRAM_MAX_ITEMCNT" val="3"/>
  <p:tag name="KSO_WM_DIAGRAM_MIN_ITEMCNT" val="3"/>
  <p:tag name="KSO_WM_DIAGRAM_VIRTUALLY_FRAME" val="{&quot;height&quot;:405,&quot;left&quot;:200.9,&quot;top&quot;:80.05,&quot;width&quot;:714.5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43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433*60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3_1"/>
  <p:tag name="KSO_WM_UNIT_ID" val="diagram20231126_1*l_h_d*1_3_1"/>
  <p:tag name="KSO_WM_TEMPLATE_CATEGORY" val="diagram"/>
  <p:tag name="KSO_WM_TEMPLATE_INDEX" val="20231126"/>
  <p:tag name="KSO_WM_UNIT_LAYERLEVEL" val="1_1_1"/>
  <p:tag name="KSO_WM_TAG_VERSION" val="3.0"/>
  <p:tag name="KSO_WM_BEAUTIFY_FLAG" val="#wm#"/>
  <p:tag name="KSO_WM_DIAGRAM_MAX_ITEMCNT" val="3"/>
  <p:tag name="KSO_WM_DIAGRAM_MIN_ITEMCNT" val="3"/>
  <p:tag name="KSO_WM_DIAGRAM_VIRTUALLY_FRAME" val="{&quot;height&quot;:405,&quot;left&quot;:200.9,&quot;top&quot;:80.05,&quot;width&quot;:714.5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43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436*60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1126_1*l_h_d*1_2_1"/>
  <p:tag name="KSO_WM_TEMPLATE_CATEGORY" val="diagram"/>
  <p:tag name="KSO_WM_TEMPLATE_INDEX" val="20231126"/>
  <p:tag name="KSO_WM_UNIT_LAYERLEVEL" val="1_1_1"/>
  <p:tag name="KSO_WM_TAG_VERSION" val="3.0"/>
  <p:tag name="KSO_WM_BEAUTIFY_FLAG" val="#wm#"/>
  <p:tag name="KSO_WM_DIAGRAM_MAX_ITEMCNT" val="3"/>
  <p:tag name="KSO_WM_DIAGRAM_MIN_ITEMCNT" val="3"/>
  <p:tag name="KSO_WM_DIAGRAM_VIRTUALLY_FRAME" val="{&quot;height&quot;:405,&quot;left&quot;:200.9,&quot;top&quot;:80.05,&quot;width&quot;:714.5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4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4*i*6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2-22T11:54:45&quot;,&quot;maxSize&quot;:{&quot;size1&quot;:20},&quot;minSize&quot;:{&quot;size1&quot;:11.2},&quot;normalSize&quot;:{&quot;size1&quot;:11.2},&quot;subLayout&quot;:[{&quot;id&quot;:&quot;2024-02-22T11:54:45&quot;,&quot;margin&quot;:{&quot;bottom&quot;:0.025999998673796654,&quot;left&quot;:1.2699999809265137,&quot;right&quot;:1.2699999809265137,&quot;top&quot;:0.4230000376701355},&quot;type&quot;:0},{&quot;id&quot;:&quot;2024-02-22T11:54:45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4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4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4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4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4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4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4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2*i*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4*i*7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5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12*i*11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5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12*i*1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5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12*i*13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5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12*i*14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5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12*i*15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5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12*i*16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5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12*i*17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2"/>
  <p:tag name="KSO_WM_UNIT_TEXT_FILL_TYPE" val="1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459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4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4*i*8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1404_3*l_h_i*1_1_3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gradient&quot;:[{&quot;brightness&quot;:0,&quot;colorType&quot;:1,&quot;foreColorIndex&quot;:5,&quot;pos&quot;:0,&quot;transparency&quot;:0.6000000238418579},{&quot;brightness&quot;:0,&quot;colorType&quot;:1,&quot;foreColorIndex&quot;:5,&quot;pos&quot;:1,&quot;transparency&quot;:0.899999976158142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31404_3*l_h_i*1_4_3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gradient&quot;:[{&quot;brightness&quot;:0,&quot;colorType&quot;:1,&quot;foreColorIndex&quot;:8,&quot;pos&quot;:0,&quot;transparency&quot;:0.6000000238418579},{&quot;brightness&quot;:0,&quot;colorType&quot;:1,&quot;foreColorIndex&quot;:8,&quot;pos&quot;:1,&quot;transparency&quot;:0.899999976158142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1_1"/>
  <p:tag name="KSO_WM_UNIT_ID" val="diagram20231404_3*l_h_i*1_1_1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GROUP_CODE" val="l1-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gradient&quot;:[{&quot;brightness&quot;:0,&quot;colorType&quot;:1,&quot;foreColorIndex&quot;:14,&quot;pos&quot;:1,&quot;transparency&quot;:0.20000000298023224},{&quot;brightness&quot;:0,&quot;colorType&quot;:2,&quot;pos&quot;:0.33000001311302185,&quot;rgb&quot;:&quot;#ffffff&quot;,&quot;transparency&quot;:0}],&quot;type&quot;:3},&quot;glow&quot;:{&quot;colorType&quot;:0},&quot;line&quot;:{&quot;type&quot;:0},&quot;shadow&quot;:{&quot;brightness&quot;:0,&quot;colorType&quot;:2,&quot;rgb&quot;:&quot;#376fff&quot;,&quot;transparency&quot;:0.5899999737739563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404_3*l_h_i*1_1_2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4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1404_3*l_h_i*1_2_3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gradient&quot;:[{&quot;brightness&quot;:0,&quot;colorType&quot;:1,&quot;foreColorIndex&quot;:8,&quot;pos&quot;:0,&quot;transparency&quot;:0.6000000238418579},{&quot;brightness&quot;:0,&quot;colorType&quot;:1,&quot;foreColorIndex&quot;:8,&quot;pos&quot;:1,&quot;transparency&quot;:0.899999976158142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31404_3*l_h_i*1_3_3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gradient&quot;:[{&quot;brightness&quot;:0,&quot;colorType&quot;:1,&quot;foreColorIndex&quot;:5,&quot;pos&quot;:0,&quot;transparency&quot;:0.6000000238418579},{&quot;brightness&quot;:0,&quot;colorType&quot;:1,&quot;foreColorIndex&quot;:5,&quot;pos&quot;:1,&quot;transparency&quot;:0.899999976158142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2_1"/>
  <p:tag name="KSO_WM_UNIT_ID" val="diagram20231404_3*l_h_i*1_2_1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GROUP_CODE" val="l1-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gradient&quot;:[{&quot;brightness&quot;:0,&quot;colorType&quot;:1,&quot;foreColorIndex&quot;:14,&quot;pos&quot;:1,&quot;transparency&quot;:0.20000000298023224},{&quot;brightness&quot;:0,&quot;colorType&quot;:2,&quot;pos&quot;:0.33000001311302185,&quot;rgb&quot;:&quot;#ffffff&quot;,&quot;transparency&quot;:0}],&quot;type&quot;:3},&quot;glow&quot;:{&quot;colorType&quot;:0},&quot;line&quot;:{&quot;type&quot;:0},&quot;shadow&quot;:{&quot;brightness&quot;:0,&quot;colorType&quot;:1,&quot;foreColorIndex&quot;:8,&quot;transparency&quot;:0.5899999737739563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3_1"/>
  <p:tag name="KSO_WM_UNIT_ID" val="diagram20231404_3*l_h_i*1_3_1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GROUP_CODE" val="l1-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gradient&quot;:[{&quot;brightness&quot;:0,&quot;colorType&quot;:1,&quot;foreColorIndex&quot;:14,&quot;pos&quot;:1,&quot;transparency&quot;:0.20000000298023224},{&quot;brightness&quot;:0,&quot;colorType&quot;:2,&quot;pos&quot;:0.33000001311302185,&quot;rgb&quot;:&quot;#ffffff&quot;,&quot;transparency&quot;:0}],&quot;type&quot;:3},&quot;glow&quot;:{&quot;colorType&quot;:0},&quot;line&quot;:{&quot;type&quot;:0},&quot;shadow&quot;:{&quot;brightness&quot;:0,&quot;colorType&quot;:2,&quot;rgb&quot;:&quot;#376fff&quot;,&quot;transparency&quot;:0.5899999737739563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4_1"/>
  <p:tag name="KSO_WM_UNIT_ID" val="diagram20231404_3*l_h_i*1_4_1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GROUP_CODE" val="l1-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gradient&quot;:[{&quot;brightness&quot;:0,&quot;colorType&quot;:1,&quot;foreColorIndex&quot;:14,&quot;pos&quot;:1,&quot;transparency&quot;:0.20000000298023224},{&quot;brightness&quot;:0,&quot;colorType&quot;:2,&quot;pos&quot;:0.33000001311302185,&quot;rgb&quot;:&quot;#ffffff&quot;,&quot;transparency&quot;:0}],&quot;type&quot;:3},&quot;glow&quot;:{&quot;colorType&quot;:0},&quot;line&quot;:{&quot;type&quot;:0},&quot;shadow&quot;:{&quot;brightness&quot;:0,&quot;colorType&quot;:1,&quot;foreColorIndex&quot;:8,&quot;transparency&quot;:0.5899999737739563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1404_3*l_h_i*1_4_2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8,&quot;pos&quot;:0,&quot;transparency&quot;:0},{&quot;brightness&quot;:0,&quot;colorType&quot;:1,&quot;foreColorIndex&quot;:8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4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4*i*9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404_3*l_h_i*1_3_2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404_3*l_h_i*1_2_2"/>
  <p:tag name="KSO_WM_TEMPLATE_CATEGORY" val="diagram"/>
  <p:tag name="KSO_WM_TEMPLATE_INDEX" val="20231404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392.35253234734245,&quot;left&quot;:80.9324462890625,&quot;top&quot;:86.8,&quot;width&quot;:800.535107421875}"/>
  <p:tag name="KSO_WM_DIAGRAM_COLOR_MATCH_VALUE" val="{&quot;shape&quot;:{&quot;fill&quot;:{&quot;type&quot;:0},&quot;glow&quot;:{&quot;colorType&quot;:0},&quot;line&quot;:{&quot;gradient&quot;:[{&quot;brightness&quot;:0,&quot;colorType&quot;:1,&quot;foreColorIndex&quot;:8,&quot;pos&quot;:0,&quot;transparency&quot;:0},{&quot;brightness&quot;:0,&quot;colorType&quot;:1,&quot;foreColorIndex&quot;:8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472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2-22T11:54:45&quot;,&quot;maxSize&quot;:{&quot;size1&quot;:20},&quot;minSize&quot;:{&quot;size1&quot;:11.2},&quot;normalSize&quot;:{&quot;size1&quot;:11.2},&quot;subLayout&quot;:[{&quot;id&quot;:&quot;2024-02-22T11:54:45&quot;,&quot;margin&quot;:{&quot;bottom&quot;:0.025999998673796654,&quot;left&quot;:1.2699999809265137,&quot;right&quot;:1.2699999809265137,&quot;top&quot;:0.4230000376701355},&quot;type&quot;:0},{&quot;id&quot;:&quot;2024-02-22T11:54:45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  <p:tag name="KSO_WM_SLIDE_BK_DARK_LIGHT" val="2"/>
</p:tagLst>
</file>

<file path=ppt/tags/tag47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87_10*a*1"/>
  <p:tag name="KSO_WM_TEMPLATE_CATEGORY" val="custom"/>
  <p:tag name="KSO_WM_TEMPLATE_INDEX" val="20202587"/>
  <p:tag name="KSO_WM_UNIT_LAYERLEVEL" val="1"/>
  <p:tag name="KSO_WM_TAG_VERSION" val="1.0"/>
  <p:tag name="KSO_WM_BEAUTIFY_FLAG" val="#wm#"/>
</p:tagLst>
</file>

<file path=ppt/tags/tag474.xml><?xml version="1.0" encoding="utf-8"?>
<p:tagLst xmlns:p="http://schemas.openxmlformats.org/presentationml/2006/main">
  <p:tag name="KSO_WM_UNIT_VALUE" val="913*3029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20202587_10*d*1"/>
  <p:tag name="KSO_WM_TEMPLATE_CATEGORY" val="custom"/>
  <p:tag name="KSO_WM_TEMPLATE_INDEX" val="20202587"/>
  <p:tag name="KSO_WM_UNIT_SUPPORT_UNIT_TYPE" val="[&quot;all&quot;]"/>
  <p:tag name="KSO_WM_UNIT_LAYERLEVEL" val="1"/>
  <p:tag name="KSO_WM_TAG_VERSION" val="1.0"/>
  <p:tag name="KSO_WM_BEAUTIFY_FLAG" val="#wm#"/>
</p:tagLst>
</file>

<file path=ppt/tags/tag475.xml><?xml version="1.0" encoding="utf-8"?>
<p:tagLst xmlns:p="http://schemas.openxmlformats.org/presentationml/2006/main">
  <p:tag name="KSO_WM_SLIDE_ID" val="custom20202587_10"/>
  <p:tag name="KSO_WM_TEMPLATE_SUBCATEGORY" val="17"/>
  <p:tag name="KSO_WM_TEMPLATE_MASTER_TYPE" val="1"/>
  <p:tag name="KSO_WM_TEMPLATE_COLOR_TYPE" val="1"/>
  <p:tag name="KSO_WM_SLIDE_TYPE" val="text"/>
  <p:tag name="KSO_WM_SLIDE_SUBTYPE" val="picTxt"/>
  <p:tag name="KSO_WM_SLIDE_ITEM_CNT" val="0"/>
  <p:tag name="KSO_WM_SLIDE_INDEX" val="10"/>
  <p:tag name="KSO_WM_SLIDE_SIZE" val="864*457"/>
  <p:tag name="KSO_WM_SLIDE_POSITION" val="47*34"/>
  <p:tag name="KSO_WM_TAG_VERSION" val="1.0"/>
  <p:tag name="KSO_WM_BEAUTIFY_FLAG" val="#wm#"/>
  <p:tag name="KSO_WM_TEMPLATE_CATEGORY" val="custom"/>
  <p:tag name="KSO_WM_TEMPLATE_INDEX" val="20202587"/>
  <p:tag name="KSO_WM_SLIDE_LAYOUT" val="a_d_f"/>
  <p:tag name="KSO_WM_SLIDE_LAYOUT_CNT" val="1_1_1"/>
</p:tagLst>
</file>

<file path=ppt/tags/tag476.xml><?xml version="1.0" encoding="utf-8"?>
<p:tagLst xmlns:p="http://schemas.openxmlformats.org/presentationml/2006/main">
  <p:tag name="resource_record_key" val="{&quot;65&quot;:[20202587],&quot;70&quot;:[3313670,3317080]}"/>
  <p:tag name="commondata" val="eyJoZGlkIjoiNzE2MTJhMzJkODFiMzcyZmViMGExYTAzODk3MTNlYWMifQ=="/>
</p:tagLst>
</file>

<file path=ppt/tags/tag4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4*i*1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4*i*3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4*i*2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4*i*4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4*i*10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4*i*11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4*i*12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4*i*13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4*i*14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4*i*15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4*i*16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4*i*17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5*i*5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5*i*6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5*i*7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5*i*8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5*i*9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5*i*1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5*i*3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5*i*2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5*i*4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5*i*10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5*i*11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5*i*12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_5*i*13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_5*i*14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_5*i*15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5*i*16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7"/>
  <p:tag name="KSO_WM_UNIT_ID" val="_5*i*17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7*i*5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7*i*6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7*i*7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ECECEC"/>
      </a:dk2>
      <a:lt2>
        <a:srgbClr val="FFFFFF"/>
      </a:lt2>
      <a:accent1>
        <a:srgbClr val="AF4B4D"/>
      </a:accent1>
      <a:accent2>
        <a:srgbClr val="9E484D"/>
      </a:accent2>
      <a:accent3>
        <a:srgbClr val="8D4950"/>
      </a:accent3>
      <a:accent4>
        <a:srgbClr val="774751"/>
      </a:accent4>
      <a:accent5>
        <a:srgbClr val="5F4554"/>
      </a:accent5>
      <a:accent6>
        <a:srgbClr val="3B4453"/>
      </a:accent6>
      <a:hlink>
        <a:srgbClr val="5F5F5F"/>
      </a:hlink>
      <a:folHlink>
        <a:srgbClr val="969696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7">
    <a:dk1>
      <a:srgbClr val="000000"/>
    </a:dk1>
    <a:lt1>
      <a:srgbClr val="FFFFFF"/>
    </a:lt1>
    <a:dk2>
      <a:srgbClr val="ECECEC"/>
    </a:dk2>
    <a:lt2>
      <a:srgbClr val="FFFFFF"/>
    </a:lt2>
    <a:accent1>
      <a:srgbClr val="AF4B4D"/>
    </a:accent1>
    <a:accent2>
      <a:srgbClr val="9E484D"/>
    </a:accent2>
    <a:accent3>
      <a:srgbClr val="8D4950"/>
    </a:accent3>
    <a:accent4>
      <a:srgbClr val="774751"/>
    </a:accent4>
    <a:accent5>
      <a:srgbClr val="5F4554"/>
    </a:accent5>
    <a:accent6>
      <a:srgbClr val="3B4453"/>
    </a:accent6>
    <a:hlink>
      <a:srgbClr val="5F5F5F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1107</Words>
  <Application>WPS 演示</Application>
  <PresentationFormat>宽屏</PresentationFormat>
  <Paragraphs>57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汉仪旗黑-85S</vt:lpstr>
      <vt:lpstr>黑体</vt:lpstr>
      <vt:lpstr>楷体</vt:lpstr>
      <vt:lpstr>Segoe UI</vt:lpstr>
      <vt:lpstr>Arial</vt:lpstr>
      <vt:lpstr>Arial Unicode MS</vt:lpstr>
      <vt:lpstr>Arial Black</vt:lpstr>
      <vt:lpstr>Calibri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8237476611</cp:lastModifiedBy>
  <cp:revision>12</cp:revision>
  <dcterms:created xsi:type="dcterms:W3CDTF">2024-02-22T03:55:00Z</dcterms:created>
  <dcterms:modified xsi:type="dcterms:W3CDTF">2025-01-06T04:37:10Z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/>
  </property>
</Properties>
</file>