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media/image28.svg" ContentType="image/svg+xml"/>
  <Override PartName="/ppt/media/image30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  <p:sldId id="294" r:id="rId5"/>
    <p:sldId id="295" r:id="rId6"/>
    <p:sldId id="263" r:id="rId7"/>
    <p:sldId id="296" r:id="rId8"/>
    <p:sldId id="265" r:id="rId9"/>
    <p:sldId id="285" r:id="rId10"/>
    <p:sldId id="267" r:id="rId11"/>
    <p:sldId id="297" r:id="rId12"/>
    <p:sldId id="286" r:id="rId13"/>
    <p:sldId id="270" r:id="rId14"/>
    <p:sldId id="287" r:id="rId15"/>
    <p:sldId id="272" r:id="rId16"/>
    <p:sldId id="298" r:id="rId17"/>
    <p:sldId id="288" r:id="rId18"/>
    <p:sldId id="275" r:id="rId19"/>
    <p:sldId id="299" r:id="rId20"/>
    <p:sldId id="277" r:id="rId21"/>
    <p:sldId id="278" r:id="rId22"/>
    <p:sldId id="300" r:id="rId23"/>
    <p:sldId id="289" r:id="rId24"/>
    <p:sldId id="281" r:id="rId25"/>
    <p:sldId id="290" r:id="rId26"/>
    <p:sldId id="291" r:id="rId27"/>
    <p:sldId id="301" r:id="rId2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image" Target="../media/image2.png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image" Target="../media/image5.png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image" Target="../media/image1.jpeg"/><Relationship Id="rId2" Type="http://schemas.openxmlformats.org/officeDocument/2006/relationships/tags" Target="../tags/tag61.xml"/><Relationship Id="rId13" Type="http://schemas.openxmlformats.org/officeDocument/2006/relationships/tags" Target="../tags/tag70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3.jpe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image" Target="../media/image4.png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image" Target="../media/image1.jpeg"/><Relationship Id="rId2" Type="http://schemas.openxmlformats.org/officeDocument/2006/relationships/tags" Target="../tags/tag22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生成 3D 风格汇报图-d9ab3aa9-1be7-4a5f-9391-096366fb35b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0" y="0"/>
            <a:ext cx="12191365" cy="6858000"/>
          </a:xfrm>
          <a:prstGeom prst="rect">
            <a:avLst/>
          </a:prstGeom>
        </p:spPr>
      </p:pic>
      <p:sp>
        <p:nvSpPr>
          <p:cNvPr id="11" name="任意多边形 10"/>
          <p:cNvSpPr/>
          <p:nvPr userDrawn="1">
            <p:custDataLst>
              <p:tags r:id="rId4"/>
            </p:custDataLst>
          </p:nvPr>
        </p:nvSpPr>
        <p:spPr>
          <a:xfrm>
            <a:off x="7536180" y="0"/>
            <a:ext cx="4655820" cy="5033645"/>
          </a:xfrm>
          <a:custGeom>
            <a:avLst/>
            <a:gdLst>
              <a:gd name="adj" fmla="val 25000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332" h="7927">
                <a:moveTo>
                  <a:pt x="421" y="0"/>
                </a:moveTo>
                <a:lnTo>
                  <a:pt x="3862" y="0"/>
                </a:lnTo>
                <a:lnTo>
                  <a:pt x="3825" y="33"/>
                </a:lnTo>
                <a:cubicBezTo>
                  <a:pt x="3245" y="560"/>
                  <a:pt x="2881" y="1320"/>
                  <a:pt x="2881" y="2166"/>
                </a:cubicBezTo>
                <a:cubicBezTo>
                  <a:pt x="2881" y="3756"/>
                  <a:pt x="4171" y="5046"/>
                  <a:pt x="5762" y="5046"/>
                </a:cubicBezTo>
                <a:cubicBezTo>
                  <a:pt x="6333" y="5046"/>
                  <a:pt x="6866" y="4880"/>
                  <a:pt x="7314" y="4592"/>
                </a:cubicBezTo>
                <a:lnTo>
                  <a:pt x="7332" y="4581"/>
                </a:lnTo>
                <a:lnTo>
                  <a:pt x="7332" y="7710"/>
                </a:lnTo>
                <a:lnTo>
                  <a:pt x="7270" y="7727"/>
                </a:lnTo>
                <a:cubicBezTo>
                  <a:pt x="6789" y="7858"/>
                  <a:pt x="6284" y="7927"/>
                  <a:pt x="5762" y="7927"/>
                </a:cubicBezTo>
                <a:cubicBezTo>
                  <a:pt x="2580" y="7927"/>
                  <a:pt x="0" y="5347"/>
                  <a:pt x="0" y="2166"/>
                </a:cubicBezTo>
                <a:cubicBezTo>
                  <a:pt x="0" y="1420"/>
                  <a:pt x="142" y="707"/>
                  <a:pt x="400" y="53"/>
                </a:cubicBezTo>
                <a:lnTo>
                  <a:pt x="421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7000"/>
                </a:srgb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5"/>
            </p:custDataLst>
          </p:nvPr>
        </p:nvSpPr>
        <p:spPr>
          <a:xfrm>
            <a:off x="0" y="6207760"/>
            <a:ext cx="12192000" cy="650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 descr="50d94f91-0c5f-4054-87f8-7d345c13ebb1_pixian_ai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 flipH="1">
            <a:off x="7338695" y="1068070"/>
            <a:ext cx="4347845" cy="5789930"/>
          </a:xfrm>
          <a:prstGeom prst="rect">
            <a:avLst/>
          </a:prstGeom>
        </p:spPr>
      </p:pic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8"/>
            </p:custDataLst>
          </p:nvPr>
        </p:nvSpPr>
        <p:spPr>
          <a:xfrm>
            <a:off x="838200" y="4525169"/>
            <a:ext cx="2409190" cy="504190"/>
          </a:xfrm>
          <a:prstGeom prst="roundRect">
            <a:avLst>
              <a:gd name="adj" fmla="val 19835"/>
            </a:avLst>
          </a:prstGeom>
          <a:solidFill>
            <a:srgbClr val="FFFFFF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9"/>
            </p:custDataLst>
          </p:nvPr>
        </p:nvSpPr>
        <p:spPr>
          <a:xfrm>
            <a:off x="838200" y="951865"/>
            <a:ext cx="6099810" cy="2550160"/>
          </a:xfrm>
        </p:spPr>
        <p:txBody>
          <a:bodyPr wrap="square" anchor="b" anchorCtr="0">
            <a:normAutofit/>
          </a:bodyPr>
          <a:lstStyle>
            <a:lvl1pPr algn="l">
              <a:lnSpc>
                <a:spcPct val="100000"/>
              </a:lnSpc>
              <a:defRPr sz="6000">
                <a:solidFill>
                  <a:srgbClr val="FFFFFF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838200" y="3754120"/>
            <a:ext cx="6099810" cy="400685"/>
          </a:xfrm>
        </p:spPr>
        <p:txBody>
          <a:bodyPr wrap="square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生成 3D 风格汇报图-d9ab3aa9-1be7-4a5f-9391-096366fb35b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0" y="0"/>
            <a:ext cx="12191365" cy="6858000"/>
          </a:xfrm>
          <a:prstGeom prst="rect">
            <a:avLst/>
          </a:prstGeom>
        </p:spPr>
      </p:pic>
      <p:sp>
        <p:nvSpPr>
          <p:cNvPr id="17" name="任意多边形 16"/>
          <p:cNvSpPr/>
          <p:nvPr userDrawn="1">
            <p:custDataLst>
              <p:tags r:id="rId4"/>
            </p:custDataLst>
          </p:nvPr>
        </p:nvSpPr>
        <p:spPr>
          <a:xfrm>
            <a:off x="7536180" y="0"/>
            <a:ext cx="4655820" cy="5033645"/>
          </a:xfrm>
          <a:custGeom>
            <a:avLst/>
            <a:gdLst>
              <a:gd name="adj" fmla="val 25000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7332" h="7927">
                <a:moveTo>
                  <a:pt x="421" y="0"/>
                </a:moveTo>
                <a:lnTo>
                  <a:pt x="3862" y="0"/>
                </a:lnTo>
                <a:lnTo>
                  <a:pt x="3825" y="33"/>
                </a:lnTo>
                <a:cubicBezTo>
                  <a:pt x="3245" y="560"/>
                  <a:pt x="2881" y="1320"/>
                  <a:pt x="2881" y="2166"/>
                </a:cubicBezTo>
                <a:cubicBezTo>
                  <a:pt x="2881" y="3756"/>
                  <a:pt x="4171" y="5046"/>
                  <a:pt x="5762" y="5046"/>
                </a:cubicBezTo>
                <a:cubicBezTo>
                  <a:pt x="6333" y="5046"/>
                  <a:pt x="6866" y="4880"/>
                  <a:pt x="7314" y="4592"/>
                </a:cubicBezTo>
                <a:lnTo>
                  <a:pt x="7332" y="4581"/>
                </a:lnTo>
                <a:lnTo>
                  <a:pt x="7332" y="7710"/>
                </a:lnTo>
                <a:lnTo>
                  <a:pt x="7270" y="7727"/>
                </a:lnTo>
                <a:cubicBezTo>
                  <a:pt x="6789" y="7858"/>
                  <a:pt x="6284" y="7927"/>
                  <a:pt x="5762" y="7927"/>
                </a:cubicBezTo>
                <a:cubicBezTo>
                  <a:pt x="2580" y="7927"/>
                  <a:pt x="0" y="5347"/>
                  <a:pt x="0" y="2166"/>
                </a:cubicBezTo>
                <a:cubicBezTo>
                  <a:pt x="0" y="1420"/>
                  <a:pt x="142" y="707"/>
                  <a:pt x="400" y="53"/>
                </a:cubicBezTo>
                <a:lnTo>
                  <a:pt x="421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7000"/>
                </a:srgb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5"/>
            </p:custDataLst>
          </p:nvPr>
        </p:nvSpPr>
        <p:spPr>
          <a:xfrm>
            <a:off x="0" y="6207760"/>
            <a:ext cx="12192000" cy="650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1fd45bcd-0896-4bfa-9803-ae547bbdef36_imgupscaler.ai_V2(Pro)_2K_pixian_ai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 flipH="1">
            <a:off x="6736715" y="921385"/>
            <a:ext cx="4520565" cy="59366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8"/>
            </p:custDataLst>
          </p:nvPr>
        </p:nvSpPr>
        <p:spPr>
          <a:xfrm>
            <a:off x="838200" y="1656080"/>
            <a:ext cx="5839460" cy="1800225"/>
          </a:xfrm>
        </p:spPr>
        <p:txBody>
          <a:bodyPr wrap="square" anchor="b">
            <a:normAutofit/>
          </a:bodyPr>
          <a:lstStyle>
            <a:lvl1pPr algn="l">
              <a:lnSpc>
                <a:spcPct val="100000"/>
              </a:lnSpc>
              <a:defRPr sz="6000" u="none" strike="noStrike" kern="1200" cap="none" spc="280" normalizeH="0">
                <a:solidFill>
                  <a:srgbClr val="FFFFFF"/>
                </a:solidFill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838200" y="3599815"/>
            <a:ext cx="5839460" cy="600075"/>
          </a:xfrm>
        </p:spPr>
        <p:txBody>
          <a:bodyPr wrap="square">
            <a:norm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3"/>
            </p:custDataLst>
          </p:nvPr>
        </p:nvSpPr>
        <p:spPr>
          <a:xfrm>
            <a:off x="838200" y="4527550"/>
            <a:ext cx="2148840" cy="504190"/>
          </a:xfrm>
          <a:prstGeom prst="roundRect">
            <a:avLst>
              <a:gd name="adj" fmla="val 22354"/>
            </a:avLst>
          </a:prstGeom>
          <a:solidFill>
            <a:srgbClr val="FFFFFF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生成特定比例图片 (3)-cfbe0a28-8d40-4a22-84e6-d957e9a8981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0" y="2446655"/>
            <a:ext cx="12192000" cy="44113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840105" y="788670"/>
            <a:ext cx="1690370" cy="1081405"/>
          </a:xfrm>
        </p:spPr>
        <p:txBody>
          <a:bodyPr wrap="square" anchor="b">
            <a:normAutofit/>
          </a:bodyPr>
          <a:lstStyle>
            <a:lvl1pPr>
              <a:defRPr sz="6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生成 3D 风格汇报图-d9ab3aa9-1be7-4a5f-9391-096366fb35b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  <p:sp>
        <p:nvSpPr>
          <p:cNvPr id="11" name="任意多边形 10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3590925" cy="4277995"/>
          </a:xfrm>
          <a:custGeom>
            <a:avLst/>
            <a:gdLst>
              <a:gd name="adj" fmla="val 25000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5655" h="6737">
                <a:moveTo>
                  <a:pt x="2360" y="0"/>
                </a:moveTo>
                <a:lnTo>
                  <a:pt x="5291" y="0"/>
                </a:lnTo>
                <a:lnTo>
                  <a:pt x="5294" y="8"/>
                </a:lnTo>
                <a:cubicBezTo>
                  <a:pt x="5527" y="578"/>
                  <a:pt x="5655" y="1201"/>
                  <a:pt x="5655" y="1854"/>
                </a:cubicBezTo>
                <a:cubicBezTo>
                  <a:pt x="5655" y="4551"/>
                  <a:pt x="3469" y="6737"/>
                  <a:pt x="772" y="6737"/>
                </a:cubicBezTo>
                <a:cubicBezTo>
                  <a:pt x="519" y="6737"/>
                  <a:pt x="271" y="6718"/>
                  <a:pt x="28" y="6681"/>
                </a:cubicBezTo>
                <a:lnTo>
                  <a:pt x="0" y="6676"/>
                </a:lnTo>
                <a:lnTo>
                  <a:pt x="0" y="4171"/>
                </a:lnTo>
                <a:lnTo>
                  <a:pt x="46" y="4186"/>
                </a:lnTo>
                <a:cubicBezTo>
                  <a:pt x="275" y="4257"/>
                  <a:pt x="519" y="4296"/>
                  <a:pt x="772" y="4296"/>
                </a:cubicBezTo>
                <a:cubicBezTo>
                  <a:pt x="2120" y="4296"/>
                  <a:pt x="3214" y="3202"/>
                  <a:pt x="3214" y="1854"/>
                </a:cubicBezTo>
                <a:cubicBezTo>
                  <a:pt x="3214" y="1117"/>
                  <a:pt x="2887" y="456"/>
                  <a:pt x="2370" y="8"/>
                </a:cubicBezTo>
                <a:lnTo>
                  <a:pt x="2360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7000"/>
                </a:srgb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7" name="图片 6" descr="图片生成 (3)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749300"/>
            <a:ext cx="8376285" cy="6108700"/>
          </a:xfrm>
          <a:prstGeom prst="rect">
            <a:avLst/>
          </a:prstGeom>
        </p:spPr>
      </p:pic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0" y="6207760"/>
            <a:ext cx="12192000" cy="650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096000" y="3025140"/>
            <a:ext cx="5080000" cy="1887855"/>
          </a:xfrm>
        </p:spPr>
        <p:txBody>
          <a:bodyPr wrap="square" anchor="t" anchorCtr="0">
            <a:normAutofit/>
          </a:bodyPr>
          <a:lstStyle>
            <a:lvl1pPr algn="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8754110" y="2160270"/>
            <a:ext cx="2421890" cy="582930"/>
          </a:xfrm>
          <a:prstGeom prst="roundRect">
            <a:avLst>
              <a:gd name="adj" fmla="val 11220"/>
            </a:avLst>
          </a:prstGeom>
          <a:solidFill>
            <a:srgbClr val="FFFFFF"/>
          </a:solidFill>
        </p:spPr>
        <p:txBody>
          <a:bodyPr wrap="none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32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8.xml"/><Relationship Id="rId18" Type="http://schemas.openxmlformats.org/officeDocument/2006/relationships/tags" Target="../tags/tag77.xml"/><Relationship Id="rId17" Type="http://schemas.openxmlformats.org/officeDocument/2006/relationships/tags" Target="../tags/tag76.xml"/><Relationship Id="rId16" Type="http://schemas.openxmlformats.org/officeDocument/2006/relationships/tags" Target="../tags/tag7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 userDrawn="1">
            <p:custDataLst>
              <p:tags r:id="rId12"/>
            </p:custDataLst>
          </p:nvPr>
        </p:nvSpPr>
        <p:spPr>
          <a:xfrm>
            <a:off x="0" y="5977890"/>
            <a:ext cx="986790" cy="880110"/>
          </a:xfrm>
          <a:custGeom>
            <a:avLst/>
            <a:gdLst>
              <a:gd name="adj" fmla="val 25000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721" h="1554">
                <a:moveTo>
                  <a:pt x="323" y="0"/>
                </a:moveTo>
                <a:cubicBezTo>
                  <a:pt x="1095" y="0"/>
                  <a:pt x="1721" y="626"/>
                  <a:pt x="1721" y="1398"/>
                </a:cubicBezTo>
                <a:cubicBezTo>
                  <a:pt x="1721" y="1443"/>
                  <a:pt x="1719" y="1488"/>
                  <a:pt x="1715" y="1532"/>
                </a:cubicBezTo>
                <a:lnTo>
                  <a:pt x="1712" y="1554"/>
                </a:lnTo>
                <a:lnTo>
                  <a:pt x="1004" y="1554"/>
                </a:lnTo>
                <a:lnTo>
                  <a:pt x="1007" y="1541"/>
                </a:lnTo>
                <a:cubicBezTo>
                  <a:pt x="1017" y="1495"/>
                  <a:pt x="1022" y="1447"/>
                  <a:pt x="1022" y="1398"/>
                </a:cubicBezTo>
                <a:cubicBezTo>
                  <a:pt x="1022" y="1012"/>
                  <a:pt x="709" y="699"/>
                  <a:pt x="323" y="699"/>
                </a:cubicBezTo>
                <a:cubicBezTo>
                  <a:pt x="214" y="699"/>
                  <a:pt x="112" y="724"/>
                  <a:pt x="20" y="768"/>
                </a:cubicBezTo>
                <a:lnTo>
                  <a:pt x="0" y="778"/>
                </a:lnTo>
                <a:lnTo>
                  <a:pt x="0" y="38"/>
                </a:lnTo>
                <a:lnTo>
                  <a:pt x="7" y="36"/>
                </a:lnTo>
                <a:cubicBezTo>
                  <a:pt x="109" y="12"/>
                  <a:pt x="214" y="0"/>
                  <a:pt x="323" y="0"/>
                </a:cubicBezTo>
                <a:close/>
              </a:path>
            </a:pathLst>
          </a:custGeom>
          <a:solidFill>
            <a:schemeClr val="accent1">
              <a:alpha val="11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 userDrawn="1">
            <p:custDataLst>
              <p:tags r:id="rId13"/>
            </p:custDataLst>
          </p:nvPr>
        </p:nvSpPr>
        <p:spPr>
          <a:xfrm>
            <a:off x="10746105" y="0"/>
            <a:ext cx="1445895" cy="1325880"/>
          </a:xfrm>
          <a:custGeom>
            <a:avLst/>
            <a:gdLst>
              <a:gd name="adj" fmla="val 25000"/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2277" h="2088">
                <a:moveTo>
                  <a:pt x="0" y="0"/>
                </a:moveTo>
                <a:lnTo>
                  <a:pt x="1044" y="0"/>
                </a:lnTo>
                <a:lnTo>
                  <a:pt x="1044" y="1"/>
                </a:lnTo>
                <a:cubicBezTo>
                  <a:pt x="1044" y="577"/>
                  <a:pt x="1511" y="1044"/>
                  <a:pt x="2088" y="1044"/>
                </a:cubicBezTo>
                <a:cubicBezTo>
                  <a:pt x="2151" y="1044"/>
                  <a:pt x="2212" y="1039"/>
                  <a:pt x="2272" y="1028"/>
                </a:cubicBezTo>
                <a:lnTo>
                  <a:pt x="2277" y="1027"/>
                </a:lnTo>
                <a:lnTo>
                  <a:pt x="2277" y="2079"/>
                </a:lnTo>
                <a:lnTo>
                  <a:pt x="2248" y="2082"/>
                </a:lnTo>
                <a:cubicBezTo>
                  <a:pt x="2195" y="2086"/>
                  <a:pt x="2142" y="2088"/>
                  <a:pt x="2088" y="2088"/>
                </a:cubicBezTo>
                <a:cubicBezTo>
                  <a:pt x="935" y="2088"/>
                  <a:pt x="0" y="1153"/>
                  <a:pt x="0" y="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1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9" name="KSO_TEMPLATE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image" Target="../media/image17.jpeg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4" Type="http://schemas.openxmlformats.org/officeDocument/2006/relationships/slideLayout" Target="../slideLayouts/slideLayout8.xml"/><Relationship Id="rId13" Type="http://schemas.openxmlformats.org/officeDocument/2006/relationships/tags" Target="../tags/tag166.xml"/><Relationship Id="rId12" Type="http://schemas.openxmlformats.org/officeDocument/2006/relationships/image" Target="../media/image19.jpeg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tags" Target="../tags/tag15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image" Target="../media/image20.jpeg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16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image" Target="../media/image22.png"/><Relationship Id="rId7" Type="http://schemas.openxmlformats.org/officeDocument/2006/relationships/tags" Target="../tags/tag180.xml"/><Relationship Id="rId6" Type="http://schemas.openxmlformats.org/officeDocument/2006/relationships/image" Target="../media/image21.jpeg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17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195.xml"/><Relationship Id="rId14" Type="http://schemas.openxmlformats.org/officeDocument/2006/relationships/image" Target="../media/image23.png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tags" Target="../tags/tag18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06.xml"/><Relationship Id="rId8" Type="http://schemas.openxmlformats.org/officeDocument/2006/relationships/image" Target="../media/image24.jpeg"/><Relationship Id="rId7" Type="http://schemas.openxmlformats.org/officeDocument/2006/relationships/tags" Target="../tags/tag20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207.xml"/><Relationship Id="rId1" Type="http://schemas.openxmlformats.org/officeDocument/2006/relationships/tags" Target="../tags/tag19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tags" Target="../tags/tag215.xml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" Type="http://schemas.openxmlformats.org/officeDocument/2006/relationships/tags" Target="../tags/tag21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image" Target="../media/image25.jpeg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219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" Type="http://schemas.openxmlformats.org/officeDocument/2006/relationships/tags" Target="../tags/tag22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1" Type="http://schemas.openxmlformats.org/officeDocument/2006/relationships/slideLayout" Target="../slideLayouts/slideLayout3.xml"/><Relationship Id="rId20" Type="http://schemas.openxmlformats.org/officeDocument/2006/relationships/tags" Target="../tags/tag102.xml"/><Relationship Id="rId2" Type="http://schemas.openxmlformats.org/officeDocument/2006/relationships/tags" Target="../tags/tag84.xml"/><Relationship Id="rId19" Type="http://schemas.openxmlformats.org/officeDocument/2006/relationships/tags" Target="../tags/tag101.xml"/><Relationship Id="rId18" Type="http://schemas.openxmlformats.org/officeDocument/2006/relationships/tags" Target="../tags/tag100.xml"/><Relationship Id="rId17" Type="http://schemas.openxmlformats.org/officeDocument/2006/relationships/tags" Target="../tags/tag99.xml"/><Relationship Id="rId16" Type="http://schemas.openxmlformats.org/officeDocument/2006/relationships/tags" Target="../tags/tag98.xml"/><Relationship Id="rId15" Type="http://schemas.openxmlformats.org/officeDocument/2006/relationships/tags" Target="../tags/tag97.xml"/><Relationship Id="rId14" Type="http://schemas.openxmlformats.org/officeDocument/2006/relationships/tags" Target="../tags/tag96.xml"/><Relationship Id="rId13" Type="http://schemas.openxmlformats.org/officeDocument/2006/relationships/tags" Target="../tags/tag95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tags" Target="../tags/tag8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tags" Target="../tags/tag243.xml"/><Relationship Id="rId7" Type="http://schemas.openxmlformats.org/officeDocument/2006/relationships/tags" Target="../tags/tag242.xml"/><Relationship Id="rId6" Type="http://schemas.openxmlformats.org/officeDocument/2006/relationships/tags" Target="../tags/tag241.xml"/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4" Type="http://schemas.openxmlformats.org/officeDocument/2006/relationships/slideLayout" Target="../slideLayouts/slideLayout8.xml"/><Relationship Id="rId13" Type="http://schemas.openxmlformats.org/officeDocument/2006/relationships/tags" Target="../tags/tag247.xml"/><Relationship Id="rId12" Type="http://schemas.openxmlformats.org/officeDocument/2006/relationships/tags" Target="../tags/tag246.xml"/><Relationship Id="rId11" Type="http://schemas.openxmlformats.org/officeDocument/2006/relationships/image" Target="../media/image26.jpeg"/><Relationship Id="rId10" Type="http://schemas.openxmlformats.org/officeDocument/2006/relationships/tags" Target="../tags/tag245.xml"/><Relationship Id="rId1" Type="http://schemas.openxmlformats.org/officeDocument/2006/relationships/tags" Target="../tags/tag236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3" Type="http://schemas.openxmlformats.org/officeDocument/2006/relationships/tags" Target="../tags/tag250.xml"/><Relationship Id="rId24" Type="http://schemas.openxmlformats.org/officeDocument/2006/relationships/slideLayout" Target="../slideLayouts/slideLayout8.xml"/><Relationship Id="rId23" Type="http://schemas.openxmlformats.org/officeDocument/2006/relationships/tags" Target="../tags/tag264.xml"/><Relationship Id="rId22" Type="http://schemas.openxmlformats.org/officeDocument/2006/relationships/tags" Target="../tags/tag263.xml"/><Relationship Id="rId21" Type="http://schemas.openxmlformats.org/officeDocument/2006/relationships/tags" Target="../tags/tag262.xml"/><Relationship Id="rId20" Type="http://schemas.openxmlformats.org/officeDocument/2006/relationships/tags" Target="../tags/tag261.xml"/><Relationship Id="rId2" Type="http://schemas.openxmlformats.org/officeDocument/2006/relationships/tags" Target="../tags/tag249.xml"/><Relationship Id="rId19" Type="http://schemas.openxmlformats.org/officeDocument/2006/relationships/image" Target="../media/image30.svg"/><Relationship Id="rId18" Type="http://schemas.openxmlformats.org/officeDocument/2006/relationships/image" Target="../media/image29.png"/><Relationship Id="rId17" Type="http://schemas.openxmlformats.org/officeDocument/2006/relationships/tags" Target="../tags/tag260.xml"/><Relationship Id="rId16" Type="http://schemas.openxmlformats.org/officeDocument/2006/relationships/tags" Target="../tags/tag259.xml"/><Relationship Id="rId15" Type="http://schemas.openxmlformats.org/officeDocument/2006/relationships/tags" Target="../tags/tag258.xml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image" Target="../media/image9.svg"/><Relationship Id="rId11" Type="http://schemas.openxmlformats.org/officeDocument/2006/relationships/image" Target="../media/image8.png"/><Relationship Id="rId10" Type="http://schemas.openxmlformats.org/officeDocument/2006/relationships/tags" Target="../tags/tag255.xml"/><Relationship Id="rId1" Type="http://schemas.openxmlformats.org/officeDocument/2006/relationships/tags" Target="../tags/tag24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image" Target="../media/image31.jpeg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273.xml"/><Relationship Id="rId1" Type="http://schemas.openxmlformats.org/officeDocument/2006/relationships/tags" Target="../tags/tag26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4" Type="http://schemas.openxmlformats.org/officeDocument/2006/relationships/slideLayout" Target="../slideLayouts/slideLayout8.xml"/><Relationship Id="rId13" Type="http://schemas.openxmlformats.org/officeDocument/2006/relationships/tags" Target="../tags/tag285.xml"/><Relationship Id="rId12" Type="http://schemas.openxmlformats.org/officeDocument/2006/relationships/tags" Target="../tags/tag284.xml"/><Relationship Id="rId11" Type="http://schemas.openxmlformats.org/officeDocument/2006/relationships/image" Target="../media/image32.jpeg"/><Relationship Id="rId10" Type="http://schemas.openxmlformats.org/officeDocument/2006/relationships/tags" Target="../tags/tag283.xml"/><Relationship Id="rId1" Type="http://schemas.openxmlformats.org/officeDocument/2006/relationships/tags" Target="../tags/tag274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" Type="http://schemas.openxmlformats.org/officeDocument/2006/relationships/tags" Target="../tags/tag28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3" Type="http://schemas.openxmlformats.org/officeDocument/2006/relationships/tags" Target="../tags/tag108.xml"/><Relationship Id="rId21" Type="http://schemas.openxmlformats.org/officeDocument/2006/relationships/slideLayout" Target="../slideLayouts/slideLayout8.xml"/><Relationship Id="rId20" Type="http://schemas.openxmlformats.org/officeDocument/2006/relationships/tags" Target="../tags/tag119.xml"/><Relationship Id="rId2" Type="http://schemas.openxmlformats.org/officeDocument/2006/relationships/tags" Target="../tags/tag107.xml"/><Relationship Id="rId19" Type="http://schemas.openxmlformats.org/officeDocument/2006/relationships/tags" Target="../tags/tag118.xml"/><Relationship Id="rId18" Type="http://schemas.openxmlformats.org/officeDocument/2006/relationships/tags" Target="../tags/tag117.xml"/><Relationship Id="rId17" Type="http://schemas.openxmlformats.org/officeDocument/2006/relationships/image" Target="../media/image11.svg"/><Relationship Id="rId16" Type="http://schemas.openxmlformats.org/officeDocument/2006/relationships/image" Target="../media/image10.png"/><Relationship Id="rId15" Type="http://schemas.openxmlformats.org/officeDocument/2006/relationships/tags" Target="../tags/tag116.xml"/><Relationship Id="rId14" Type="http://schemas.openxmlformats.org/officeDocument/2006/relationships/tags" Target="../tags/tag115.xml"/><Relationship Id="rId13" Type="http://schemas.openxmlformats.org/officeDocument/2006/relationships/tags" Target="../tags/tag114.xml"/><Relationship Id="rId12" Type="http://schemas.openxmlformats.org/officeDocument/2006/relationships/tags" Target="../tags/tag113.xml"/><Relationship Id="rId11" Type="http://schemas.openxmlformats.org/officeDocument/2006/relationships/image" Target="../media/image9.svg"/><Relationship Id="rId10" Type="http://schemas.openxmlformats.org/officeDocument/2006/relationships/image" Target="../media/image8.png"/><Relationship Id="rId1" Type="http://schemas.openxmlformats.org/officeDocument/2006/relationships/tags" Target="../tags/tag106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image" Target="../media/image12.jpeg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131.xml"/><Relationship Id="rId1" Type="http://schemas.openxmlformats.org/officeDocument/2006/relationships/tags" Target="../tags/tag12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tags" Target="../tags/tag138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image" Target="../media/image13.jpeg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8" Type="http://schemas.openxmlformats.org/officeDocument/2006/relationships/slideLayout" Target="../slideLayouts/slideLayout8.xml"/><Relationship Id="rId17" Type="http://schemas.openxmlformats.org/officeDocument/2006/relationships/tags" Target="../tags/tag145.xml"/><Relationship Id="rId16" Type="http://schemas.openxmlformats.org/officeDocument/2006/relationships/tags" Target="../tags/tag144.xml"/><Relationship Id="rId15" Type="http://schemas.openxmlformats.org/officeDocument/2006/relationships/tags" Target="../tags/tag143.xml"/><Relationship Id="rId14" Type="http://schemas.openxmlformats.org/officeDocument/2006/relationships/image" Target="../media/image15.jpeg"/><Relationship Id="rId13" Type="http://schemas.openxmlformats.org/officeDocument/2006/relationships/tags" Target="../tags/tag142.xml"/><Relationship Id="rId12" Type="http://schemas.openxmlformats.org/officeDocument/2006/relationships/tags" Target="../tags/tag141.xml"/><Relationship Id="rId11" Type="http://schemas.openxmlformats.org/officeDocument/2006/relationships/tags" Target="../tags/tag140.xml"/><Relationship Id="rId10" Type="http://schemas.openxmlformats.org/officeDocument/2006/relationships/tags" Target="../tags/tag139.xml"/><Relationship Id="rId1" Type="http://schemas.openxmlformats.org/officeDocument/2006/relationships/tags" Target="../tags/tag13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image" Target="../media/image16.jpeg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14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4"/>
          <p:cNvSpPr/>
          <p:nvPr>
            <p:custDataLst>
              <p:tags r:id="rId1"/>
            </p:custDataLst>
          </p:nvPr>
        </p:nvSpPr>
        <p:spPr>
          <a:xfrm>
            <a:off x="3033589" y="3621405"/>
            <a:ext cx="2540882" cy="533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wrap="square" lIns="0" tIns="0" rIns="0" bIns="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chemeClr val="lt1"/>
                </a:solidFill>
              </a:rPr>
              <a:t>H</a:t>
            </a:r>
            <a:r>
              <a:rPr lang="en-US" altLang="zh-CN">
                <a:solidFill>
                  <a:schemeClr val="lt1"/>
                </a:solidFill>
                <a:cs typeface="Arial" panose="020B0604020202020204" pitchFamily="34" charset="0"/>
              </a:rPr>
              <a:t>ARIM</a:t>
            </a:r>
            <a:endParaRPr lang="en-US" altLang="zh-CN">
              <a:solidFill>
                <a:schemeClr val="lt1"/>
              </a:solidFill>
              <a:cs typeface="Arial" panose="020B0604020202020204" pitchFamily="34" charset="0"/>
            </a:endParaRPr>
          </a:p>
        </p:txBody>
      </p:sp>
      <p:sp>
        <p:nvSpPr>
          <p:cNvPr id="2" name="日期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45771" y="1981200"/>
            <a:ext cx="7875058" cy="4572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 kern="1200" spc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>
                <a:solidFill>
                  <a:schemeClr val="accent1"/>
                </a:solidFill>
              </a:rPr>
              <a:t>2025/12/18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4" name="标题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838200" y="951865"/>
            <a:ext cx="6099810" cy="2550160"/>
          </a:xfrm>
        </p:spPr>
        <p:txBody>
          <a:bodyPr/>
          <a:lstStyle/>
          <a:p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匠人拉面</a:t>
            </a:r>
            <a:r>
              <a:rPr lang="en-US" altLang="zh-CN">
                <a:solidFill>
                  <a:schemeClr val="accent1">
                    <a:lumMod val="50000"/>
                  </a:schemeClr>
                </a:solidFill>
              </a:rPr>
              <a:t>——</a:t>
            </a:r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韩国泡面界的品质之选</a:t>
            </a:r>
            <a:endParaRPr lang="zh-CN" altLang="en-US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文本占位符 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241165" y="2235200"/>
            <a:ext cx="2809875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采用非油炸工艺，选用高筋小麦粉与江原道山区碱性矿物质水制成，面条Q弹有嚼劲。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占位符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476115" y="1657350"/>
            <a:ext cx="3240405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面饼类型</a:t>
            </a:r>
            <a:endParaRPr lang="zh-CN" altLang="en-US"/>
          </a:p>
        </p:txBody>
      </p:sp>
      <p:pic>
        <p:nvPicPr>
          <p:cNvPr id="22" name="图片占位符 7" descr="1b04daf6-dba8-11f0-a425-1ed862831b5c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617" r="617"/>
          <a:stretch>
            <a:fillRect/>
          </a:stretch>
        </p:blipFill>
        <p:spPr>
          <a:xfrm>
            <a:off x="4159250" y="3667760"/>
            <a:ext cx="2987675" cy="2580640"/>
          </a:xfrm>
          <a:custGeom>
            <a:avLst>
              <a:gd name="connisteX0" fmla="*/ 0 w 5334000"/>
              <a:gd name="connsiteY0" fmla="*/ 0 h 2641600"/>
              <a:gd name="connisteX1" fmla="*/ 5334000 w 5334000"/>
              <a:gd name="connsiteY1" fmla="*/ 0 h 2641600"/>
              <a:gd name="connisteX2" fmla="*/ 5334000 w 5334000"/>
              <a:gd name="connsiteY2" fmla="*/ 2438400 h 2641600"/>
              <a:gd name="connisteX3" fmla="*/ 5130800 w 5334000"/>
              <a:gd name="connsiteY3" fmla="*/ 2641600 h 2641600"/>
              <a:gd name="connisteX4" fmla="*/ 203200 w 5334000"/>
              <a:gd name="connsiteY4" fmla="*/ 2641600 h 2641600"/>
              <a:gd name="connisteX5" fmla="*/ 0 w 5334000"/>
              <a:gd name="connsiteY5" fmla="*/ 2438400 h 2641600"/>
              <a:gd name="connisteX6" fmla="*/ 0 w 5334000"/>
              <a:gd name="connsiteY6" fmla="*/ 0 h 2641600"/>
            </a:avLst>
            <a:gdLst>
              <a:gd name="connisteX0-1" fmla="*/ 0 w 5334000"/>
              <a:gd name="connsiteY0-2" fmla="*/ 0 h 2641600"/>
              <a:gd name="connisteX1-3" fmla="*/ 5334000 w 5334000"/>
              <a:gd name="connsiteY1-4" fmla="*/ 0 h 2641600"/>
              <a:gd name="connisteX2-5" fmla="*/ 5334000 w 5334000"/>
              <a:gd name="connsiteY2-6" fmla="*/ 2438400 h 2641600"/>
              <a:gd name="connisteX3-7" fmla="*/ 5130800 w 5334000"/>
              <a:gd name="connsiteY3-8" fmla="*/ 2641600 h 2641600"/>
              <a:gd name="connisteX4-9" fmla="*/ 203200 w 5334000"/>
              <a:gd name="connsiteY4-10" fmla="*/ 2641600 h 2641600"/>
              <a:gd name="connisteX5-11" fmla="*/ 0 w 5334000"/>
              <a:gd name="connsiteY5-12" fmla="*/ 2438400 h 2641600"/>
              <a:gd name="connisteX6-13" fmla="*/ 0 w 5334000"/>
              <a:gd name="connsiteY6-14" fmla="*/ 0 h 2641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</a:cxnLst>
            <a:pathLst>
              <a:path w="5334000" h="2641600">
                <a:moveTo>
                  <a:pt x="0" y="0"/>
                </a:moveTo>
                <a:lnTo>
                  <a:pt x="5334000" y="0"/>
                </a:lnTo>
                <a:lnTo>
                  <a:pt x="5334000" y="2438400"/>
                </a:lnTo>
                <a:cubicBezTo>
                  <a:pt x="5334000" y="2550624"/>
                  <a:pt x="5243024" y="2641600"/>
                  <a:pt x="5130800" y="2641600"/>
                </a:cubicBezTo>
                <a:lnTo>
                  <a:pt x="203200" y="2641600"/>
                </a:lnTo>
                <a:cubicBezTo>
                  <a:pt x="90976" y="2641600"/>
                  <a:pt x="0" y="2550624"/>
                  <a:pt x="0" y="2438400"/>
                </a:cubicBezTo>
                <a:lnTo>
                  <a:pt x="0" y="0"/>
                </a:lnTo>
                <a:close/>
              </a:path>
              <a:path w="5334000" h="2641600">
                <a:moveTo>
                  <a:pt x="0" y="0"/>
                </a:moveTo>
                <a:lnTo>
                  <a:pt x="5334000" y="0"/>
                </a:lnTo>
                <a:lnTo>
                  <a:pt x="5334000" y="2438400"/>
                </a:lnTo>
                <a:cubicBezTo>
                  <a:pt x="5334000" y="2550624"/>
                  <a:pt x="5243024" y="2641600"/>
                  <a:pt x="5130800" y="2641600"/>
                </a:cubicBezTo>
                <a:lnTo>
                  <a:pt x="203200" y="2641600"/>
                </a:lnTo>
                <a:cubicBezTo>
                  <a:pt x="90976" y="2641600"/>
                  <a:pt x="0" y="2550624"/>
                  <a:pt x="0" y="2438400"/>
                </a:cubicBez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3" name="装饰  5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159250" y="1524000"/>
            <a:ext cx="2968625" cy="2082800"/>
          </a:xfrm>
          <a:custGeom>
            <a:avLst/>
            <a:gdLst>
              <a:gd name="connisteX0" fmla="*/ 0 w 5334000"/>
              <a:gd name="connsiteY0" fmla="*/ 203200 h 2082800"/>
              <a:gd name="connisteX1" fmla="*/ 203200 w 5334000"/>
              <a:gd name="connsiteY1" fmla="*/ 0 h 2082800"/>
              <a:gd name="connisteX2" fmla="*/ 5130800 w 5334000"/>
              <a:gd name="connsiteY2" fmla="*/ 0 h 2082800"/>
              <a:gd name="connisteX3" fmla="*/ 5334000 w 5334000"/>
              <a:gd name="connsiteY3" fmla="*/ 203200 h 2082800"/>
              <a:gd name="connisteX4" fmla="*/ 5334000 w 5334000"/>
              <a:gd name="connsiteY4" fmla="*/ 2082800 h 2082800"/>
              <a:gd name="connisteX5" fmla="*/ 0 w 5334000"/>
              <a:gd name="connsiteY5" fmla="*/ 2082800 h 2082800"/>
              <a:gd name="connisteX6" fmla="*/ 0 w 5334000"/>
              <a:gd name="connsiteY6" fmla="*/ 203200 h 2082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082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82800"/>
                </a:lnTo>
                <a:lnTo>
                  <a:pt x="0" y="2082800"/>
                </a:ln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文本占位符 5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730250" y="4998720"/>
            <a:ext cx="296037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不辣，口感温和，突出食材本真鲜味，适合儿童和清淡口味爱好者。</a:t>
            </a:r>
            <a:endParaRPr lang="zh-CN" altLang="en-US"/>
          </a:p>
        </p:txBody>
      </p:sp>
      <p:sp>
        <p:nvSpPr>
          <p:cNvPr id="25" name="文本占位符 4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730250" y="4439920"/>
            <a:ext cx="47244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口味特点</a:t>
            </a:r>
            <a:endParaRPr lang="zh-CN" altLang="en-US"/>
          </a:p>
        </p:txBody>
      </p:sp>
      <p:pic>
        <p:nvPicPr>
          <p:cNvPr id="26" name="图片占位符 3" descr="1b04db0f-dba8-11f0-a425-1ed862831b5c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617" r="617"/>
          <a:stretch>
            <a:fillRect/>
          </a:stretch>
        </p:blipFill>
        <p:spPr>
          <a:xfrm>
            <a:off x="609600" y="1470660"/>
            <a:ext cx="3265805" cy="2641600"/>
          </a:xfrm>
          <a:custGeom>
            <a:avLst>
              <a:gd name="connisteX0" fmla="*/ 0 w 5334000"/>
              <a:gd name="connsiteY0" fmla="*/ 203200 h 2641600"/>
              <a:gd name="connisteX1" fmla="*/ 203200 w 5334000"/>
              <a:gd name="connsiteY1" fmla="*/ 0 h 2641600"/>
              <a:gd name="connisteX2" fmla="*/ 5130800 w 5334000"/>
              <a:gd name="connsiteY2" fmla="*/ 0 h 2641600"/>
              <a:gd name="connisteX3" fmla="*/ 5334000 w 5334000"/>
              <a:gd name="connsiteY3" fmla="*/ 203200 h 2641600"/>
              <a:gd name="connisteX4" fmla="*/ 5334000 w 5334000"/>
              <a:gd name="connsiteY4" fmla="*/ 2641600 h 2641600"/>
              <a:gd name="connisteX5" fmla="*/ 0 w 5334000"/>
              <a:gd name="connsiteY5" fmla="*/ 2641600 h 2641600"/>
              <a:gd name="connisteX6" fmla="*/ 0 w 5334000"/>
              <a:gd name="connsiteY6" fmla="*/ 203200 h 2641600"/>
            </a:avLst>
            <a:gdLst>
              <a:gd name="connisteX0-1" fmla="*/ 0 w 5334000"/>
              <a:gd name="connsiteY0-2" fmla="*/ 203200 h 2641600"/>
              <a:gd name="connisteX1-3" fmla="*/ 203200 w 5334000"/>
              <a:gd name="connsiteY1-4" fmla="*/ 0 h 2641600"/>
              <a:gd name="connisteX2-5" fmla="*/ 5130800 w 5334000"/>
              <a:gd name="connsiteY2-6" fmla="*/ 0 h 2641600"/>
              <a:gd name="connisteX3-7" fmla="*/ 5334000 w 5334000"/>
              <a:gd name="connsiteY3-8" fmla="*/ 203200 h 2641600"/>
              <a:gd name="connisteX4-9" fmla="*/ 5334000 w 5334000"/>
              <a:gd name="connsiteY4-10" fmla="*/ 2641600 h 2641600"/>
              <a:gd name="connisteX5-11" fmla="*/ 0 w 5334000"/>
              <a:gd name="connsiteY5-12" fmla="*/ 2641600 h 2641600"/>
              <a:gd name="connisteX6-13" fmla="*/ 0 w 5334000"/>
              <a:gd name="connsiteY6-14" fmla="*/ 203200 h 2641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</a:cxnLst>
            <a:pathLst>
              <a:path w="5334000" h="26416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641600"/>
                </a:lnTo>
                <a:lnTo>
                  <a:pt x="0" y="2641600"/>
                </a:lnTo>
                <a:lnTo>
                  <a:pt x="0" y="203200"/>
                </a:lnTo>
                <a:close/>
              </a:path>
              <a:path w="5334000" h="26416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641600"/>
                </a:lnTo>
                <a:lnTo>
                  <a:pt x="0" y="26416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7" name="装饰  1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609600" y="4165600"/>
            <a:ext cx="3265805" cy="2082800"/>
          </a:xfrm>
          <a:custGeom>
            <a:avLst/>
            <a:gdLst>
              <a:gd name="connisteX0" fmla="*/ 0 w 5334000"/>
              <a:gd name="connsiteY0" fmla="*/ 0 h 2082800"/>
              <a:gd name="connisteX1" fmla="*/ 5334000 w 5334000"/>
              <a:gd name="connsiteY1" fmla="*/ 0 h 2082800"/>
              <a:gd name="connisteX2" fmla="*/ 5334000 w 5334000"/>
              <a:gd name="connsiteY2" fmla="*/ 1879600 h 2082800"/>
              <a:gd name="connisteX3" fmla="*/ 5130800 w 5334000"/>
              <a:gd name="connsiteY3" fmla="*/ 2082800 h 2082800"/>
              <a:gd name="connisteX4" fmla="*/ 203200 w 5334000"/>
              <a:gd name="connsiteY4" fmla="*/ 2082800 h 2082800"/>
              <a:gd name="connisteX5" fmla="*/ 0 w 5334000"/>
              <a:gd name="connsiteY5" fmla="*/ 1879600 h 2082800"/>
              <a:gd name="connisteX6" fmla="*/ 0 w 5334000"/>
              <a:gd name="connsiteY6" fmla="*/ 0 h 2082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082800">
                <a:moveTo>
                  <a:pt x="0" y="0"/>
                </a:moveTo>
                <a:lnTo>
                  <a:pt x="5334000" y="0"/>
                </a:lnTo>
                <a:lnTo>
                  <a:pt x="5334000" y="1879600"/>
                </a:lnTo>
                <a:cubicBezTo>
                  <a:pt x="5334000" y="1991824"/>
                  <a:pt x="5243024" y="2082800"/>
                  <a:pt x="5130800" y="2082800"/>
                </a:cubicBezTo>
                <a:lnTo>
                  <a:pt x="203200" y="2082800"/>
                </a:lnTo>
                <a:cubicBezTo>
                  <a:pt x="90976" y="2082800"/>
                  <a:pt x="0" y="1991824"/>
                  <a:pt x="0" y="1879600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8" name="标题 1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原味拉面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 descr="原味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44765" y="1493520"/>
            <a:ext cx="3865880" cy="481584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文本占位符 8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918960" y="5365115"/>
            <a:ext cx="47244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非油炸面饼，面条粗细和形状经特殊设计，能更好吸附汤汁，提升食用体验。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占位符 7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918960" y="4857115"/>
            <a:ext cx="47244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面饼类型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0" name="装饰  5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705600" y="4826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文本占位符 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918960" y="3333115"/>
            <a:ext cx="47244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招牌微辣，辣感柔顺不刺激，搭配浓郁香菇牛肉风味，层次丰富。</a:t>
            </a:r>
            <a:endParaRPr lang="zh-CN" altLang="en-US"/>
          </a:p>
        </p:txBody>
      </p:sp>
      <p:sp>
        <p:nvSpPr>
          <p:cNvPr id="22" name="文本占位符 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918960" y="2825115"/>
            <a:ext cx="47244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口味特点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3" name="装饰 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705600" y="2794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5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705600" y="533400"/>
            <a:ext cx="4876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辣味拉面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 descr="辣味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8460" y="1289685"/>
            <a:ext cx="4173855" cy="47498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文本占位符 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420100" y="5638800"/>
            <a:ext cx="31623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油炸面饼，口感更为酥脆，与浓烈辣味形成鲜明对比。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占位符 5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420100" y="5080000"/>
            <a:ext cx="31623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面饼类型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6" name="文本占位符 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648200" y="5638800"/>
            <a:ext cx="31623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 lnSpcReduction="10000"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爆辣口味，辣度强劲，专为重度辣食爱好者打造，带来极致刺激体验。</a:t>
            </a:r>
            <a:endParaRPr lang="zh-CN" altLang="en-US"/>
          </a:p>
        </p:txBody>
      </p:sp>
      <p:sp>
        <p:nvSpPr>
          <p:cNvPr id="17" name="文本占位符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648200" y="5080000"/>
            <a:ext cx="31623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口味特点</a:t>
            </a:r>
            <a:endParaRPr lang="zh-CN" altLang="en-US">
              <a:solidFill>
                <a:schemeClr val="accent1"/>
              </a:solidFill>
            </a:endParaRPr>
          </a:p>
        </p:txBody>
      </p:sp>
      <p:pic>
        <p:nvPicPr>
          <p:cNvPr id="18" name="内容占位符 2" descr="1ac6b2f6-dba8-11f0-b777-5ec8b0c3874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609600" y="609600"/>
            <a:ext cx="6377305" cy="3860800"/>
          </a:xfrm>
          <a:custGeom>
            <a:avLst>
              <a:gd name="connisteX0" fmla="*/ 0 w 10972800"/>
              <a:gd name="connsiteY0" fmla="*/ 203200 h 3860800"/>
              <a:gd name="connisteX1" fmla="*/ 203200 w 10972800"/>
              <a:gd name="connsiteY1" fmla="*/ 0 h 3860800"/>
              <a:gd name="connisteX2" fmla="*/ 10769600 w 10972800"/>
              <a:gd name="connsiteY2" fmla="*/ 0 h 3860800"/>
              <a:gd name="connisteX3" fmla="*/ 10972800 w 10972800"/>
              <a:gd name="connsiteY3" fmla="*/ 203200 h 3860800"/>
              <a:gd name="connisteX4" fmla="*/ 10972800 w 10972800"/>
              <a:gd name="connsiteY4" fmla="*/ 3657600 h 3860800"/>
              <a:gd name="connisteX5" fmla="*/ 10769600 w 10972800"/>
              <a:gd name="connsiteY5" fmla="*/ 3860800 h 3860800"/>
              <a:gd name="connisteX6" fmla="*/ 203200 w 10972800"/>
              <a:gd name="connsiteY6" fmla="*/ 3860800 h 3860800"/>
              <a:gd name="connisteX7" fmla="*/ 0 w 10972800"/>
              <a:gd name="connsiteY7" fmla="*/ 3657600 h 3860800"/>
              <a:gd name="connisteX8" fmla="*/ 0 w 10972800"/>
              <a:gd name="connsiteY8" fmla="*/ 203200 h 3860800"/>
            </a:avLst>
            <a:gdLst>
              <a:gd name="connisteX0-1" fmla="*/ 0 w 10972800"/>
              <a:gd name="connsiteY0-2" fmla="*/ 203200 h 3860800"/>
              <a:gd name="connisteX1-3" fmla="*/ 203200 w 10972800"/>
              <a:gd name="connsiteY1-4" fmla="*/ 0 h 3860800"/>
              <a:gd name="connisteX2-5" fmla="*/ 10769600 w 10972800"/>
              <a:gd name="connsiteY2-6" fmla="*/ 0 h 3860800"/>
              <a:gd name="connisteX3-7" fmla="*/ 10972800 w 10972800"/>
              <a:gd name="connsiteY3-8" fmla="*/ 203200 h 3860800"/>
              <a:gd name="connisteX4-9" fmla="*/ 10972800 w 10972800"/>
              <a:gd name="connsiteY4-10" fmla="*/ 3657600 h 3860800"/>
              <a:gd name="connisteX5-11" fmla="*/ 10769600 w 10972800"/>
              <a:gd name="connsiteY5-12" fmla="*/ 3860800 h 3860800"/>
              <a:gd name="connisteX6-13" fmla="*/ 203200 w 10972800"/>
              <a:gd name="connsiteY6-14" fmla="*/ 3860800 h 3860800"/>
              <a:gd name="connisteX7-15" fmla="*/ 0 w 10972800"/>
              <a:gd name="connsiteY7-16" fmla="*/ 3657600 h 3860800"/>
              <a:gd name="connisteX8-17" fmla="*/ 0 w 10972800"/>
              <a:gd name="connsiteY8-18" fmla="*/ 203200 h 3860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10972800" h="3860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3657600"/>
                </a:lnTo>
                <a:cubicBezTo>
                  <a:pt x="10972800" y="3769824"/>
                  <a:pt x="10881824" y="3860800"/>
                  <a:pt x="10769600" y="3860800"/>
                </a:cubicBezTo>
                <a:lnTo>
                  <a:pt x="203200" y="3860800"/>
                </a:lnTo>
                <a:cubicBezTo>
                  <a:pt x="90976" y="3860800"/>
                  <a:pt x="0" y="3769824"/>
                  <a:pt x="0" y="3657600"/>
                </a:cubicBezTo>
                <a:lnTo>
                  <a:pt x="0" y="203200"/>
                </a:lnTo>
                <a:close/>
              </a:path>
              <a:path w="10972800" h="3860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3657600"/>
                </a:lnTo>
                <a:cubicBezTo>
                  <a:pt x="10972800" y="3769824"/>
                  <a:pt x="10881824" y="3860800"/>
                  <a:pt x="10769600" y="3860800"/>
                </a:cubicBezTo>
                <a:lnTo>
                  <a:pt x="203200" y="3860800"/>
                </a:lnTo>
                <a:cubicBezTo>
                  <a:pt x="90976" y="3860800"/>
                  <a:pt x="0" y="3769824"/>
                  <a:pt x="0" y="3657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19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09600" y="5003800"/>
            <a:ext cx="34290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10倍辣拉面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 descr="特辣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1750" y="609600"/>
            <a:ext cx="3930650" cy="384619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" name="文本占位符 1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232400" y="4724400"/>
            <a:ext cx="17018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油炸面饼，为海鲜风味增添酥脆口感，丰富整体食用体验。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文本占位符 1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232400" y="4216400"/>
            <a:ext cx="1701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 lnSpcReduction="20000"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面饼类型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文本占位符 1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416550" y="3276600"/>
            <a:ext cx="546100" cy="457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6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03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装饰  0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5232400" y="3048000"/>
            <a:ext cx="914400" cy="914400"/>
          </a:xfrm>
          <a:custGeom>
            <a:avLst/>
            <a:gdLst>
              <a:gd name="connisteX0" fmla="*/ 0 w 914400"/>
              <a:gd name="connsiteY0" fmla="*/ 203200 h 914400"/>
              <a:gd name="connisteX1" fmla="*/ 203200 w 914400"/>
              <a:gd name="connsiteY1" fmla="*/ 0 h 914400"/>
              <a:gd name="connisteX2" fmla="*/ 711200 w 914400"/>
              <a:gd name="connsiteY2" fmla="*/ 0 h 914400"/>
              <a:gd name="connisteX3" fmla="*/ 914400 w 914400"/>
              <a:gd name="connsiteY3" fmla="*/ 203200 h 914400"/>
              <a:gd name="connisteX4" fmla="*/ 914400 w 914400"/>
              <a:gd name="connsiteY4" fmla="*/ 711200 h 914400"/>
              <a:gd name="connisteX5" fmla="*/ 711200 w 914400"/>
              <a:gd name="connsiteY5" fmla="*/ 914400 h 914400"/>
              <a:gd name="connisteX6" fmla="*/ 203200 w 914400"/>
              <a:gd name="connsiteY6" fmla="*/ 914400 h 914400"/>
              <a:gd name="connisteX7" fmla="*/ 0 w 914400"/>
              <a:gd name="connsiteY7" fmla="*/ 711200 h 914400"/>
              <a:gd name="connisteX8" fmla="*/ 0 w 914400"/>
              <a:gd name="connsiteY8" fmla="*/ 203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711200" y="0"/>
                </a:lnTo>
                <a:cubicBezTo>
                  <a:pt x="823424" y="0"/>
                  <a:pt x="914400" y="90976"/>
                  <a:pt x="914400" y="203200"/>
                </a:cubicBezTo>
                <a:lnTo>
                  <a:pt x="914400" y="711200"/>
                </a:lnTo>
                <a:cubicBezTo>
                  <a:pt x="914400" y="823424"/>
                  <a:pt x="823424" y="914400"/>
                  <a:pt x="711200" y="914400"/>
                </a:cubicBezTo>
                <a:lnTo>
                  <a:pt x="203200" y="914400"/>
                </a:lnTo>
                <a:cubicBezTo>
                  <a:pt x="90976" y="914400"/>
                  <a:pt x="0" y="823424"/>
                  <a:pt x="0" y="71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4" name="文本占位符 10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921000" y="4724400"/>
            <a:ext cx="17018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以鱿鱼的鲜美海鲜味为基底，搭配适量辣味，风味独特且富有层次感。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占位符 9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921000" y="4216400"/>
            <a:ext cx="1701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 lnSpcReduction="20000"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口味特点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6" name="文本占位符 8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3105150" y="3276600"/>
            <a:ext cx="546100" cy="457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6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02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装饰  6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921000" y="3048000"/>
            <a:ext cx="914400" cy="914400"/>
          </a:xfrm>
          <a:custGeom>
            <a:avLst/>
            <a:gdLst>
              <a:gd name="connisteX0" fmla="*/ 0 w 914400"/>
              <a:gd name="connsiteY0" fmla="*/ 203200 h 914400"/>
              <a:gd name="connisteX1" fmla="*/ 203200 w 914400"/>
              <a:gd name="connsiteY1" fmla="*/ 0 h 914400"/>
              <a:gd name="connisteX2" fmla="*/ 711200 w 914400"/>
              <a:gd name="connsiteY2" fmla="*/ 0 h 914400"/>
              <a:gd name="connisteX3" fmla="*/ 914400 w 914400"/>
              <a:gd name="connsiteY3" fmla="*/ 203200 h 914400"/>
              <a:gd name="connisteX4" fmla="*/ 914400 w 914400"/>
              <a:gd name="connsiteY4" fmla="*/ 711200 h 914400"/>
              <a:gd name="connisteX5" fmla="*/ 711200 w 914400"/>
              <a:gd name="connsiteY5" fmla="*/ 914400 h 914400"/>
              <a:gd name="connisteX6" fmla="*/ 203200 w 914400"/>
              <a:gd name="connsiteY6" fmla="*/ 914400 h 914400"/>
              <a:gd name="connisteX7" fmla="*/ 0 w 914400"/>
              <a:gd name="connsiteY7" fmla="*/ 711200 h 914400"/>
              <a:gd name="connisteX8" fmla="*/ 0 w 914400"/>
              <a:gd name="connsiteY8" fmla="*/ 203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711200" y="0"/>
                </a:lnTo>
                <a:cubicBezTo>
                  <a:pt x="823424" y="0"/>
                  <a:pt x="914400" y="90976"/>
                  <a:pt x="914400" y="203200"/>
                </a:cubicBezTo>
                <a:lnTo>
                  <a:pt x="914400" y="711200"/>
                </a:lnTo>
                <a:cubicBezTo>
                  <a:pt x="914400" y="823424"/>
                  <a:pt x="823424" y="914400"/>
                  <a:pt x="711200" y="914400"/>
                </a:cubicBezTo>
                <a:lnTo>
                  <a:pt x="203200" y="914400"/>
                </a:lnTo>
                <a:cubicBezTo>
                  <a:pt x="90976" y="914400"/>
                  <a:pt x="0" y="823424"/>
                  <a:pt x="0" y="71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8" name="文本占位符 6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9600" y="4724400"/>
            <a:ext cx="17018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新品口味，主打海鲜风味与辣味的融合创新，满足消费者多样化需求。</a:t>
            </a:r>
            <a:endParaRPr lang="zh-CN" altLang="en-US"/>
          </a:p>
        </p:txBody>
      </p:sp>
      <p:sp>
        <p:nvSpPr>
          <p:cNvPr id="39" name="文本占位符 5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609600" y="4216400"/>
            <a:ext cx="1701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 lnSpcReduction="20000"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产品定位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0" name="文本占位符 4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793750" y="3276600"/>
            <a:ext cx="546100" cy="457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36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01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装饰  2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609600" y="3048000"/>
            <a:ext cx="914400" cy="914400"/>
          </a:xfrm>
          <a:custGeom>
            <a:avLst/>
            <a:gdLst>
              <a:gd name="connisteX0" fmla="*/ 0 w 914400"/>
              <a:gd name="connsiteY0" fmla="*/ 203200 h 914400"/>
              <a:gd name="connisteX1" fmla="*/ 203200 w 914400"/>
              <a:gd name="connsiteY1" fmla="*/ 0 h 914400"/>
              <a:gd name="connisteX2" fmla="*/ 711200 w 914400"/>
              <a:gd name="connsiteY2" fmla="*/ 0 h 914400"/>
              <a:gd name="connisteX3" fmla="*/ 914400 w 914400"/>
              <a:gd name="connsiteY3" fmla="*/ 203200 h 914400"/>
              <a:gd name="connisteX4" fmla="*/ 914400 w 914400"/>
              <a:gd name="connsiteY4" fmla="*/ 711200 h 914400"/>
              <a:gd name="connisteX5" fmla="*/ 711200 w 914400"/>
              <a:gd name="connsiteY5" fmla="*/ 914400 h 914400"/>
              <a:gd name="connisteX6" fmla="*/ 203200 w 914400"/>
              <a:gd name="connsiteY6" fmla="*/ 914400 h 914400"/>
              <a:gd name="connisteX7" fmla="*/ 0 w 914400"/>
              <a:gd name="connsiteY7" fmla="*/ 711200 h 914400"/>
              <a:gd name="connisteX8" fmla="*/ 0 w 914400"/>
              <a:gd name="connsiteY8" fmla="*/ 203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711200" y="0"/>
                </a:lnTo>
                <a:cubicBezTo>
                  <a:pt x="823424" y="0"/>
                  <a:pt x="914400" y="90976"/>
                  <a:pt x="914400" y="203200"/>
                </a:cubicBezTo>
                <a:lnTo>
                  <a:pt x="914400" y="711200"/>
                </a:lnTo>
                <a:cubicBezTo>
                  <a:pt x="914400" y="823424"/>
                  <a:pt x="823424" y="914400"/>
                  <a:pt x="711200" y="914400"/>
                </a:cubicBezTo>
                <a:lnTo>
                  <a:pt x="203200" y="914400"/>
                </a:lnTo>
                <a:cubicBezTo>
                  <a:pt x="90976" y="914400"/>
                  <a:pt x="0" y="823424"/>
                  <a:pt x="0" y="71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3" name="标题 1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609600" y="533400"/>
            <a:ext cx="63246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鱿鱼味拉面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" name="图片 1" descr="海鲜面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41210" y="758190"/>
            <a:ext cx="4246880" cy="5022850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营养与热量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PART-04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文本占位符 8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572500" y="1117600"/>
            <a:ext cx="30099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热量适中，适合在体重管理期间作为饮食选择。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占位符 7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572500" y="609600"/>
            <a:ext cx="30099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体重管理适配性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0" name="装饰  5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8420100" y="6096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文本占位符 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800600" y="1117600"/>
            <a:ext cx="30099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每包匠人拉面（约120g）热量约为390大卡，处于适中水平。</a:t>
            </a:r>
            <a:endParaRPr lang="zh-CN" altLang="en-US"/>
          </a:p>
        </p:txBody>
      </p:sp>
      <p:sp>
        <p:nvSpPr>
          <p:cNvPr id="22" name="文本占位符 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800600" y="609600"/>
            <a:ext cx="30099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单包热量数值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3" name="装饰 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4648200" y="6096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4" name="内容占位符 2" descr="1ab91cac-dba8-11f0-b79a-de292c6a56ec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t="154" b="154"/>
          <a:stretch>
            <a:fillRect/>
          </a:stretch>
        </p:blipFill>
        <p:spPr>
          <a:xfrm>
            <a:off x="609600" y="2794000"/>
            <a:ext cx="10972800" cy="3454400"/>
          </a:xfrm>
          <a:custGeom>
            <a:avLst>
              <a:gd name="connisteX0" fmla="*/ 0 w 10972800"/>
              <a:gd name="connsiteY0" fmla="*/ 203200 h 3454400"/>
              <a:gd name="connisteX1" fmla="*/ 203200 w 10972800"/>
              <a:gd name="connsiteY1" fmla="*/ 0 h 3454400"/>
              <a:gd name="connisteX2" fmla="*/ 10769600 w 10972800"/>
              <a:gd name="connsiteY2" fmla="*/ 0 h 3454400"/>
              <a:gd name="connisteX3" fmla="*/ 10972800 w 10972800"/>
              <a:gd name="connsiteY3" fmla="*/ 203200 h 3454400"/>
              <a:gd name="connisteX4" fmla="*/ 10972800 w 10972800"/>
              <a:gd name="connsiteY4" fmla="*/ 3251200 h 3454400"/>
              <a:gd name="connisteX5" fmla="*/ 10769600 w 10972800"/>
              <a:gd name="connsiteY5" fmla="*/ 3454400 h 3454400"/>
              <a:gd name="connisteX6" fmla="*/ 203200 w 10972800"/>
              <a:gd name="connsiteY6" fmla="*/ 3454400 h 3454400"/>
              <a:gd name="connisteX7" fmla="*/ 0 w 10972800"/>
              <a:gd name="connsiteY7" fmla="*/ 3251200 h 3454400"/>
              <a:gd name="connisteX8" fmla="*/ 0 w 10972800"/>
              <a:gd name="connsiteY8" fmla="*/ 203200 h 3454400"/>
            </a:avLst>
            <a:gdLst>
              <a:gd name="connisteX0-1" fmla="*/ 0 w 10972800"/>
              <a:gd name="connsiteY0-2" fmla="*/ 203200 h 3454400"/>
              <a:gd name="connisteX1-3" fmla="*/ 203200 w 10972800"/>
              <a:gd name="connsiteY1-4" fmla="*/ 0 h 3454400"/>
              <a:gd name="connisteX2-5" fmla="*/ 10769600 w 10972800"/>
              <a:gd name="connsiteY2-6" fmla="*/ 0 h 3454400"/>
              <a:gd name="connisteX3-7" fmla="*/ 10972800 w 10972800"/>
              <a:gd name="connsiteY3-8" fmla="*/ 203200 h 3454400"/>
              <a:gd name="connisteX4-9" fmla="*/ 10972800 w 10972800"/>
              <a:gd name="connsiteY4-10" fmla="*/ 3251200 h 3454400"/>
              <a:gd name="connisteX5-11" fmla="*/ 10769600 w 10972800"/>
              <a:gd name="connsiteY5-12" fmla="*/ 3454400 h 3454400"/>
              <a:gd name="connisteX6-13" fmla="*/ 203200 w 10972800"/>
              <a:gd name="connsiteY6-14" fmla="*/ 3454400 h 3454400"/>
              <a:gd name="connisteX7-15" fmla="*/ 0 w 10972800"/>
              <a:gd name="connsiteY7-16" fmla="*/ 3251200 h 3454400"/>
              <a:gd name="connisteX8-17" fmla="*/ 0 w 10972800"/>
              <a:gd name="connsiteY8-18" fmla="*/ 203200 h 345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10972800" h="345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3251200"/>
                </a:lnTo>
                <a:cubicBezTo>
                  <a:pt x="10972800" y="3363424"/>
                  <a:pt x="10881824" y="3454400"/>
                  <a:pt x="10769600" y="3454400"/>
                </a:cubicBezTo>
                <a:lnTo>
                  <a:pt x="203200" y="3454400"/>
                </a:lnTo>
                <a:cubicBezTo>
                  <a:pt x="90976" y="3454400"/>
                  <a:pt x="0" y="3363424"/>
                  <a:pt x="0" y="3251200"/>
                </a:cubicBezTo>
                <a:lnTo>
                  <a:pt x="0" y="203200"/>
                </a:lnTo>
                <a:close/>
              </a:path>
              <a:path w="10972800" h="345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3251200"/>
                </a:lnTo>
                <a:cubicBezTo>
                  <a:pt x="10972800" y="3363424"/>
                  <a:pt x="10881824" y="3454400"/>
                  <a:pt x="10769600" y="3454400"/>
                </a:cubicBezTo>
                <a:lnTo>
                  <a:pt x="203200" y="3454400"/>
                </a:lnTo>
                <a:cubicBezTo>
                  <a:pt x="90976" y="3454400"/>
                  <a:pt x="0" y="3363424"/>
                  <a:pt x="0" y="325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5" name="标题 1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9600" y="533400"/>
            <a:ext cx="34290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热量情况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文本占位符 7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553200" y="3860800"/>
            <a:ext cx="4724400" cy="6096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富含优质碳水化合物和适量蛋白质，可快速为人体补充能量。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占位符 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553200" y="3302000"/>
            <a:ext cx="4724400" cy="4064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营养成分构成</a:t>
            </a:r>
            <a:endParaRPr lang="zh-CN" altLang="en-US"/>
          </a:p>
        </p:txBody>
      </p:sp>
      <p:sp>
        <p:nvSpPr>
          <p:cNvPr id="18" name="装饰  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248400" y="2336800"/>
            <a:ext cx="5334000" cy="3098800"/>
          </a:xfrm>
          <a:custGeom>
            <a:avLst/>
            <a:gdLst>
              <a:gd name="connisteX0" fmla="*/ 0 w 5334000"/>
              <a:gd name="connsiteY0" fmla="*/ 203200 h 3098800"/>
              <a:gd name="connisteX1" fmla="*/ 203200 w 5334000"/>
              <a:gd name="connsiteY1" fmla="*/ 0 h 3098800"/>
              <a:gd name="connisteX2" fmla="*/ 5130800 w 5334000"/>
              <a:gd name="connsiteY2" fmla="*/ 0 h 3098800"/>
              <a:gd name="connisteX3" fmla="*/ 5334000 w 5334000"/>
              <a:gd name="connsiteY3" fmla="*/ 203200 h 3098800"/>
              <a:gd name="connisteX4" fmla="*/ 5334000 w 5334000"/>
              <a:gd name="connsiteY4" fmla="*/ 2895600 h 3098800"/>
              <a:gd name="connisteX5" fmla="*/ 5130800 w 5334000"/>
              <a:gd name="connsiteY5" fmla="*/ 3098800 h 3098800"/>
              <a:gd name="connisteX6" fmla="*/ 203200 w 5334000"/>
              <a:gd name="connsiteY6" fmla="*/ 3098800 h 3098800"/>
              <a:gd name="connisteX7" fmla="*/ 0 w 5334000"/>
              <a:gd name="connsiteY7" fmla="*/ 2895600 h 3098800"/>
              <a:gd name="connisteX8" fmla="*/ 0 w 5334000"/>
              <a:gd name="connsiteY8" fmla="*/ 203200 h 309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334000" h="309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895600"/>
                </a:lnTo>
                <a:cubicBezTo>
                  <a:pt x="5334000" y="3007824"/>
                  <a:pt x="5243024" y="3098800"/>
                  <a:pt x="5130800" y="3098800"/>
                </a:cubicBezTo>
                <a:lnTo>
                  <a:pt x="203200" y="3098800"/>
                </a:lnTo>
                <a:cubicBezTo>
                  <a:pt x="90976" y="3098800"/>
                  <a:pt x="0" y="3007824"/>
                  <a:pt x="0" y="28956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占位符 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914400" y="3860800"/>
            <a:ext cx="4724400" cy="609600"/>
          </a:xfrm>
          <a:prstGeom prst="rect">
            <a:avLst/>
          </a:prstGeom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非油炸版本比普通油炸泡面脂肪含量低约30%，更符合健康需求。</a:t>
            </a:r>
            <a:endParaRPr lang="zh-CN" altLang="en-US"/>
          </a:p>
        </p:txBody>
      </p:sp>
      <p:sp>
        <p:nvSpPr>
          <p:cNvPr id="20" name="文本占位符 3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914400" y="3302000"/>
            <a:ext cx="4724400" cy="406400"/>
          </a:xfrm>
          <a:prstGeom prst="rect">
            <a:avLst/>
          </a:prstGeom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脂肪含量对比</a:t>
            </a:r>
            <a:endParaRPr lang="zh-CN" altLang="en-US"/>
          </a:p>
        </p:txBody>
      </p:sp>
      <p:sp>
        <p:nvSpPr>
          <p:cNvPr id="21" name="装饰  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09600" y="2336800"/>
            <a:ext cx="5334000" cy="3098800"/>
          </a:xfrm>
          <a:custGeom>
            <a:avLst/>
            <a:gdLst>
              <a:gd name="connisteX0" fmla="*/ 0 w 5334000"/>
              <a:gd name="connsiteY0" fmla="*/ 203200 h 3098800"/>
              <a:gd name="connisteX1" fmla="*/ 203200 w 5334000"/>
              <a:gd name="connsiteY1" fmla="*/ 0 h 3098800"/>
              <a:gd name="connisteX2" fmla="*/ 5130800 w 5334000"/>
              <a:gd name="connsiteY2" fmla="*/ 0 h 3098800"/>
              <a:gd name="connisteX3" fmla="*/ 5334000 w 5334000"/>
              <a:gd name="connsiteY3" fmla="*/ 203200 h 3098800"/>
              <a:gd name="connisteX4" fmla="*/ 5334000 w 5334000"/>
              <a:gd name="connsiteY4" fmla="*/ 2895600 h 3098800"/>
              <a:gd name="connisteX5" fmla="*/ 5130800 w 5334000"/>
              <a:gd name="connsiteY5" fmla="*/ 3098800 h 3098800"/>
              <a:gd name="connisteX6" fmla="*/ 203200 w 5334000"/>
              <a:gd name="connsiteY6" fmla="*/ 3098800 h 3098800"/>
              <a:gd name="connisteX7" fmla="*/ 0 w 5334000"/>
              <a:gd name="connsiteY7" fmla="*/ 2895600 h 3098800"/>
              <a:gd name="connisteX8" fmla="*/ 0 w 5334000"/>
              <a:gd name="connsiteY8" fmla="*/ 203200 h 309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334000" h="309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895600"/>
                </a:lnTo>
                <a:cubicBezTo>
                  <a:pt x="5334000" y="3007824"/>
                  <a:pt x="5243024" y="3098800"/>
                  <a:pt x="5130800" y="3098800"/>
                </a:cubicBezTo>
                <a:lnTo>
                  <a:pt x="203200" y="3098800"/>
                </a:lnTo>
                <a:cubicBezTo>
                  <a:pt x="90976" y="3098800"/>
                  <a:pt x="0" y="3007824"/>
                  <a:pt x="0" y="28956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健康优势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市场评价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PART-05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文本占位符 7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066800" y="4597400"/>
            <a:ext cx="3124200" cy="1419225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>
                <a:solidFill>
                  <a:schemeClr val="tx1"/>
                </a:solidFill>
              </a:rPr>
              <a:t>消费者普遍反馈“贵是真的贵，好吃是真的好吃”，直接点明对产品性价比的认可。</a:t>
            </a: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7" name="文本占位符 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066800" y="4191000"/>
            <a:ext cx="3124200" cy="4064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核心评价聚焦点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占位符 5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066800" y="2513965"/>
            <a:ext cx="3124200" cy="1677035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>
                <a:solidFill>
                  <a:schemeClr val="tx1"/>
                </a:solidFill>
              </a:rPr>
              <a:t>尽管产品价格较高，但凭借出众的品质，长期处于市场断货状态，形成“高价仍热销”的消费现象。</a:t>
            </a: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9" name="文本占位符 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66800" y="2108200"/>
            <a:ext cx="3124200" cy="4064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价格与品质的平衡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装饰 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09600" y="1524000"/>
            <a:ext cx="4038600" cy="4724400"/>
          </a:xfrm>
          <a:custGeom>
            <a:avLst/>
            <a:gdLst>
              <a:gd name="connisteX0" fmla="*/ 0 w 4038600"/>
              <a:gd name="connsiteY0" fmla="*/ 203200 h 4724400"/>
              <a:gd name="connisteX1" fmla="*/ 203200 w 4038600"/>
              <a:gd name="connsiteY1" fmla="*/ 0 h 4724400"/>
              <a:gd name="connisteX2" fmla="*/ 4038600 w 4038600"/>
              <a:gd name="connsiteY2" fmla="*/ 0 h 4724400"/>
              <a:gd name="connisteX3" fmla="*/ 4038600 w 4038600"/>
              <a:gd name="connsiteY3" fmla="*/ 4724400 h 4724400"/>
              <a:gd name="connisteX4" fmla="*/ 203200 w 4038600"/>
              <a:gd name="connsiteY4" fmla="*/ 4724400 h 4724400"/>
              <a:gd name="connisteX5" fmla="*/ 0 w 4038600"/>
              <a:gd name="connsiteY5" fmla="*/ 4521200 h 4724400"/>
              <a:gd name="connisteX6" fmla="*/ 0 w 40386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038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4038600" y="0"/>
                </a:lnTo>
                <a:lnTo>
                  <a:pt x="40386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1" name="内容占位符 2" descr="18be4703-dba8-11f0-a425-1ed862831b5c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t="11222" b="9474"/>
          <a:stretch>
            <a:fillRect/>
          </a:stretch>
        </p:blipFill>
        <p:spPr>
          <a:xfrm>
            <a:off x="4648200" y="1524000"/>
            <a:ext cx="6934200" cy="4724400"/>
          </a:xfrm>
          <a:custGeom>
            <a:avLst>
              <a:gd name="connisteX0" fmla="*/ 0 w 6934200"/>
              <a:gd name="connsiteY0" fmla="*/ 0 h 4724400"/>
              <a:gd name="connisteX1" fmla="*/ 6731000 w 6934200"/>
              <a:gd name="connsiteY1" fmla="*/ 0 h 4724400"/>
              <a:gd name="connisteX2" fmla="*/ 6934200 w 6934200"/>
              <a:gd name="connsiteY2" fmla="*/ 203200 h 4724400"/>
              <a:gd name="connisteX3" fmla="*/ 6934200 w 6934200"/>
              <a:gd name="connsiteY3" fmla="*/ 4521200 h 4724400"/>
              <a:gd name="connisteX4" fmla="*/ 6731000 w 6934200"/>
              <a:gd name="connsiteY4" fmla="*/ 4724400 h 4724400"/>
              <a:gd name="connisteX5" fmla="*/ 0 w 6934200"/>
              <a:gd name="connsiteY5" fmla="*/ 4724400 h 4724400"/>
              <a:gd name="connisteX6" fmla="*/ 0 w 6934200"/>
              <a:gd name="connsiteY6" fmla="*/ 0 h 4724400"/>
            </a:avLst>
            <a:gdLst>
              <a:gd name="connisteX0-1" fmla="*/ 0 w 6934200"/>
              <a:gd name="connsiteY0-2" fmla="*/ 0 h 4724400"/>
              <a:gd name="connisteX1-3" fmla="*/ 6731000 w 6934200"/>
              <a:gd name="connsiteY1-4" fmla="*/ 0 h 4724400"/>
              <a:gd name="connisteX2-5" fmla="*/ 6934200 w 6934200"/>
              <a:gd name="connsiteY2-6" fmla="*/ 203200 h 4724400"/>
              <a:gd name="connisteX3-7" fmla="*/ 6934200 w 6934200"/>
              <a:gd name="connsiteY3-8" fmla="*/ 4521200 h 4724400"/>
              <a:gd name="connisteX4-9" fmla="*/ 6731000 w 6934200"/>
              <a:gd name="connsiteY4-10" fmla="*/ 4724400 h 4724400"/>
              <a:gd name="connisteX5-11" fmla="*/ 0 w 6934200"/>
              <a:gd name="connsiteY5-12" fmla="*/ 4724400 h 4724400"/>
              <a:gd name="connisteX6-13" fmla="*/ 0 w 6934200"/>
              <a:gd name="connsiteY6-14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</a:cxnLst>
            <a:pathLst>
              <a:path w="6934200" h="4724400">
                <a:moveTo>
                  <a:pt x="0" y="0"/>
                </a:move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4521200"/>
                </a:lnTo>
                <a:cubicBezTo>
                  <a:pt x="6934200" y="4633424"/>
                  <a:pt x="6843224" y="4724400"/>
                  <a:pt x="67310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  <a:path w="6934200" h="4724400">
                <a:moveTo>
                  <a:pt x="0" y="0"/>
                </a:move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4521200"/>
                </a:lnTo>
                <a:cubicBezTo>
                  <a:pt x="6934200" y="4633424"/>
                  <a:pt x="6843224" y="4724400"/>
                  <a:pt x="67310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2" name="标题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消费者反馈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文本占位符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400800" y="3860800"/>
            <a:ext cx="5181600" cy="137541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</a:rPr>
              <a:t>适合作为礼品赠送或在特殊场合享用，满足消费者对高品质速食的仪式感需求。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3" name="文本占位符 4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00800" y="3302000"/>
            <a:ext cx="5181600" cy="4064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场景化消费</a:t>
            </a:r>
            <a:r>
              <a:rPr lang="zh-CN" altLang="en-US">
                <a:solidFill>
                  <a:schemeClr val="tx1"/>
                </a:solidFill>
              </a:rPr>
              <a:t>场景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占位符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09600" y="3860800"/>
            <a:ext cx="5181600" cy="137541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/>
              <a:t>在韩国市场中被明确视为高端速食产品，属于泡面品类中的“天花板”级别。</a:t>
            </a:r>
            <a:endParaRPr lang="zh-CN" altLang="en-US" sz="2000"/>
          </a:p>
        </p:txBody>
      </p:sp>
      <p:sp>
        <p:nvSpPr>
          <p:cNvPr id="15" name="文本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09600" y="3302000"/>
            <a:ext cx="5181600" cy="4064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产品层级定位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市场定位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09320" y="614680"/>
            <a:ext cx="1690370" cy="1081405"/>
          </a:xfrm>
        </p:spPr>
        <p:txBody>
          <a:bodyPr/>
          <a:lstStyle/>
          <a:p>
            <a:r>
              <a:rPr lang="zh-CN" altLang="en-US"/>
              <a:t>目录</a:t>
            </a:r>
            <a:endParaRPr lang="zh-CN" altLang="en-US"/>
          </a:p>
        </p:txBody>
      </p:sp>
      <p:sp>
        <p:nvSpPr>
          <p:cNvPr id="3" name="序号"/>
          <p:cNvSpPr txBox="1"/>
          <p:nvPr>
            <p:custDataLst>
              <p:tags r:id="rId2"/>
            </p:custDataLst>
          </p:nvPr>
        </p:nvSpPr>
        <p:spPr>
          <a:xfrm>
            <a:off x="762000" y="3709660"/>
            <a:ext cx="1732695" cy="502482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rmAutofit/>
          </a:bodyPr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  <a:latin typeface="+mj-ea"/>
                <a:ea typeface="+mj-ea"/>
              </a:rPr>
              <a:t>P</a:t>
            </a:r>
            <a:r>
              <a:rPr lang="en-US" sz="2200" b="1" dirty="0">
                <a:solidFill>
                  <a:schemeClr val="accent1"/>
                </a:solidFill>
                <a:latin typeface="+mj-ea"/>
                <a:ea typeface="+mj-ea"/>
              </a:rPr>
              <a:t>ART 01</a:t>
            </a:r>
            <a:endParaRPr lang="en-US" sz="22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" name="项标题"/>
          <p:cNvSpPr txBox="1"/>
          <p:nvPr>
            <p:custDataLst>
              <p:tags r:id="rId3"/>
            </p:custDataLst>
          </p:nvPr>
        </p:nvSpPr>
        <p:spPr>
          <a:xfrm>
            <a:off x="762000" y="4589258"/>
            <a:ext cx="1732695" cy="91832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accent1"/>
                </a:solidFill>
                <a:latin typeface="+mn-ea"/>
              </a:rPr>
              <a:t>品牌定位与背景</a:t>
            </a:r>
            <a:endParaRPr lang="zh-CN" altLang="en-US" sz="2200" b="1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8" name="矩形 35"/>
          <p:cNvSpPr/>
          <p:nvPr>
            <p:custDataLst>
              <p:tags r:id="rId4"/>
            </p:custDataLst>
          </p:nvPr>
        </p:nvSpPr>
        <p:spPr>
          <a:xfrm>
            <a:off x="762000" y="4301356"/>
            <a:ext cx="277231" cy="51957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序号"/>
          <p:cNvSpPr txBox="1"/>
          <p:nvPr>
            <p:custDataLst>
              <p:tags r:id="rId5"/>
            </p:custDataLst>
          </p:nvPr>
        </p:nvSpPr>
        <p:spPr>
          <a:xfrm>
            <a:off x="6274921" y="3709660"/>
            <a:ext cx="1732695" cy="502482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rmAutofit/>
          </a:bodyPr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  <a:latin typeface="+mj-ea"/>
                <a:ea typeface="+mj-ea"/>
              </a:rPr>
              <a:t>P</a:t>
            </a:r>
            <a:r>
              <a:rPr lang="en-US" sz="2200" b="1" dirty="0">
                <a:solidFill>
                  <a:schemeClr val="accent1"/>
                </a:solidFill>
                <a:latin typeface="+mj-ea"/>
                <a:ea typeface="+mj-ea"/>
              </a:rPr>
              <a:t>ART 04</a:t>
            </a:r>
            <a:endParaRPr lang="en-US" sz="22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项标题"/>
          <p:cNvSpPr txBox="1"/>
          <p:nvPr>
            <p:custDataLst>
              <p:tags r:id="rId6"/>
            </p:custDataLst>
          </p:nvPr>
        </p:nvSpPr>
        <p:spPr>
          <a:xfrm>
            <a:off x="6274921" y="4589258"/>
            <a:ext cx="1732695" cy="91832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accent1"/>
                </a:solidFill>
                <a:latin typeface="+mn-ea"/>
              </a:rPr>
              <a:t>营养与热量</a:t>
            </a:r>
            <a:endParaRPr lang="zh-CN" altLang="en-US" sz="2200" b="1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1" name="矩形 40"/>
          <p:cNvSpPr/>
          <p:nvPr>
            <p:custDataLst>
              <p:tags r:id="rId7"/>
            </p:custDataLst>
          </p:nvPr>
        </p:nvSpPr>
        <p:spPr>
          <a:xfrm>
            <a:off x="6274921" y="4301356"/>
            <a:ext cx="277231" cy="51957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序号"/>
          <p:cNvSpPr txBox="1"/>
          <p:nvPr>
            <p:custDataLst>
              <p:tags r:id="rId8"/>
            </p:custDataLst>
          </p:nvPr>
        </p:nvSpPr>
        <p:spPr>
          <a:xfrm>
            <a:off x="2599437" y="3709660"/>
            <a:ext cx="1732695" cy="502482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rmAutofit/>
          </a:bodyPr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  <a:latin typeface="+mj-ea"/>
                <a:ea typeface="+mj-ea"/>
              </a:rPr>
              <a:t>P</a:t>
            </a:r>
            <a:r>
              <a:rPr lang="en-US" sz="2200" b="1" dirty="0">
                <a:solidFill>
                  <a:schemeClr val="accent1"/>
                </a:solidFill>
                <a:latin typeface="+mj-ea"/>
                <a:ea typeface="+mj-ea"/>
              </a:rPr>
              <a:t>ART 02</a:t>
            </a:r>
            <a:endParaRPr lang="en-US" sz="22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3" name="项标题"/>
          <p:cNvSpPr txBox="1"/>
          <p:nvPr>
            <p:custDataLst>
              <p:tags r:id="rId9"/>
            </p:custDataLst>
          </p:nvPr>
        </p:nvSpPr>
        <p:spPr>
          <a:xfrm>
            <a:off x="2599437" y="4589258"/>
            <a:ext cx="1732695" cy="91832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accent1"/>
                </a:solidFill>
                <a:latin typeface="+mn-ea"/>
              </a:rPr>
              <a:t>产品核心特点</a:t>
            </a:r>
            <a:endParaRPr lang="zh-CN" altLang="en-US" sz="2200" b="1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4" name="矩形 44"/>
          <p:cNvSpPr/>
          <p:nvPr>
            <p:custDataLst>
              <p:tags r:id="rId10"/>
            </p:custDataLst>
          </p:nvPr>
        </p:nvSpPr>
        <p:spPr>
          <a:xfrm>
            <a:off x="2599437" y="4301356"/>
            <a:ext cx="277231" cy="51957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序号"/>
          <p:cNvSpPr txBox="1"/>
          <p:nvPr>
            <p:custDataLst>
              <p:tags r:id="rId11"/>
            </p:custDataLst>
          </p:nvPr>
        </p:nvSpPr>
        <p:spPr>
          <a:xfrm>
            <a:off x="4436873" y="3709660"/>
            <a:ext cx="1732695" cy="502482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rmAutofit/>
          </a:bodyPr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  <a:latin typeface="+mj-ea"/>
                <a:ea typeface="+mj-ea"/>
              </a:rPr>
              <a:t>P</a:t>
            </a:r>
            <a:r>
              <a:rPr lang="en-US" sz="2200" b="1" dirty="0">
                <a:solidFill>
                  <a:schemeClr val="accent1"/>
                </a:solidFill>
                <a:latin typeface="+mj-ea"/>
                <a:ea typeface="+mj-ea"/>
              </a:rPr>
              <a:t>ART 03</a:t>
            </a:r>
            <a:endParaRPr lang="en-US" sz="22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6" name="项标题"/>
          <p:cNvSpPr txBox="1"/>
          <p:nvPr>
            <p:custDataLst>
              <p:tags r:id="rId12"/>
            </p:custDataLst>
          </p:nvPr>
        </p:nvSpPr>
        <p:spPr>
          <a:xfrm>
            <a:off x="4436873" y="4589258"/>
            <a:ext cx="1732695" cy="91832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accent1"/>
                </a:solidFill>
                <a:latin typeface="+mn-ea"/>
              </a:rPr>
              <a:t>产品系列与口味</a:t>
            </a:r>
            <a:endParaRPr lang="zh-CN" altLang="en-US" sz="2200" b="1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7" name="矩形 48"/>
          <p:cNvSpPr/>
          <p:nvPr>
            <p:custDataLst>
              <p:tags r:id="rId13"/>
            </p:custDataLst>
          </p:nvPr>
        </p:nvSpPr>
        <p:spPr>
          <a:xfrm>
            <a:off x="4436873" y="4301356"/>
            <a:ext cx="277231" cy="51957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序号"/>
          <p:cNvSpPr txBox="1"/>
          <p:nvPr>
            <p:custDataLst>
              <p:tags r:id="rId14"/>
            </p:custDataLst>
          </p:nvPr>
        </p:nvSpPr>
        <p:spPr>
          <a:xfrm>
            <a:off x="8112358" y="3709660"/>
            <a:ext cx="1732695" cy="502482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rmAutofit/>
          </a:bodyPr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  <a:latin typeface="+mj-ea"/>
                <a:ea typeface="+mj-ea"/>
              </a:rPr>
              <a:t>P</a:t>
            </a:r>
            <a:r>
              <a:rPr lang="en-US" sz="2200" b="1" dirty="0">
                <a:solidFill>
                  <a:schemeClr val="accent1"/>
                </a:solidFill>
                <a:latin typeface="+mj-ea"/>
                <a:ea typeface="+mj-ea"/>
              </a:rPr>
              <a:t>ART 05</a:t>
            </a:r>
            <a:endParaRPr lang="en-US" sz="22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9" name="项标题"/>
          <p:cNvSpPr txBox="1"/>
          <p:nvPr>
            <p:custDataLst>
              <p:tags r:id="rId15"/>
            </p:custDataLst>
          </p:nvPr>
        </p:nvSpPr>
        <p:spPr>
          <a:xfrm>
            <a:off x="8112358" y="4589258"/>
            <a:ext cx="1732695" cy="91832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accent1"/>
                </a:solidFill>
                <a:latin typeface="+mn-ea"/>
              </a:rPr>
              <a:t>市场评价</a:t>
            </a:r>
            <a:endParaRPr lang="zh-CN" altLang="en-US" sz="2200" b="1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0" name="矩形 7"/>
          <p:cNvSpPr/>
          <p:nvPr>
            <p:custDataLst>
              <p:tags r:id="rId16"/>
            </p:custDataLst>
          </p:nvPr>
        </p:nvSpPr>
        <p:spPr>
          <a:xfrm>
            <a:off x="8112358" y="4301356"/>
            <a:ext cx="277231" cy="51957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序号"/>
          <p:cNvSpPr txBox="1"/>
          <p:nvPr>
            <p:custDataLst>
              <p:tags r:id="rId17"/>
            </p:custDataLst>
          </p:nvPr>
        </p:nvSpPr>
        <p:spPr>
          <a:xfrm>
            <a:off x="9949794" y="3709660"/>
            <a:ext cx="1732695" cy="502482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rmAutofit/>
          </a:bodyPr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  <a:latin typeface="+mj-ea"/>
                <a:ea typeface="+mj-ea"/>
              </a:rPr>
              <a:t>P</a:t>
            </a:r>
            <a:r>
              <a:rPr lang="en-US" sz="2200" b="1" dirty="0">
                <a:solidFill>
                  <a:schemeClr val="accent1"/>
                </a:solidFill>
                <a:latin typeface="+mj-ea"/>
                <a:ea typeface="+mj-ea"/>
              </a:rPr>
              <a:t>ART 06</a:t>
            </a:r>
            <a:endParaRPr lang="en-US" sz="22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2" name="项标题"/>
          <p:cNvSpPr txBox="1"/>
          <p:nvPr>
            <p:custDataLst>
              <p:tags r:id="rId18"/>
            </p:custDataLst>
          </p:nvPr>
        </p:nvSpPr>
        <p:spPr>
          <a:xfrm>
            <a:off x="9949794" y="4589258"/>
            <a:ext cx="1732695" cy="91832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accent1"/>
                </a:solidFill>
                <a:latin typeface="+mn-ea"/>
              </a:rPr>
              <a:t>产品总结</a:t>
            </a:r>
            <a:endParaRPr lang="zh-CN" altLang="en-US" sz="2200" b="1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3" name="矩形 20"/>
          <p:cNvSpPr/>
          <p:nvPr>
            <p:custDataLst>
              <p:tags r:id="rId19"/>
            </p:custDataLst>
          </p:nvPr>
        </p:nvSpPr>
        <p:spPr>
          <a:xfrm>
            <a:off x="9949794" y="4301356"/>
            <a:ext cx="277231" cy="51957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产品总结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PART-06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占位符 1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483600" y="2032000"/>
            <a:ext cx="3098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蔬菜包含大片香菇、干葱等高级配料，分量十足，短保质期确保食材新鲜度，健康无负担。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文本占位符 10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483600" y="1524000"/>
            <a:ext cx="3098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高端配料与短保质期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6" name="装饰 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83312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7" name="文本占位符 8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622800" y="2032000"/>
            <a:ext cx="3098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牛肉、牛骨、鸡肉、海带等食材文火慢炖20小时，浓缩液态汤料保留本真味道，无人工香精和防腐剂，呈现自然鲜美。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占位符 7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622800" y="1524000"/>
            <a:ext cx="3098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20小时慢熬灵魂汤底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装饰  5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44704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0" name="文本占位符 5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762000" y="2032000"/>
            <a:ext cx="3098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采用鸡汤和面工艺，高筋小麦粉搭配江原道碱性矿物质水制成，面条Q弹有嚼劲，非油炸版本比普通油炸泡面脂肪含量低约30%。</a:t>
            </a:r>
            <a:endParaRPr lang="zh-CN" altLang="en-US"/>
          </a:p>
        </p:txBody>
      </p:sp>
      <p:sp>
        <p:nvSpPr>
          <p:cNvPr id="31" name="文本占位符 4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62000" y="1524000"/>
            <a:ext cx="3098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非油炸健康面饼工艺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装饰 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96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33" name="内容占位符 2" descr="1b0cf612-dba8-11f0-a425-1ed862831b5c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t="343" b="343"/>
          <a:stretch>
            <a:fillRect/>
          </a:stretch>
        </p:blipFill>
        <p:spPr>
          <a:xfrm>
            <a:off x="609600" y="3708400"/>
            <a:ext cx="10972800" cy="2540000"/>
          </a:xfrm>
          <a:custGeom>
            <a:avLst>
              <a:gd name="connisteX0" fmla="*/ 0 w 10972800"/>
              <a:gd name="connsiteY0" fmla="*/ 203200 h 2540000"/>
              <a:gd name="connisteX1" fmla="*/ 203200 w 10972800"/>
              <a:gd name="connsiteY1" fmla="*/ 0 h 2540000"/>
              <a:gd name="connisteX2" fmla="*/ 10769600 w 10972800"/>
              <a:gd name="connsiteY2" fmla="*/ 0 h 2540000"/>
              <a:gd name="connisteX3" fmla="*/ 10972800 w 10972800"/>
              <a:gd name="connsiteY3" fmla="*/ 203200 h 2540000"/>
              <a:gd name="connisteX4" fmla="*/ 10972800 w 10972800"/>
              <a:gd name="connsiteY4" fmla="*/ 2336800 h 2540000"/>
              <a:gd name="connisteX5" fmla="*/ 10769600 w 10972800"/>
              <a:gd name="connsiteY5" fmla="*/ 2540000 h 2540000"/>
              <a:gd name="connisteX6" fmla="*/ 203200 w 10972800"/>
              <a:gd name="connsiteY6" fmla="*/ 2540000 h 2540000"/>
              <a:gd name="connisteX7" fmla="*/ 0 w 10972800"/>
              <a:gd name="connsiteY7" fmla="*/ 2336800 h 2540000"/>
              <a:gd name="connisteX8" fmla="*/ 0 w 10972800"/>
              <a:gd name="connsiteY8" fmla="*/ 203200 h 2540000"/>
            </a:avLst>
            <a:gdLst>
              <a:gd name="connisteX0-1" fmla="*/ 0 w 10972800"/>
              <a:gd name="connsiteY0-2" fmla="*/ 203200 h 2540000"/>
              <a:gd name="connisteX1-3" fmla="*/ 203200 w 10972800"/>
              <a:gd name="connsiteY1-4" fmla="*/ 0 h 2540000"/>
              <a:gd name="connisteX2-5" fmla="*/ 10769600 w 10972800"/>
              <a:gd name="connsiteY2-6" fmla="*/ 0 h 2540000"/>
              <a:gd name="connisteX3-7" fmla="*/ 10972800 w 10972800"/>
              <a:gd name="connsiteY3-8" fmla="*/ 203200 h 2540000"/>
              <a:gd name="connisteX4-9" fmla="*/ 10972800 w 10972800"/>
              <a:gd name="connsiteY4-10" fmla="*/ 2336800 h 2540000"/>
              <a:gd name="connisteX5-11" fmla="*/ 10769600 w 10972800"/>
              <a:gd name="connsiteY5-12" fmla="*/ 2540000 h 2540000"/>
              <a:gd name="connisteX6-13" fmla="*/ 203200 w 10972800"/>
              <a:gd name="connsiteY6-14" fmla="*/ 2540000 h 2540000"/>
              <a:gd name="connisteX7-15" fmla="*/ 0 w 10972800"/>
              <a:gd name="connsiteY7-16" fmla="*/ 2336800 h 2540000"/>
              <a:gd name="connisteX8-17" fmla="*/ 0 w 10972800"/>
              <a:gd name="connsiteY8-18" fmla="*/ 203200 h 2540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34" name="标题 1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核心优势总结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" name="文本占位符 1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534400" y="4495800"/>
            <a:ext cx="26416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非油炸版本低脂肪、热量适中（每包约390大卡），适合追求健康与便捷的现代生活方式人群。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占位符 15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534400" y="3937000"/>
            <a:ext cx="26416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健康速食新选择</a:t>
            </a:r>
            <a:endParaRPr lang="zh-CN" altLang="en-US"/>
          </a:p>
        </p:txBody>
      </p:sp>
      <p:pic>
        <p:nvPicPr>
          <p:cNvPr id="36" name="图片占位符 17"/>
          <p:cNvPicPr/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48800" y="2413000"/>
            <a:ext cx="812800" cy="812800"/>
          </a:xfrm>
          <a:prstGeom prst="rect">
            <a:avLst/>
          </a:prstGeom>
        </p:spPr>
      </p:pic>
      <p:sp>
        <p:nvSpPr>
          <p:cNvPr id="37" name="装饰 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9093200" y="2057400"/>
            <a:ext cx="1524000" cy="1524000"/>
          </a:xfrm>
          <a:custGeom>
            <a:avLst/>
            <a:gdLst>
              <a:gd name="connisteX0" fmla="*/ 0 w 1524000"/>
              <a:gd name="connsiteY0" fmla="*/ 762000 h 1524000"/>
              <a:gd name="connisteX1" fmla="*/ 762000 w 1524000"/>
              <a:gd name="connsiteY1" fmla="*/ 0 h 1524000"/>
              <a:gd name="connisteX2" fmla="*/ 762000 w 1524000"/>
              <a:gd name="connsiteY2" fmla="*/ 0 h 1524000"/>
              <a:gd name="connisteX3" fmla="*/ 1524000 w 1524000"/>
              <a:gd name="connsiteY3" fmla="*/ 762000 h 1524000"/>
              <a:gd name="connisteX4" fmla="*/ 1524000 w 1524000"/>
              <a:gd name="connsiteY4" fmla="*/ 762000 h 1524000"/>
              <a:gd name="connisteX5" fmla="*/ 762000 w 1524000"/>
              <a:gd name="connsiteY5" fmla="*/ 1524000 h 1524000"/>
              <a:gd name="connisteX6" fmla="*/ 762000 w 1524000"/>
              <a:gd name="connsiteY6" fmla="*/ 1524000 h 1524000"/>
              <a:gd name="connisteX7" fmla="*/ 0 w 1524000"/>
              <a:gd name="connsiteY7" fmla="*/ 762000 h 1524000"/>
              <a:gd name="connisteX8" fmla="*/ 0 w 1524000"/>
              <a:gd name="connsiteY8" fmla="*/ 762000 h 1524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524000" h="1524000">
                <a:moveTo>
                  <a:pt x="0" y="762000"/>
                </a:moveTo>
                <a:cubicBezTo>
                  <a:pt x="0" y="341159"/>
                  <a:pt x="341159" y="0"/>
                  <a:pt x="762000" y="0"/>
                </a:cubicBezTo>
                <a:lnTo>
                  <a:pt x="762000" y="0"/>
                </a:lnTo>
                <a:cubicBezTo>
                  <a:pt x="1182841" y="0"/>
                  <a:pt x="1524000" y="341159"/>
                  <a:pt x="1524000" y="762000"/>
                </a:cubicBezTo>
                <a:lnTo>
                  <a:pt x="1524000" y="762000"/>
                </a:lnTo>
                <a:cubicBezTo>
                  <a:pt x="1524000" y="1182841"/>
                  <a:pt x="1182841" y="1524000"/>
                  <a:pt x="762000" y="1524000"/>
                </a:cubicBezTo>
                <a:lnTo>
                  <a:pt x="762000" y="1524000"/>
                </a:lnTo>
                <a:cubicBezTo>
                  <a:pt x="341159" y="1524000"/>
                  <a:pt x="0" y="1182841"/>
                  <a:pt x="0" y="762000"/>
                </a:cubicBezTo>
                <a:lnTo>
                  <a:pt x="0" y="7620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8" name="装饰 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8128000" y="1524000"/>
            <a:ext cx="3454400" cy="4724400"/>
          </a:xfrm>
          <a:custGeom>
            <a:avLst/>
            <a:gdLst>
              <a:gd name="connisteX0" fmla="*/ 0 w 3454400"/>
              <a:gd name="connsiteY0" fmla="*/ 203200 h 4724400"/>
              <a:gd name="connisteX1" fmla="*/ 203200 w 3454400"/>
              <a:gd name="connsiteY1" fmla="*/ 0 h 4724400"/>
              <a:gd name="connisteX2" fmla="*/ 3251200 w 3454400"/>
              <a:gd name="connsiteY2" fmla="*/ 0 h 4724400"/>
              <a:gd name="connisteX3" fmla="*/ 3454400 w 3454400"/>
              <a:gd name="connsiteY3" fmla="*/ 203200 h 4724400"/>
              <a:gd name="connisteX4" fmla="*/ 3454400 w 3454400"/>
              <a:gd name="connsiteY4" fmla="*/ 4521200 h 4724400"/>
              <a:gd name="connisteX5" fmla="*/ 3251200 w 3454400"/>
              <a:gd name="connsiteY5" fmla="*/ 4724400 h 4724400"/>
              <a:gd name="connisteX6" fmla="*/ 203200 w 3454400"/>
              <a:gd name="connsiteY6" fmla="*/ 4724400 h 4724400"/>
              <a:gd name="connisteX7" fmla="*/ 0 w 3454400"/>
              <a:gd name="connsiteY7" fmla="*/ 4521200 h 4724400"/>
              <a:gd name="connisteX8" fmla="*/ 0 w 3454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4521200"/>
                </a:lnTo>
                <a:cubicBezTo>
                  <a:pt x="3454400" y="4633424"/>
                  <a:pt x="3363424" y="4724400"/>
                  <a:pt x="3251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文本占位符 1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4775200" y="4495800"/>
            <a:ext cx="26416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融合传统工艺与高端原料，还原地道韩式拉面风味，是体验正宗韩式速食的理想选择。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文本占位符 10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4775200" y="3937000"/>
            <a:ext cx="26416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正宗韩式风味体验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1" name="图片占位符 19"/>
          <p:cNvPicPr/>
          <p:nvPr>
            <p:custDataLst>
              <p:tags r:id="rId10"/>
            </p:custDataLst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689600" y="2413000"/>
            <a:ext cx="812800" cy="812800"/>
          </a:xfrm>
          <a:prstGeom prst="rect">
            <a:avLst/>
          </a:prstGeom>
        </p:spPr>
      </p:pic>
      <p:sp>
        <p:nvSpPr>
          <p:cNvPr id="42" name="装饰  7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5334000" y="2057400"/>
            <a:ext cx="1524000" cy="1524000"/>
          </a:xfrm>
          <a:custGeom>
            <a:avLst/>
            <a:gdLst>
              <a:gd name="connisteX0" fmla="*/ 0 w 1524000"/>
              <a:gd name="connsiteY0" fmla="*/ 762000 h 1524000"/>
              <a:gd name="connisteX1" fmla="*/ 762000 w 1524000"/>
              <a:gd name="connsiteY1" fmla="*/ 0 h 1524000"/>
              <a:gd name="connisteX2" fmla="*/ 762000 w 1524000"/>
              <a:gd name="connsiteY2" fmla="*/ 0 h 1524000"/>
              <a:gd name="connisteX3" fmla="*/ 1524000 w 1524000"/>
              <a:gd name="connsiteY3" fmla="*/ 762000 h 1524000"/>
              <a:gd name="connisteX4" fmla="*/ 1524000 w 1524000"/>
              <a:gd name="connsiteY4" fmla="*/ 762000 h 1524000"/>
              <a:gd name="connisteX5" fmla="*/ 762000 w 1524000"/>
              <a:gd name="connsiteY5" fmla="*/ 1524000 h 1524000"/>
              <a:gd name="connisteX6" fmla="*/ 762000 w 1524000"/>
              <a:gd name="connsiteY6" fmla="*/ 1524000 h 1524000"/>
              <a:gd name="connisteX7" fmla="*/ 0 w 1524000"/>
              <a:gd name="connsiteY7" fmla="*/ 762000 h 1524000"/>
              <a:gd name="connisteX8" fmla="*/ 0 w 1524000"/>
              <a:gd name="connsiteY8" fmla="*/ 762000 h 1524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524000" h="1524000">
                <a:moveTo>
                  <a:pt x="0" y="762000"/>
                </a:moveTo>
                <a:cubicBezTo>
                  <a:pt x="0" y="341159"/>
                  <a:pt x="341159" y="0"/>
                  <a:pt x="762000" y="0"/>
                </a:cubicBezTo>
                <a:lnTo>
                  <a:pt x="762000" y="0"/>
                </a:lnTo>
                <a:cubicBezTo>
                  <a:pt x="1182841" y="0"/>
                  <a:pt x="1524000" y="341159"/>
                  <a:pt x="1524000" y="762000"/>
                </a:cubicBezTo>
                <a:lnTo>
                  <a:pt x="1524000" y="762000"/>
                </a:lnTo>
                <a:cubicBezTo>
                  <a:pt x="1524000" y="1182841"/>
                  <a:pt x="1182841" y="1524000"/>
                  <a:pt x="762000" y="1524000"/>
                </a:cubicBezTo>
                <a:lnTo>
                  <a:pt x="762000" y="1524000"/>
                </a:lnTo>
                <a:cubicBezTo>
                  <a:pt x="341159" y="1524000"/>
                  <a:pt x="0" y="1182841"/>
                  <a:pt x="0" y="762000"/>
                </a:cubicBezTo>
                <a:lnTo>
                  <a:pt x="0" y="7620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3" name="装饰  6"/>
          <p:cNvSpPr>
            <a:spLocks noGrp="1"/>
          </p:cNvSpPr>
          <p:nvPr>
            <p:custDataLst>
              <p:tags r:id="rId14"/>
            </p:custDataLst>
          </p:nvPr>
        </p:nvSpPr>
        <p:spPr>
          <a:xfrm>
            <a:off x="4368800" y="1524000"/>
            <a:ext cx="3454400" cy="4724400"/>
          </a:xfrm>
          <a:custGeom>
            <a:avLst/>
            <a:gdLst>
              <a:gd name="connisteX0" fmla="*/ 0 w 3454400"/>
              <a:gd name="connsiteY0" fmla="*/ 203200 h 4724400"/>
              <a:gd name="connisteX1" fmla="*/ 203200 w 3454400"/>
              <a:gd name="connsiteY1" fmla="*/ 0 h 4724400"/>
              <a:gd name="connisteX2" fmla="*/ 3251200 w 3454400"/>
              <a:gd name="connsiteY2" fmla="*/ 0 h 4724400"/>
              <a:gd name="connisteX3" fmla="*/ 3454400 w 3454400"/>
              <a:gd name="connsiteY3" fmla="*/ 203200 h 4724400"/>
              <a:gd name="connisteX4" fmla="*/ 3454400 w 3454400"/>
              <a:gd name="connsiteY4" fmla="*/ 4521200 h 4724400"/>
              <a:gd name="connisteX5" fmla="*/ 3251200 w 3454400"/>
              <a:gd name="connsiteY5" fmla="*/ 4724400 h 4724400"/>
              <a:gd name="connisteX6" fmla="*/ 203200 w 3454400"/>
              <a:gd name="connsiteY6" fmla="*/ 4724400 h 4724400"/>
              <a:gd name="connisteX7" fmla="*/ 0 w 3454400"/>
              <a:gd name="connsiteY7" fmla="*/ 4521200 h 4724400"/>
              <a:gd name="connisteX8" fmla="*/ 0 w 3454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4521200"/>
                </a:lnTo>
                <a:cubicBezTo>
                  <a:pt x="3454400" y="4633424"/>
                  <a:pt x="3363424" y="4724400"/>
                  <a:pt x="3251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4" name="文本占位符 6"/>
          <p:cNvSpPr>
            <a:spLocks noGrp="1"/>
          </p:cNvSpPr>
          <p:nvPr>
            <p:custDataLst>
              <p:tags r:id="rId15"/>
            </p:custDataLst>
          </p:nvPr>
        </p:nvSpPr>
        <p:spPr>
          <a:xfrm>
            <a:off x="1016000" y="4495800"/>
            <a:ext cx="26416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虽价格较高，但因品质出众长期处于断货状态，消费者评价“贵是真的贵，好吃是真的好吃”，性价比获认可。</a:t>
            </a:r>
            <a:endParaRPr lang="zh-CN" altLang="en-US"/>
          </a:p>
        </p:txBody>
      </p:sp>
      <p:sp>
        <p:nvSpPr>
          <p:cNvPr id="45" name="文本占位符 5"/>
          <p:cNvSpPr>
            <a:spLocks noGrp="1"/>
          </p:cNvSpPr>
          <p:nvPr>
            <p:custDataLst>
              <p:tags r:id="rId16"/>
            </p:custDataLst>
          </p:nvPr>
        </p:nvSpPr>
        <p:spPr>
          <a:xfrm>
            <a:off x="1016000" y="3937000"/>
            <a:ext cx="26416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品质与价格的平衡</a:t>
            </a:r>
            <a:endParaRPr lang="zh-CN" altLang="en-US"/>
          </a:p>
        </p:txBody>
      </p:sp>
      <p:pic>
        <p:nvPicPr>
          <p:cNvPr id="46" name="图片占位符 18"/>
          <p:cNvPicPr/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930400" y="2413000"/>
            <a:ext cx="812800" cy="812800"/>
          </a:xfrm>
          <a:prstGeom prst="rect">
            <a:avLst/>
          </a:prstGeom>
        </p:spPr>
      </p:pic>
      <p:sp>
        <p:nvSpPr>
          <p:cNvPr id="47" name="装饰  2"/>
          <p:cNvSpPr>
            <a:spLocks noGrp="1"/>
          </p:cNvSpPr>
          <p:nvPr>
            <p:custDataLst>
              <p:tags r:id="rId20"/>
            </p:custDataLst>
          </p:nvPr>
        </p:nvSpPr>
        <p:spPr>
          <a:xfrm>
            <a:off x="1574800" y="2057400"/>
            <a:ext cx="1524000" cy="1524000"/>
          </a:xfrm>
          <a:custGeom>
            <a:avLst/>
            <a:gdLst>
              <a:gd name="connisteX0" fmla="*/ 0 w 1524000"/>
              <a:gd name="connsiteY0" fmla="*/ 762000 h 1524000"/>
              <a:gd name="connisteX1" fmla="*/ 762000 w 1524000"/>
              <a:gd name="connsiteY1" fmla="*/ 0 h 1524000"/>
              <a:gd name="connisteX2" fmla="*/ 762000 w 1524000"/>
              <a:gd name="connsiteY2" fmla="*/ 0 h 1524000"/>
              <a:gd name="connisteX3" fmla="*/ 1524000 w 1524000"/>
              <a:gd name="connsiteY3" fmla="*/ 762000 h 1524000"/>
              <a:gd name="connisteX4" fmla="*/ 1524000 w 1524000"/>
              <a:gd name="connsiteY4" fmla="*/ 762000 h 1524000"/>
              <a:gd name="connisteX5" fmla="*/ 762000 w 1524000"/>
              <a:gd name="connsiteY5" fmla="*/ 1524000 h 1524000"/>
              <a:gd name="connisteX6" fmla="*/ 762000 w 1524000"/>
              <a:gd name="connsiteY6" fmla="*/ 1524000 h 1524000"/>
              <a:gd name="connisteX7" fmla="*/ 0 w 1524000"/>
              <a:gd name="connsiteY7" fmla="*/ 762000 h 1524000"/>
              <a:gd name="connisteX8" fmla="*/ 0 w 1524000"/>
              <a:gd name="connsiteY8" fmla="*/ 762000 h 1524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524000" h="1524000">
                <a:moveTo>
                  <a:pt x="0" y="762000"/>
                </a:moveTo>
                <a:cubicBezTo>
                  <a:pt x="0" y="341159"/>
                  <a:pt x="341159" y="0"/>
                  <a:pt x="762000" y="0"/>
                </a:cubicBezTo>
                <a:lnTo>
                  <a:pt x="762000" y="0"/>
                </a:lnTo>
                <a:cubicBezTo>
                  <a:pt x="1182841" y="0"/>
                  <a:pt x="1524000" y="341159"/>
                  <a:pt x="1524000" y="762000"/>
                </a:cubicBezTo>
                <a:lnTo>
                  <a:pt x="1524000" y="762000"/>
                </a:lnTo>
                <a:cubicBezTo>
                  <a:pt x="1524000" y="1182841"/>
                  <a:pt x="1182841" y="1524000"/>
                  <a:pt x="762000" y="1524000"/>
                </a:cubicBezTo>
                <a:lnTo>
                  <a:pt x="762000" y="1524000"/>
                </a:lnTo>
                <a:cubicBezTo>
                  <a:pt x="341159" y="1524000"/>
                  <a:pt x="0" y="1182841"/>
                  <a:pt x="0" y="762000"/>
                </a:cubicBezTo>
                <a:lnTo>
                  <a:pt x="0" y="7620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8" name="装饰  1"/>
          <p:cNvSpPr>
            <a:spLocks noGrp="1"/>
          </p:cNvSpPr>
          <p:nvPr>
            <p:custDataLst>
              <p:tags r:id="rId21"/>
            </p:custDataLst>
          </p:nvPr>
        </p:nvSpPr>
        <p:spPr>
          <a:xfrm>
            <a:off x="609600" y="1524000"/>
            <a:ext cx="3454400" cy="4724400"/>
          </a:xfrm>
          <a:custGeom>
            <a:avLst/>
            <a:gdLst>
              <a:gd name="connisteX0" fmla="*/ 0 w 3454400"/>
              <a:gd name="connsiteY0" fmla="*/ 203200 h 4724400"/>
              <a:gd name="connisteX1" fmla="*/ 203200 w 3454400"/>
              <a:gd name="connsiteY1" fmla="*/ 0 h 4724400"/>
              <a:gd name="connisteX2" fmla="*/ 3251200 w 3454400"/>
              <a:gd name="connsiteY2" fmla="*/ 0 h 4724400"/>
              <a:gd name="connisteX3" fmla="*/ 3454400 w 3454400"/>
              <a:gd name="connsiteY3" fmla="*/ 203200 h 4724400"/>
              <a:gd name="connisteX4" fmla="*/ 3454400 w 3454400"/>
              <a:gd name="connsiteY4" fmla="*/ 4521200 h 4724400"/>
              <a:gd name="connisteX5" fmla="*/ 3251200 w 3454400"/>
              <a:gd name="connsiteY5" fmla="*/ 4724400 h 4724400"/>
              <a:gd name="connisteX6" fmla="*/ 203200 w 3454400"/>
              <a:gd name="connsiteY6" fmla="*/ 4724400 h 4724400"/>
              <a:gd name="connisteX7" fmla="*/ 0 w 3454400"/>
              <a:gd name="connsiteY7" fmla="*/ 4521200 h 4724400"/>
              <a:gd name="connisteX8" fmla="*/ 0 w 3454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4521200"/>
                </a:lnTo>
                <a:cubicBezTo>
                  <a:pt x="3454400" y="4633424"/>
                  <a:pt x="3363424" y="4724400"/>
                  <a:pt x="3251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9" name="标题 1"/>
          <p:cNvSpPr>
            <a:spLocks noGrp="1"/>
          </p:cNvSpPr>
          <p:nvPr>
            <p:custDataLst>
              <p:tags r:id="rId22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消费推荐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文本占位符 8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331200" y="4724400"/>
            <a:ext cx="32512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快速补充能量（富含优质碳水和适量蛋白质），适合早餐、夜宵、户外出行等多种场景，便捷又营养。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占位符 7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331200" y="4165600"/>
            <a:ext cx="32512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多场景食用适配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0" name="文本占位符 6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470400" y="4724400"/>
            <a:ext cx="32512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原味适合清淡口味及儿童，辣味满足微辣爱好者，10倍辣针对重度辣食人群，鱿鱼味拓展海鲜风味市场，覆盖多元需求。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占位符 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470400" y="4165600"/>
            <a:ext cx="32512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口味偏好全覆盖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2" name="文本占位符 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09600" y="4724400"/>
            <a:ext cx="32512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无人工添加剂，健康无负担，适合儿童、孕妇等对饮食有较高要求的特殊人群食用。</a:t>
            </a:r>
            <a:endParaRPr lang="zh-CN" altLang="en-US"/>
          </a:p>
        </p:txBody>
      </p:sp>
      <p:sp>
        <p:nvSpPr>
          <p:cNvPr id="23" name="文本占位符 3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09600" y="4165600"/>
            <a:ext cx="32512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特殊人群友好之选</a:t>
            </a:r>
            <a:endParaRPr lang="zh-CN" altLang="en-US">
              <a:solidFill>
                <a:schemeClr val="accent1"/>
              </a:solidFill>
            </a:endParaRPr>
          </a:p>
        </p:txBody>
      </p:sp>
      <p:pic>
        <p:nvPicPr>
          <p:cNvPr id="24" name="内容占位符 2" descr="1b30d654-dba8-11f0-bbe4-e20cb6775bc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t="575" b="575"/>
          <a:stretch>
            <a:fillRect/>
          </a:stretch>
        </p:blipFill>
        <p:spPr>
          <a:xfrm>
            <a:off x="609600" y="1524000"/>
            <a:ext cx="10972800" cy="2184400"/>
          </a:xfrm>
          <a:custGeom>
            <a:avLst>
              <a:gd name="connisteX0" fmla="*/ 0 w 10972800"/>
              <a:gd name="connsiteY0" fmla="*/ 203200 h 2184400"/>
              <a:gd name="connisteX1" fmla="*/ 203200 w 10972800"/>
              <a:gd name="connsiteY1" fmla="*/ 0 h 2184400"/>
              <a:gd name="connisteX2" fmla="*/ 10769600 w 10972800"/>
              <a:gd name="connsiteY2" fmla="*/ 0 h 2184400"/>
              <a:gd name="connisteX3" fmla="*/ 10972800 w 10972800"/>
              <a:gd name="connsiteY3" fmla="*/ 203200 h 2184400"/>
              <a:gd name="connisteX4" fmla="*/ 10972800 w 10972800"/>
              <a:gd name="connsiteY4" fmla="*/ 1981200 h 2184400"/>
              <a:gd name="connisteX5" fmla="*/ 10769600 w 10972800"/>
              <a:gd name="connsiteY5" fmla="*/ 2184400 h 2184400"/>
              <a:gd name="connisteX6" fmla="*/ 203200 w 10972800"/>
              <a:gd name="connsiteY6" fmla="*/ 2184400 h 2184400"/>
              <a:gd name="connisteX7" fmla="*/ 0 w 10972800"/>
              <a:gd name="connsiteY7" fmla="*/ 1981200 h 2184400"/>
              <a:gd name="connisteX8" fmla="*/ 0 w 10972800"/>
              <a:gd name="connsiteY8" fmla="*/ 203200 h 2184400"/>
            </a:avLst>
            <a:gdLst>
              <a:gd name="connisteX0-1" fmla="*/ 0 w 10972800"/>
              <a:gd name="connsiteY0-2" fmla="*/ 203200 h 2184400"/>
              <a:gd name="connisteX1-3" fmla="*/ 203200 w 10972800"/>
              <a:gd name="connsiteY1-4" fmla="*/ 0 h 2184400"/>
              <a:gd name="connisteX2-5" fmla="*/ 10769600 w 10972800"/>
              <a:gd name="connsiteY2-6" fmla="*/ 0 h 2184400"/>
              <a:gd name="connisteX3-7" fmla="*/ 10972800 w 10972800"/>
              <a:gd name="connsiteY3-8" fmla="*/ 203200 h 2184400"/>
              <a:gd name="connisteX4-9" fmla="*/ 10972800 w 10972800"/>
              <a:gd name="connsiteY4-10" fmla="*/ 1981200 h 2184400"/>
              <a:gd name="connisteX5-11" fmla="*/ 10769600 w 10972800"/>
              <a:gd name="connsiteY5-12" fmla="*/ 2184400 h 2184400"/>
              <a:gd name="connisteX6-13" fmla="*/ 203200 w 10972800"/>
              <a:gd name="connsiteY6-14" fmla="*/ 2184400 h 2184400"/>
              <a:gd name="connisteX7-15" fmla="*/ 0 w 10972800"/>
              <a:gd name="connsiteY7-16" fmla="*/ 1981200 h 2184400"/>
              <a:gd name="connisteX8-17" fmla="*/ 0 w 10972800"/>
              <a:gd name="connsiteY8-18" fmla="*/ 203200 h 218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10972800" h="218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981200"/>
                </a:lnTo>
                <a:cubicBezTo>
                  <a:pt x="10972800" y="2093424"/>
                  <a:pt x="10881824" y="2184400"/>
                  <a:pt x="10769600" y="2184400"/>
                </a:cubicBezTo>
                <a:lnTo>
                  <a:pt x="203200" y="2184400"/>
                </a:lnTo>
                <a:cubicBezTo>
                  <a:pt x="90976" y="2184400"/>
                  <a:pt x="0" y="2093424"/>
                  <a:pt x="0" y="1981200"/>
                </a:cubicBezTo>
                <a:lnTo>
                  <a:pt x="0" y="203200"/>
                </a:lnTo>
                <a:close/>
              </a:path>
              <a:path w="10972800" h="218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981200"/>
                </a:lnTo>
                <a:cubicBezTo>
                  <a:pt x="10972800" y="2093424"/>
                  <a:pt x="10881824" y="2184400"/>
                  <a:pt x="10769600" y="2184400"/>
                </a:cubicBezTo>
                <a:lnTo>
                  <a:pt x="203200" y="2184400"/>
                </a:lnTo>
                <a:cubicBezTo>
                  <a:pt x="90976" y="2184400"/>
                  <a:pt x="0" y="2093424"/>
                  <a:pt x="0" y="198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5" name="标题 1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适用人群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文本占位符 1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483600" y="5029200"/>
            <a:ext cx="3098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持续优化配方，探索低钠、高蛋白等更细分健康需求，推出针对健身人群、控糖人群的定制化产品，引领速食健康升级。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文本占位符 10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483600" y="4521200"/>
            <a:ext cx="3098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健康概念深化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6" name="装饰 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83312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7" name="文本占位符 8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622800" y="5029200"/>
            <a:ext cx="3098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依托在韩国市场的高端口碑，未来或进一步拓展海外市场，让更多国家消费者体验韩式高端拉面品质。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占位符 7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622800" y="4521200"/>
            <a:ext cx="3098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市场版图扩张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装饰  5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44704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0" name="文本占位符 5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762000" y="5029200"/>
            <a:ext cx="3098800" cy="12192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基于现有鱿鱼味新品的市场反馈，有望推出更多地域特色或季节限定口味，如泡菜味、芝士味等，丰富产品矩阵。</a:t>
            </a:r>
            <a:endParaRPr lang="zh-CN" altLang="en-US"/>
          </a:p>
        </p:txBody>
      </p:sp>
      <p:sp>
        <p:nvSpPr>
          <p:cNvPr id="31" name="文本占位符 4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62000" y="4521200"/>
            <a:ext cx="30988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口味创新拓展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装饰 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96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lt1"/>
                </a:solidFill>
              </a:rPr>
              <a:t> </a:t>
            </a:r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33" name="内容占位符 2" descr="1ae09aab-dba8-11f0-a8e1-e2a21b1a72ab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t="343" b="343"/>
          <a:stretch>
            <a:fillRect/>
          </a:stretch>
        </p:blipFill>
        <p:spPr>
          <a:xfrm>
            <a:off x="609600" y="1524000"/>
            <a:ext cx="10972800" cy="2540000"/>
          </a:xfrm>
          <a:custGeom>
            <a:avLst>
              <a:gd name="connisteX0" fmla="*/ 0 w 10972800"/>
              <a:gd name="connsiteY0" fmla="*/ 203200 h 2540000"/>
              <a:gd name="connisteX1" fmla="*/ 203200 w 10972800"/>
              <a:gd name="connsiteY1" fmla="*/ 0 h 2540000"/>
              <a:gd name="connisteX2" fmla="*/ 10769600 w 10972800"/>
              <a:gd name="connsiteY2" fmla="*/ 0 h 2540000"/>
              <a:gd name="connisteX3" fmla="*/ 10972800 w 10972800"/>
              <a:gd name="connsiteY3" fmla="*/ 203200 h 2540000"/>
              <a:gd name="connisteX4" fmla="*/ 10972800 w 10972800"/>
              <a:gd name="connsiteY4" fmla="*/ 2336800 h 2540000"/>
              <a:gd name="connisteX5" fmla="*/ 10769600 w 10972800"/>
              <a:gd name="connsiteY5" fmla="*/ 2540000 h 2540000"/>
              <a:gd name="connisteX6" fmla="*/ 203200 w 10972800"/>
              <a:gd name="connsiteY6" fmla="*/ 2540000 h 2540000"/>
              <a:gd name="connisteX7" fmla="*/ 0 w 10972800"/>
              <a:gd name="connsiteY7" fmla="*/ 2336800 h 2540000"/>
              <a:gd name="connisteX8" fmla="*/ 0 w 10972800"/>
              <a:gd name="connsiteY8" fmla="*/ 203200 h 2540000"/>
            </a:avLst>
            <a:gdLst>
              <a:gd name="connisteX0-1" fmla="*/ 0 w 10972800"/>
              <a:gd name="connsiteY0-2" fmla="*/ 203200 h 2540000"/>
              <a:gd name="connisteX1-3" fmla="*/ 203200 w 10972800"/>
              <a:gd name="connsiteY1-4" fmla="*/ 0 h 2540000"/>
              <a:gd name="connisteX2-5" fmla="*/ 10769600 w 10972800"/>
              <a:gd name="connsiteY2-6" fmla="*/ 0 h 2540000"/>
              <a:gd name="connisteX3-7" fmla="*/ 10972800 w 10972800"/>
              <a:gd name="connsiteY3-8" fmla="*/ 203200 h 2540000"/>
              <a:gd name="connisteX4-9" fmla="*/ 10972800 w 10972800"/>
              <a:gd name="connsiteY4-10" fmla="*/ 2336800 h 2540000"/>
              <a:gd name="connisteX5-11" fmla="*/ 10769600 w 10972800"/>
              <a:gd name="connsiteY5-12" fmla="*/ 2540000 h 2540000"/>
              <a:gd name="connisteX6-13" fmla="*/ 203200 w 10972800"/>
              <a:gd name="connsiteY6-14" fmla="*/ 2540000 h 2540000"/>
              <a:gd name="connisteX7-15" fmla="*/ 0 w 10972800"/>
              <a:gd name="connsiteY7-16" fmla="*/ 2336800 h 2540000"/>
              <a:gd name="connisteX8-17" fmla="*/ 0 w 10972800"/>
              <a:gd name="connsiteY8-18" fmla="*/ 203200 h 2540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34" name="标题 1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未来展望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谢谢</a:t>
            </a:r>
            <a:endParaRPr lang="zh-CN" altLang="en-US"/>
          </a:p>
        </p:txBody>
      </p:sp>
      <p:sp>
        <p:nvSpPr>
          <p:cNvPr id="5" name="副标题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THE END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品牌定位与背景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PART-01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文本占位符 1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534400" y="4165600"/>
            <a:ext cx="26416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 fontScale="90000"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被誉为"泡面界的星空顶"，深受韩国消费者喜爱。夏林匠人拉面凭借极致产品力，上市</a:t>
            </a:r>
            <a:r>
              <a:rPr lang="en-US" altLang="zh-CN">
                <a:solidFill>
                  <a:schemeClr val="tx1"/>
                </a:solidFill>
              </a:rPr>
              <a:t> 2 </a:t>
            </a:r>
            <a:r>
              <a:rPr lang="zh-CN" altLang="en-US">
                <a:solidFill>
                  <a:schemeClr val="tx1"/>
                </a:solidFill>
              </a:rPr>
              <a:t>年即跻身韩国高端泡面市场前三，与农心、三养并称</a:t>
            </a:r>
            <a:r>
              <a:rPr lang="en-US" altLang="zh-CN">
                <a:solidFill>
                  <a:schemeClr val="tx1"/>
                </a:solidFill>
              </a:rPr>
              <a:t> “</a:t>
            </a:r>
            <a:r>
              <a:rPr lang="zh-CN" altLang="en-US">
                <a:solidFill>
                  <a:schemeClr val="tx1"/>
                </a:solidFill>
              </a:rPr>
              <a:t>韩国泡面三巨头</a:t>
            </a:r>
            <a:r>
              <a:rPr lang="en-US" altLang="zh-CN">
                <a:solidFill>
                  <a:schemeClr val="tx1"/>
                </a:solidFill>
              </a:rPr>
              <a:t>”</a:t>
            </a:r>
            <a:r>
              <a:rPr lang="zh-CN" altLang="en-US">
                <a:solidFill>
                  <a:schemeClr val="tx1"/>
                </a:solidFill>
              </a:rPr>
              <a:t>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占位符 1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534400" y="3606800"/>
            <a:ext cx="26416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品牌美誉</a:t>
            </a:r>
            <a:endParaRPr lang="zh-CN" altLang="en-US"/>
          </a:p>
        </p:txBody>
      </p:sp>
      <p:pic>
        <p:nvPicPr>
          <p:cNvPr id="30" name="图片占位符 16"/>
          <p:cNvPicPr/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45600" y="2082800"/>
            <a:ext cx="1219200" cy="1219200"/>
          </a:xfrm>
          <a:prstGeom prst="rect">
            <a:avLst/>
          </a:prstGeom>
        </p:spPr>
      </p:pic>
      <p:sp>
        <p:nvSpPr>
          <p:cNvPr id="31" name="装饰  9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8128000" y="1524000"/>
            <a:ext cx="3454400" cy="4724400"/>
          </a:xfrm>
          <a:custGeom>
            <a:avLst/>
            <a:gdLst>
              <a:gd name="connisteX0" fmla="*/ 0 w 3454400"/>
              <a:gd name="connsiteY0" fmla="*/ 203200 h 4724400"/>
              <a:gd name="connisteX1" fmla="*/ 203200 w 3454400"/>
              <a:gd name="connsiteY1" fmla="*/ 0 h 4724400"/>
              <a:gd name="connisteX2" fmla="*/ 3251200 w 3454400"/>
              <a:gd name="connsiteY2" fmla="*/ 0 h 4724400"/>
              <a:gd name="connisteX3" fmla="*/ 3454400 w 3454400"/>
              <a:gd name="connsiteY3" fmla="*/ 203200 h 4724400"/>
              <a:gd name="connisteX4" fmla="*/ 3454400 w 3454400"/>
              <a:gd name="connsiteY4" fmla="*/ 4521200 h 4724400"/>
              <a:gd name="connisteX5" fmla="*/ 3251200 w 3454400"/>
              <a:gd name="connsiteY5" fmla="*/ 4724400 h 4724400"/>
              <a:gd name="connisteX6" fmla="*/ 203200 w 3454400"/>
              <a:gd name="connsiteY6" fmla="*/ 4724400 h 4724400"/>
              <a:gd name="connisteX7" fmla="*/ 0 w 3454400"/>
              <a:gd name="connsiteY7" fmla="*/ 4521200 h 4724400"/>
              <a:gd name="connisteX8" fmla="*/ 0 w 3454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4521200"/>
                </a:lnTo>
                <a:cubicBezTo>
                  <a:pt x="3454400" y="4633424"/>
                  <a:pt x="3363424" y="4724400"/>
                  <a:pt x="3251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占位符 9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4775200" y="4165600"/>
            <a:ext cx="26416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定位为"韩国泡面界的天花板"级产品，主打传统工艺与高品质原料的完美结合，在韩国拉面市场中处于高端系列的上游。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文本占位符 8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4775200" y="3606800"/>
            <a:ext cx="26416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品牌定位</a:t>
            </a:r>
            <a:endParaRPr lang="zh-CN" altLang="en-US"/>
          </a:p>
        </p:txBody>
      </p:sp>
      <p:pic>
        <p:nvPicPr>
          <p:cNvPr id="34" name="图片占位符 14"/>
          <p:cNvPicPr/>
          <p:nvPr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86400" y="2082800"/>
            <a:ext cx="1219200" cy="1219200"/>
          </a:xfrm>
          <a:prstGeom prst="rect">
            <a:avLst/>
          </a:prstGeom>
        </p:spPr>
      </p:pic>
      <p:sp>
        <p:nvSpPr>
          <p:cNvPr id="35" name="装饰  5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4368800" y="1524000"/>
            <a:ext cx="3454400" cy="4724400"/>
          </a:xfrm>
          <a:custGeom>
            <a:avLst/>
            <a:gdLst>
              <a:gd name="connisteX0" fmla="*/ 0 w 3454400"/>
              <a:gd name="connsiteY0" fmla="*/ 203200 h 4724400"/>
              <a:gd name="connisteX1" fmla="*/ 203200 w 3454400"/>
              <a:gd name="connsiteY1" fmla="*/ 0 h 4724400"/>
              <a:gd name="connisteX2" fmla="*/ 3251200 w 3454400"/>
              <a:gd name="connsiteY2" fmla="*/ 0 h 4724400"/>
              <a:gd name="connisteX3" fmla="*/ 3454400 w 3454400"/>
              <a:gd name="connsiteY3" fmla="*/ 203200 h 4724400"/>
              <a:gd name="connisteX4" fmla="*/ 3454400 w 3454400"/>
              <a:gd name="connsiteY4" fmla="*/ 4521200 h 4724400"/>
              <a:gd name="connisteX5" fmla="*/ 3251200 w 3454400"/>
              <a:gd name="connsiteY5" fmla="*/ 4724400 h 4724400"/>
              <a:gd name="connisteX6" fmla="*/ 203200 w 3454400"/>
              <a:gd name="connsiteY6" fmla="*/ 4724400 h 4724400"/>
              <a:gd name="connisteX7" fmla="*/ 0 w 3454400"/>
              <a:gd name="connsiteY7" fmla="*/ 4521200 h 4724400"/>
              <a:gd name="connisteX8" fmla="*/ 0 w 3454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4521200"/>
                </a:lnTo>
                <a:cubicBezTo>
                  <a:pt x="3454400" y="4633424"/>
                  <a:pt x="3363424" y="4724400"/>
                  <a:pt x="3251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文本占位符 5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1016000" y="4165600"/>
            <a:ext cx="2641600" cy="15240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匠人拉面是韩国HARIM公司旗下的高端拉面品牌。是韩国排名第一的鸡肉产业链龙头企业</a:t>
            </a:r>
            <a:endParaRPr lang="zh-CN" altLang="en-US"/>
          </a:p>
        </p:txBody>
      </p:sp>
      <p:sp>
        <p:nvSpPr>
          <p:cNvPr id="37" name="文本占位符 4"/>
          <p:cNvSpPr>
            <a:spLocks noGrp="1"/>
          </p:cNvSpPr>
          <p:nvPr>
            <p:custDataLst>
              <p:tags r:id="rId14"/>
            </p:custDataLst>
          </p:nvPr>
        </p:nvSpPr>
        <p:spPr>
          <a:xfrm>
            <a:off x="1016000" y="3606800"/>
            <a:ext cx="26416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所属企业</a:t>
            </a:r>
            <a:endParaRPr lang="zh-CN" altLang="en-US"/>
          </a:p>
        </p:txBody>
      </p:sp>
      <p:pic>
        <p:nvPicPr>
          <p:cNvPr id="38" name="图片占位符 15"/>
          <p:cNvPicPr/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727200" y="2082800"/>
            <a:ext cx="1219200" cy="1219200"/>
          </a:xfrm>
          <a:prstGeom prst="rect">
            <a:avLst/>
          </a:prstGeom>
        </p:spPr>
      </p:pic>
      <p:sp>
        <p:nvSpPr>
          <p:cNvPr id="39" name="装饰  1"/>
          <p:cNvSpPr>
            <a:spLocks noGrp="1"/>
          </p:cNvSpPr>
          <p:nvPr>
            <p:custDataLst>
              <p:tags r:id="rId18"/>
            </p:custDataLst>
          </p:nvPr>
        </p:nvSpPr>
        <p:spPr>
          <a:xfrm>
            <a:off x="609600" y="1524000"/>
            <a:ext cx="3454400" cy="4724400"/>
          </a:xfrm>
          <a:custGeom>
            <a:avLst/>
            <a:gdLst>
              <a:gd name="connisteX0" fmla="*/ 0 w 3454400"/>
              <a:gd name="connsiteY0" fmla="*/ 203200 h 4724400"/>
              <a:gd name="connisteX1" fmla="*/ 203200 w 3454400"/>
              <a:gd name="connsiteY1" fmla="*/ 0 h 4724400"/>
              <a:gd name="connisteX2" fmla="*/ 3251200 w 3454400"/>
              <a:gd name="connsiteY2" fmla="*/ 0 h 4724400"/>
              <a:gd name="connisteX3" fmla="*/ 3454400 w 3454400"/>
              <a:gd name="connsiteY3" fmla="*/ 203200 h 4724400"/>
              <a:gd name="connisteX4" fmla="*/ 3454400 w 3454400"/>
              <a:gd name="connsiteY4" fmla="*/ 4521200 h 4724400"/>
              <a:gd name="connisteX5" fmla="*/ 3251200 w 3454400"/>
              <a:gd name="connsiteY5" fmla="*/ 4724400 h 4724400"/>
              <a:gd name="connisteX6" fmla="*/ 203200 w 3454400"/>
              <a:gd name="connsiteY6" fmla="*/ 4724400 h 4724400"/>
              <a:gd name="connisteX7" fmla="*/ 0 w 3454400"/>
              <a:gd name="connsiteY7" fmla="*/ 4521200 h 4724400"/>
              <a:gd name="connisteX8" fmla="*/ 0 w 3454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4521200"/>
                </a:lnTo>
                <a:cubicBezTo>
                  <a:pt x="3454400" y="4633424"/>
                  <a:pt x="3363424" y="4724400"/>
                  <a:pt x="3251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bg2"/>
                </a:solidFill>
              </a:rPr>
              <a:t> </a:t>
            </a:r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0" name="标题 1"/>
          <p:cNvSpPr>
            <a:spLocks noGrp="1"/>
          </p:cNvSpPr>
          <p:nvPr>
            <p:custDataLst>
              <p:tags r:id="rId19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品牌概述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2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产品核心特点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PART-02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文本占位符 8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553200" y="5334000"/>
            <a:ext cx="50292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特别设计的面条粗细和形状，能更好地吸附汤汁，提升食用体验。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占位符 7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553200" y="4775200"/>
            <a:ext cx="50292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特殊设计，吸附汤汁更充分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0" name="文本占位符 6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553200" y="3708400"/>
            <a:ext cx="50292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选用高筋小麦粉搭配江原道山区碱性矿物质水制成，面条Q弹有嚼劲，不易烂糊。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占位符 5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553200" y="3149600"/>
            <a:ext cx="50292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优质原料，Q弹有嚼劲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2" name="文本占位符 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553200" y="2082800"/>
            <a:ext cx="50292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采用鸡汤和面工艺，从面饼本身提升鲜味，被誉为"非油炸面饼的天花板"。</a:t>
            </a:r>
            <a:endParaRPr lang="zh-CN" altLang="en-US"/>
          </a:p>
        </p:txBody>
      </p:sp>
      <p:sp>
        <p:nvSpPr>
          <p:cNvPr id="23" name="文本占位符 3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553200" y="1524000"/>
            <a:ext cx="50292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鸡汤和面工艺，鲜味源头</a:t>
            </a:r>
            <a:endParaRPr lang="zh-CN" altLang="en-US">
              <a:solidFill>
                <a:schemeClr val="accent1"/>
              </a:solidFill>
            </a:endParaRPr>
          </a:p>
        </p:txBody>
      </p:sp>
      <p:pic>
        <p:nvPicPr>
          <p:cNvPr id="24" name="内容占位符 2" descr="188ac217-dba8-11f0-a8e1-e2a21b1a72a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t="36188" b="6404"/>
          <a:stretch>
            <a:fillRect/>
          </a:stretch>
        </p:blipFill>
        <p:spPr>
          <a:xfrm>
            <a:off x="609600" y="1524000"/>
            <a:ext cx="5486400" cy="4724400"/>
          </a:xfrm>
          <a:custGeom>
            <a:avLst>
              <a:gd name="connisteX0" fmla="*/ 0 w 5486400"/>
              <a:gd name="connsiteY0" fmla="*/ 203200 h 4724400"/>
              <a:gd name="connisteX1" fmla="*/ 203200 w 5486400"/>
              <a:gd name="connsiteY1" fmla="*/ 0 h 4724400"/>
              <a:gd name="connisteX2" fmla="*/ 5283200 w 5486400"/>
              <a:gd name="connsiteY2" fmla="*/ 0 h 4724400"/>
              <a:gd name="connisteX3" fmla="*/ 5486400 w 5486400"/>
              <a:gd name="connsiteY3" fmla="*/ 203200 h 4724400"/>
              <a:gd name="connisteX4" fmla="*/ 5486400 w 5486400"/>
              <a:gd name="connsiteY4" fmla="*/ 4521200 h 4724400"/>
              <a:gd name="connisteX5" fmla="*/ 5283200 w 5486400"/>
              <a:gd name="connsiteY5" fmla="*/ 4724400 h 4724400"/>
              <a:gd name="connisteX6" fmla="*/ 203200 w 5486400"/>
              <a:gd name="connsiteY6" fmla="*/ 4724400 h 4724400"/>
              <a:gd name="connisteX7" fmla="*/ 0 w 5486400"/>
              <a:gd name="connsiteY7" fmla="*/ 4521200 h 4724400"/>
              <a:gd name="connisteX8" fmla="*/ 0 w 5486400"/>
              <a:gd name="connsiteY8" fmla="*/ 203200 h 4724400"/>
            </a:avLst>
            <a:gdLst>
              <a:gd name="connisteX0-1" fmla="*/ 0 w 5486400"/>
              <a:gd name="connsiteY0-2" fmla="*/ 203200 h 4724400"/>
              <a:gd name="connisteX1-3" fmla="*/ 203200 w 5486400"/>
              <a:gd name="connsiteY1-4" fmla="*/ 0 h 4724400"/>
              <a:gd name="connisteX2-5" fmla="*/ 5283200 w 5486400"/>
              <a:gd name="connsiteY2-6" fmla="*/ 0 h 4724400"/>
              <a:gd name="connisteX3-7" fmla="*/ 5486400 w 5486400"/>
              <a:gd name="connsiteY3-8" fmla="*/ 203200 h 4724400"/>
              <a:gd name="connisteX4-9" fmla="*/ 5486400 w 5486400"/>
              <a:gd name="connsiteY4-10" fmla="*/ 4521200 h 4724400"/>
              <a:gd name="connisteX5-11" fmla="*/ 5283200 w 5486400"/>
              <a:gd name="connsiteY5-12" fmla="*/ 4724400 h 4724400"/>
              <a:gd name="connisteX6-13" fmla="*/ 203200 w 5486400"/>
              <a:gd name="connsiteY6-14" fmla="*/ 4724400 h 4724400"/>
              <a:gd name="connisteX7-15" fmla="*/ 0 w 5486400"/>
              <a:gd name="connsiteY7-16" fmla="*/ 4521200 h 4724400"/>
              <a:gd name="connisteX8-17" fmla="*/ 0 w 5486400"/>
              <a:gd name="connsiteY8-1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5486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283200" y="0"/>
                </a:lnTo>
                <a:cubicBezTo>
                  <a:pt x="5395424" y="0"/>
                  <a:pt x="5486400" y="90976"/>
                  <a:pt x="5486400" y="203200"/>
                </a:cubicBezTo>
                <a:lnTo>
                  <a:pt x="5486400" y="4521200"/>
                </a:lnTo>
                <a:cubicBezTo>
                  <a:pt x="5486400" y="4633424"/>
                  <a:pt x="5395424" y="4724400"/>
                  <a:pt x="5283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  <a:path w="5486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283200" y="0"/>
                </a:lnTo>
                <a:cubicBezTo>
                  <a:pt x="5395424" y="0"/>
                  <a:pt x="5486400" y="90976"/>
                  <a:pt x="5486400" y="203200"/>
                </a:cubicBezTo>
                <a:lnTo>
                  <a:pt x="5486400" y="4521200"/>
                </a:lnTo>
                <a:cubicBezTo>
                  <a:pt x="5486400" y="4633424"/>
                  <a:pt x="5395424" y="4724400"/>
                  <a:pt x="5283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5" name="标题 1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非油炸面饼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文本占位符 1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082800" y="5613400"/>
            <a:ext cx="9194800" cy="3048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汤底香浓醇厚，无人工香精和防腐剂，呈现自然食材的鲜美。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占位符 1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082800" y="5105400"/>
            <a:ext cx="9194800" cy="406400"/>
          </a:xfrm>
          <a:prstGeom prst="rect">
            <a:avLst/>
          </a:prstGeom>
          <a:noFill/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无添加，自然鲜美</a:t>
            </a:r>
            <a:endParaRPr lang="zh-CN" altLang="en-US"/>
          </a:p>
        </p:txBody>
      </p:sp>
      <p:pic>
        <p:nvPicPr>
          <p:cNvPr id="30" name="图片占位符 11" descr="1b553662-dba8-11f0-a8e1-e2a21b1a72ab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914400" y="5054600"/>
            <a:ext cx="914400" cy="914400"/>
          </a:xfrm>
          <a:custGeom>
            <a:av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avLst>
            <a:gdLst>
              <a:gd name="connisteX0-1" fmla="*/ 0 w 914400"/>
              <a:gd name="connsiteY0-2" fmla="*/ 457200 h 914400"/>
              <a:gd name="connisteX1-3" fmla="*/ 457200 w 914400"/>
              <a:gd name="connsiteY1-4" fmla="*/ 0 h 914400"/>
              <a:gd name="connisteX2-5" fmla="*/ 457200 w 914400"/>
              <a:gd name="connsiteY2-6" fmla="*/ 0 h 914400"/>
              <a:gd name="connisteX3-7" fmla="*/ 914400 w 914400"/>
              <a:gd name="connsiteY3-8" fmla="*/ 457200 h 914400"/>
              <a:gd name="connisteX4-9" fmla="*/ 914400 w 914400"/>
              <a:gd name="connsiteY4-10" fmla="*/ 457200 h 914400"/>
              <a:gd name="connisteX5-11" fmla="*/ 457200 w 914400"/>
              <a:gd name="connsiteY5-12" fmla="*/ 914400 h 914400"/>
              <a:gd name="connisteX6-13" fmla="*/ 457200 w 914400"/>
              <a:gd name="connsiteY6-14" fmla="*/ 914400 h 914400"/>
              <a:gd name="connisteX7-15" fmla="*/ 0 w 914400"/>
              <a:gd name="connsiteY7-16" fmla="*/ 457200 h 914400"/>
              <a:gd name="connisteX8-17" fmla="*/ 0 w 914400"/>
              <a:gd name="connsiteY8-1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31" name="装饰  9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09600" y="47752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占位符 9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082800" y="3987800"/>
            <a:ext cx="9194800" cy="3048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酱料包采用浓缩液态汤料而非传统粉末，最大程度保留食材本真味道。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文本占位符 8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082800" y="3479800"/>
            <a:ext cx="9194800" cy="406400"/>
          </a:xfrm>
          <a:prstGeom prst="rect">
            <a:avLst/>
          </a:prstGeom>
          <a:noFill/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浓缩液态汤料，保留本真味道</a:t>
            </a:r>
            <a:endParaRPr lang="zh-CN" altLang="en-US"/>
          </a:p>
        </p:txBody>
      </p:sp>
      <p:pic>
        <p:nvPicPr>
          <p:cNvPr id="34" name="图片占位符 7" descr="1b5533d2-dba8-11f0-a8e1-e2a21b1a72ab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914400" y="3429000"/>
            <a:ext cx="914400" cy="914400"/>
          </a:xfrm>
          <a:custGeom>
            <a:av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avLst>
            <a:gdLst>
              <a:gd name="connisteX0-1" fmla="*/ 0 w 914400"/>
              <a:gd name="connsiteY0-2" fmla="*/ 457200 h 914400"/>
              <a:gd name="connisteX1-3" fmla="*/ 457200 w 914400"/>
              <a:gd name="connsiteY1-4" fmla="*/ 0 h 914400"/>
              <a:gd name="connisteX2-5" fmla="*/ 457200 w 914400"/>
              <a:gd name="connsiteY2-6" fmla="*/ 0 h 914400"/>
              <a:gd name="connisteX3-7" fmla="*/ 914400 w 914400"/>
              <a:gd name="connsiteY3-8" fmla="*/ 457200 h 914400"/>
              <a:gd name="connisteX4-9" fmla="*/ 914400 w 914400"/>
              <a:gd name="connsiteY4-10" fmla="*/ 457200 h 914400"/>
              <a:gd name="connisteX5-11" fmla="*/ 457200 w 914400"/>
              <a:gd name="connsiteY5-12" fmla="*/ 914400 h 914400"/>
              <a:gd name="connisteX6-13" fmla="*/ 457200 w 914400"/>
              <a:gd name="connsiteY6-14" fmla="*/ 914400 h 914400"/>
              <a:gd name="connisteX7-15" fmla="*/ 0 w 914400"/>
              <a:gd name="connsiteY7-16" fmla="*/ 457200 h 914400"/>
              <a:gd name="connisteX8-17" fmla="*/ 0 w 914400"/>
              <a:gd name="connsiteY8-1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35" name="装饰  5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609600" y="31496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文本占位符 5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2082800" y="2362200"/>
            <a:ext cx="9194800" cy="3048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采用牛肉、牛骨、鸡肉、海带等多种食材，严格遵循20小时文火慢炖工艺，是汤底的灵魂所在。</a:t>
            </a:r>
            <a:endParaRPr lang="zh-CN" altLang="en-US"/>
          </a:p>
        </p:txBody>
      </p:sp>
      <p:sp>
        <p:nvSpPr>
          <p:cNvPr id="37" name="文本占位符 4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2082800" y="1854200"/>
            <a:ext cx="9194800" cy="406400"/>
          </a:xfrm>
          <a:prstGeom prst="rect">
            <a:avLst/>
          </a:prstGeom>
          <a:noFill/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多种食材，20小时文火慢炖</a:t>
            </a:r>
            <a:endParaRPr lang="zh-CN" altLang="en-US"/>
          </a:p>
        </p:txBody>
      </p:sp>
      <p:pic>
        <p:nvPicPr>
          <p:cNvPr id="38" name="图片占位符 3" descr="1b5533bc-dba8-11f0-a8e1-e2a21b1a72ab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rcRect/>
          <a:stretch>
            <a:fillRect/>
          </a:stretch>
        </p:blipFill>
        <p:spPr>
          <a:xfrm>
            <a:off x="914400" y="1803400"/>
            <a:ext cx="914400" cy="914400"/>
          </a:xfrm>
          <a:custGeom>
            <a:av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avLst>
            <a:gdLst>
              <a:gd name="connisteX0-1" fmla="*/ 0 w 914400"/>
              <a:gd name="connsiteY0-2" fmla="*/ 457200 h 914400"/>
              <a:gd name="connisteX1-3" fmla="*/ 457200 w 914400"/>
              <a:gd name="connsiteY1-4" fmla="*/ 0 h 914400"/>
              <a:gd name="connisteX2-5" fmla="*/ 457200 w 914400"/>
              <a:gd name="connsiteY2-6" fmla="*/ 0 h 914400"/>
              <a:gd name="connisteX3-7" fmla="*/ 914400 w 914400"/>
              <a:gd name="connsiteY3-8" fmla="*/ 457200 h 914400"/>
              <a:gd name="connisteX4-9" fmla="*/ 914400 w 914400"/>
              <a:gd name="connsiteY4-10" fmla="*/ 457200 h 914400"/>
              <a:gd name="connisteX5-11" fmla="*/ 457200 w 914400"/>
              <a:gd name="connsiteY5-12" fmla="*/ 914400 h 914400"/>
              <a:gd name="connisteX6-13" fmla="*/ 457200 w 914400"/>
              <a:gd name="connsiteY6-14" fmla="*/ 914400 h 914400"/>
              <a:gd name="connisteX7-15" fmla="*/ 0 w 914400"/>
              <a:gd name="connsiteY7-16" fmla="*/ 457200 h 914400"/>
              <a:gd name="connisteX8-17" fmla="*/ 0 w 914400"/>
              <a:gd name="connsiteY8-1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39" name="装饰  1"/>
          <p:cNvSpPr>
            <a:spLocks noGrp="1"/>
          </p:cNvSpPr>
          <p:nvPr>
            <p:custDataLst>
              <p:tags r:id="rId15"/>
            </p:custDataLst>
          </p:nvPr>
        </p:nvSpPr>
        <p:spPr>
          <a:xfrm>
            <a:off x="609600" y="15240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0" name="标题 1"/>
          <p:cNvSpPr>
            <a:spLocks noGrp="1"/>
          </p:cNvSpPr>
          <p:nvPr>
            <p:custDataLst>
              <p:tags r:id="rId1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20小时慢熬汤底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文本占位符 7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648200" y="4749800"/>
            <a:ext cx="64770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适合儿童、孕妇等特殊人群食用，健康无负担。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占位符 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648200" y="4191000"/>
            <a:ext cx="64770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健康无负担，适用人群广泛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8" name="文本占位符 5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648200" y="2667000"/>
            <a:ext cx="6477000" cy="914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蔬菜包内有大片香菇、干葱、牛肉等高级配料，分量十足。</a:t>
            </a:r>
            <a:endParaRPr lang="zh-CN" altLang="en-US"/>
          </a:p>
        </p:txBody>
      </p:sp>
      <p:sp>
        <p:nvSpPr>
          <p:cNvPr id="19" name="文本占位符 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648200" y="2108200"/>
            <a:ext cx="6477000" cy="4064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accent1"/>
                </a:solidFill>
              </a:rPr>
              <a:t>高级配料，分量十足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0" name="装饰 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191000" y="1524000"/>
            <a:ext cx="7391400" cy="4724400"/>
          </a:xfrm>
          <a:custGeom>
            <a:avLst/>
            <a:gdLst>
              <a:gd name="connisteX0" fmla="*/ 0 w 7391400"/>
              <a:gd name="connsiteY0" fmla="*/ 0 h 4724400"/>
              <a:gd name="connisteX1" fmla="*/ 7188200 w 7391400"/>
              <a:gd name="connsiteY1" fmla="*/ 0 h 4724400"/>
              <a:gd name="connisteX2" fmla="*/ 7391400 w 7391400"/>
              <a:gd name="connsiteY2" fmla="*/ 203200 h 4724400"/>
              <a:gd name="connisteX3" fmla="*/ 7391400 w 7391400"/>
              <a:gd name="connsiteY3" fmla="*/ 4521200 h 4724400"/>
              <a:gd name="connisteX4" fmla="*/ 7188200 w 7391400"/>
              <a:gd name="connsiteY4" fmla="*/ 4724400 h 4724400"/>
              <a:gd name="connisteX5" fmla="*/ 0 w 7391400"/>
              <a:gd name="connsiteY5" fmla="*/ 4724400 h 4724400"/>
              <a:gd name="connisteX6" fmla="*/ 0 w 73914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7391400" h="4724400">
                <a:moveTo>
                  <a:pt x="0" y="0"/>
                </a:moveTo>
                <a:lnTo>
                  <a:pt x="7188200" y="0"/>
                </a:lnTo>
                <a:cubicBezTo>
                  <a:pt x="7300424" y="0"/>
                  <a:pt x="7391400" y="90976"/>
                  <a:pt x="7391400" y="203200"/>
                </a:cubicBezTo>
                <a:lnTo>
                  <a:pt x="7391400" y="4521200"/>
                </a:lnTo>
                <a:cubicBezTo>
                  <a:pt x="7391400" y="4633424"/>
                  <a:pt x="7300424" y="4724400"/>
                  <a:pt x="71882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lIns="91440" tIns="45720" rIns="91440" bIns="45720" rtlCol="0">
            <a:noAutofit/>
          </a:bodyPr>
          <a:lstStyle>
            <a:lvl1pPr marL="22860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21" name="内容占位符 2" descr="1898ffac-dba8-11f0-bc41-0a54b514be8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t="12057"/>
          <a:stretch>
            <a:fillRect/>
          </a:stretch>
        </p:blipFill>
        <p:spPr>
          <a:xfrm>
            <a:off x="609600" y="1524000"/>
            <a:ext cx="3581400" cy="4724400"/>
          </a:xfrm>
          <a:custGeom>
            <a:avLst>
              <a:gd name="connisteX0" fmla="*/ 0 w 3581400"/>
              <a:gd name="connsiteY0" fmla="*/ 203200 h 4724400"/>
              <a:gd name="connisteX1" fmla="*/ 203200 w 3581400"/>
              <a:gd name="connsiteY1" fmla="*/ 0 h 4724400"/>
              <a:gd name="connisteX2" fmla="*/ 3581400 w 3581400"/>
              <a:gd name="connsiteY2" fmla="*/ 0 h 4724400"/>
              <a:gd name="connisteX3" fmla="*/ 3581400 w 3581400"/>
              <a:gd name="connsiteY3" fmla="*/ 4724400 h 4724400"/>
              <a:gd name="connisteX4" fmla="*/ 203200 w 3581400"/>
              <a:gd name="connsiteY4" fmla="*/ 4724400 h 4724400"/>
              <a:gd name="connisteX5" fmla="*/ 0 w 3581400"/>
              <a:gd name="connsiteY5" fmla="*/ 4521200 h 4724400"/>
              <a:gd name="connisteX6" fmla="*/ 0 w 3581400"/>
              <a:gd name="connsiteY6" fmla="*/ 203200 h 4724400"/>
            </a:avLst>
            <a:gdLst>
              <a:gd name="connisteX0-1" fmla="*/ 0 w 3581400"/>
              <a:gd name="connsiteY0-2" fmla="*/ 203200 h 4724400"/>
              <a:gd name="connisteX1-3" fmla="*/ 203200 w 3581400"/>
              <a:gd name="connsiteY1-4" fmla="*/ 0 h 4724400"/>
              <a:gd name="connisteX2-5" fmla="*/ 3581400 w 3581400"/>
              <a:gd name="connsiteY2-6" fmla="*/ 0 h 4724400"/>
              <a:gd name="connisteX3-7" fmla="*/ 3581400 w 3581400"/>
              <a:gd name="connsiteY3-8" fmla="*/ 4724400 h 4724400"/>
              <a:gd name="connisteX4-9" fmla="*/ 203200 w 3581400"/>
              <a:gd name="connsiteY4-10" fmla="*/ 4724400 h 4724400"/>
              <a:gd name="connisteX5-11" fmla="*/ 0 w 3581400"/>
              <a:gd name="connsiteY5-12" fmla="*/ 4521200 h 4724400"/>
              <a:gd name="connisteX6-13" fmla="*/ 0 w 3581400"/>
              <a:gd name="connsiteY6-14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</a:cxnLst>
            <a:pathLst>
              <a:path w="3581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581400" y="0"/>
                </a:lnTo>
                <a:lnTo>
                  <a:pt x="35814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  <a:path w="3581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581400" y="0"/>
                </a:lnTo>
                <a:lnTo>
                  <a:pt x="35814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  <p:sp>
        <p:nvSpPr>
          <p:cNvPr id="22" name="标题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spc="0">
                <a:solidFill>
                  <a:schemeClr val="tx1"/>
                </a:solidFill>
                <a:effectLst>
                  <a:outerShdw>
                    <a:srgbClr val="FFFFFF"/>
                  </a:outerShdw>
                </a:effectLst>
                <a:uFill>
                  <a:solidFill>
                    <a:schemeClr val="tx1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高端用料与短保质期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产品系列与口味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PART-03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0.xml><?xml version="1.0" encoding="utf-8"?>
<p:tagLst xmlns:p="http://schemas.openxmlformats.org/presentationml/2006/main">
  <p:tag name="KSO_WM_UNIT_TYPE" val="l_h_f"/>
  <p:tag name="KSO_WM_UNIT_INDEX" val="1_6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f*1_6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UNIT_SUBTYPE" val="a"/>
  <p:tag name="KSO_WM_UNIT_VALUE" val="18"/>
  <p:tag name="KSO_WM_UNIT_TEXT_TYPE" val="1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&#10;录项标题"/>
  <p:tag name="KSO_WM_UNIT_USESOURCEFORMAT_APPLY" val="1"/>
</p:tagLst>
</file>

<file path=ppt/tags/tag101.xml><?xml version="1.0" encoding="utf-8"?>
<p:tagLst xmlns:p="http://schemas.openxmlformats.org/presentationml/2006/main">
  <p:tag name="KSO_WM_UNIT_TYPE" val="l_h_i"/>
  <p:tag name="KSO_WM_UNIT_INDEX" val="1_6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6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02.xml><?xml version="1.0" encoding="utf-8"?>
<p:tagLst xmlns:p="http://schemas.openxmlformats.org/presentationml/2006/main">
  <p:tag name="KSO_WM_SLIDE_TYPE" val="contents"/>
  <p:tag name="KSO_WM_TEMPLATE_SUBCATEGORY" val="29"/>
  <p:tag name="KSO_WM_TEMPLATE_COLOR_TYPE" val="0"/>
  <p:tag name="KSO_WM_TAG_VERSION" val="3.0"/>
  <p:tag name="KSO_WM_SLIDE_SUBTYPE" val="diag"/>
  <p:tag name="KSO_WM_SLIDE_ITEM_CNT" val="4"/>
  <p:tag name="KSO_WM_DIAGRAM_GROUP_CODE" val="l1-1"/>
  <p:tag name="KSO_WM_BEAUTIFY_FLAG" val="#wm#"/>
  <p:tag name="KSO_WM_TEMPLATE_INDEX" val="40498824"/>
  <p:tag name="KSO_WM_TEMPLATE_CATEGORY" val="custom"/>
  <p:tag name="KSO_WM_SLIDE_INDEX" val="4"/>
  <p:tag name="KSO_WM_SLIDE_ID" val="custom40498824_4"/>
  <p:tag name="KSO_WM_TEMPLATE_MASTER_TYPE" val="0"/>
  <p:tag name="KSO_WM_SLIDE_LAYOUT" val="a_l"/>
  <p:tag name="KSO_WM_SLIDE_LAYOUT_CNT" val="1_1"/>
  <p:tag name="KSO_WM_SLIDE_DIAGTYPE" val="l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  <p:tag name="KSO_WM_UNIT_TEXT_TYPE" val="章节页-标题"/>
</p:tagLst>
</file>

<file path=ppt/tags/tag10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  <p:tag name="KSO_WM_UNIT_TEXT_TYPE" val="章节页-节编号"/>
</p:tagLst>
</file>

<file path=ppt/tags/tag105.xml><?xml version="1.0" encoding="utf-8"?>
<p:tagLst xmlns:p="http://schemas.openxmlformats.org/presentationml/2006/main">
  <p:tag name="KSO_WM_SLIDE_ID" val="custom40498824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3.0"/>
  <p:tag name="KSO_WM_BEAUTIFY_FLAG" val="#wm#"/>
  <p:tag name="KSO_WM_TEMPLATE_CATEGORY" val="custom"/>
  <p:tag name="KSO_WM_TEMPLATE_INDEX" val="40498824"/>
  <p:tag name="KSO_WM_SLIDE_TYPE" val="sectionTitle"/>
  <p:tag name="KSO_WM_SLIDE_SUBTYPE" val="pureTxt"/>
  <p:tag name="KSO_WM_SLIDE_LAYOUT" val="a_e"/>
  <p:tag name="KSO_WM_SLIDE_LAYOUT_CNT" val="1_1"/>
</p:tagLst>
</file>

<file path=ppt/tags/tag10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10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108.xml><?xml version="1.0" encoding="utf-8"?>
<p:tagLst xmlns:p="http://schemas.openxmlformats.org/presentationml/2006/main">
  <p:tag name="KSO_WM_FIGMA_DECORATION_INDEX" val="3"/>
  <p:tag name="$PH_EXT" val="1"/>
  <p:tag name="KSO_WM_BEAUTIFY_FLAG" val="#wm#"/>
  <p:tag name="KSO_WM_DIAGRAM_GROUP_CODE" val="1"/>
  <p:tag name="KSO_WM_FIGMA_FLAG" val="#fgm#"/>
  <p:tag name="KSO_WM_UNIT_INDEX" val="1_3_1"/>
  <p:tag name="KSO_WM_UNIT_TYPE" val="l_h_x"/>
</p:tagLst>
</file>

<file path=ppt/tags/tag10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  <p:tag name="KSO_WM_UNIT_PRESET_TEXT" val=" 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1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11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112.xml><?xml version="1.0" encoding="utf-8"?>
<p:tagLst xmlns:p="http://schemas.openxmlformats.org/presentationml/2006/main">
  <p:tag name="KSO_WM_FIGMA_DECORATION_INDEX" val="2"/>
  <p:tag name="$PH_EXT" val="1"/>
  <p:tag name="KSO_WM_BEAUTIFY_FLAG" val="#wm#"/>
  <p:tag name="KSO_WM_DIAGRAM_GROUP_CODE" val="1"/>
  <p:tag name="KSO_WM_FIGMA_FLAG" val="#fgm#"/>
  <p:tag name="KSO_WM_UNIT_INDEX" val="1_2_1"/>
  <p:tag name="KSO_WM_UNIT_TYPE" val="l_h_x"/>
</p:tagLst>
</file>

<file path=ppt/tags/tag113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114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115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116.xml><?xml version="1.0" encoding="utf-8"?>
<p:tagLst xmlns:p="http://schemas.openxmlformats.org/presentationml/2006/main">
  <p:tag name="KSO_WM_FIGMA_DECORATION_INDEX" val="1"/>
  <p:tag name="$PH_EXT" val="1"/>
  <p:tag name="KSO_WM_BEAUTIFY_FLAG" val="#wm#"/>
  <p:tag name="KSO_WM_DIAGRAM_GROUP_CODE" val="1"/>
  <p:tag name="KSO_WM_FIGMA_FLAG" val="#fgm#"/>
  <p:tag name="KSO_WM_UNIT_INDEX" val="1_1_1"/>
  <p:tag name="KSO_WM_UNIT_TYPE" val="l_h_x"/>
</p:tagLst>
</file>

<file path=ppt/tags/tag117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118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f715f95ce499d975bb812c427b62368479535a9b"/>
  <p:tag name="KSO_WM_NEWLAYOUT_GROUP_ID" val="layout_39"/>
  <p:tag name="KSO_WM_NEWLAYOUT_ID" val="slide_b13232ea6ec1ed68"/>
  <p:tag name="KSO_WM_UNIT_PRESET_TEXT" val="单击此处添加标题"/>
</p:tagLst>
</file>

<file path=ppt/tags/tag119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b13232ea6ec1ed68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30"/>
  <p:tag name="KSO_WM_UNIT_TYPE" val="f"/>
  <p:tag name="KSO_WM_UNIT_INDEX" val="1"/>
  <p:tag name="KSO_WM_UNIT_TEXT_LAYER_COUNT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  <p:tag name="KSO_WM_UNIT_TEXT_TYPE" val="章节页-标题"/>
</p:tagLst>
</file>

<file path=ppt/tags/tag12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  <p:tag name="KSO_WM_UNIT_TEXT_TYPE" val="章节页-节编号"/>
</p:tagLst>
</file>

<file path=ppt/tags/tag122.xml><?xml version="1.0" encoding="utf-8"?>
<p:tagLst xmlns:p="http://schemas.openxmlformats.org/presentationml/2006/main">
  <p:tag name="KSO_WM_SLIDE_ID" val="custom40498824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3.0"/>
  <p:tag name="KSO_WM_BEAUTIFY_FLAG" val="#wm#"/>
  <p:tag name="KSO_WM_TEMPLATE_CATEGORY" val="custom"/>
  <p:tag name="KSO_WM_TEMPLATE_INDEX" val="40498824"/>
  <p:tag name="KSO_WM_SLIDE_TYPE" val="sectionTitle"/>
  <p:tag name="KSO_WM_SLIDE_SUBTYPE" val="pureTxt"/>
  <p:tag name="KSO_WM_SLIDE_LAYOUT" val="a_e"/>
  <p:tag name="KSO_WM_SLIDE_LAYOUT_CNT" val="1_1"/>
</p:tagLst>
</file>

<file path=ppt/tags/tag12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124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125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12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12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12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129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VCG41N1461057158&quot;,&quot;product_name&quot;:&quot;wps-wpp-pc&quot;,&quot;intention_code&quot;:&quot;wps_wpp_generate_doc_pay&quot;}*auto_gallery_ai_v2.2.0_ONLINE*1766017546339_446bb1_8841597fc8f3-slide-5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30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739be3d8a4792863426bcaabdfed53d33ab386e5"/>
  <p:tag name="KSO_WM_NEWLAYOUT_GROUP_ID" val="layout_10012"/>
  <p:tag name="KSO_WM_NEWLAYOUT_ID" val="slide_ed19c0db6ed585c4"/>
  <p:tag name="KSO_WM_UNIT_PRESET_TEXT" val="单击此处添加标题"/>
</p:tagLst>
</file>

<file path=ppt/tags/tag131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ed19c0db6ed585c4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3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13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13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d"/>
  <p:tag name="MH_PIC_SOURCE_TYPE" val="generate_slide_ai*{&quot;id&quot;:&quot;http://zh-ai-group.ks3-cn-beijing-internal.ksyun.com/image_generate/image_process/production/202512/11f7e800-2422-40c6-bacd-31b40a5bedeb.jpg?Expires=1797553550\u0026AWSAccessKeyId=AKLT9NSy7kh8TIS1UzNqLRY2\u0026Signature=tdMkm9bMlGPWby%2B6tRfCR4OrkuE%3D&quot;,&quot;product_name&quot;:&quot;wps-wpp-pc&quot;,&quot;intention_code&quot;:&quot;wps_wpp_generate_doc_pay&quot;}*auto_qingqiu_ai_v2.2.0_ONLINE*1766017546339_446bb1_8841597fc8f3-slide-6"/>
</p:tagLst>
</file>

<file path=ppt/tags/tag13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  <p:tag name="KSO_WM_UNIT_PRESET_TEXT" val=" "/>
</p:tagLst>
</file>

<file path=ppt/tags/tag13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13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13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  <p:tag name="MH_PIC_SOURCE_TYPE" val="generate_slide_ai*{&quot;id&quot;:&quot;http://zh-ai-group.ks3-cn-beijing-internal.ksyun.com/image_generate/image_process/production/202512/cd353d7a-7414-4d47-bff3-dbd48ab30148.jpg?Expires=1797553549\u0026AWSAccessKeyId=AKLT9NSy7kh8TIS1UzNqLRY2\u0026Signature=mCmyAPnJxo5j25S43xpXEcBJKl4%3D&quot;,&quot;product_name&quot;:&quot;wps-wpp-pc&quot;,&quot;intention_code&quot;:&quot;wps_wpp_generate_doc_pay&quot;}*auto_qingqiu_ai_v2.2.0_ONLINE*1766017546339_446bb1_8841597fc8f3-slide-6"/>
</p:tagLst>
</file>

<file path=ppt/tags/tag13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14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14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  <p:tag name="MH_PIC_SOURCE_TYPE" val="generate_slide_ai*{&quot;id&quot;:&quot;http://zh-ai-group.ks3-cn-beijing-internal.ksyun.com/image_generate/image_process/production/202512/99baa3d9-e111-4abc-97ca-613784efff5e.jpg?Expires=1797553549\u0026AWSAccessKeyId=AKLT9NSy7kh8TIS1UzNqLRY2\u0026Signature=rnBYF0E1NzhS2lu5S0hXnjwrrE4%3D&quot;,&quot;product_name&quot;:&quot;wps-wpp-pc&quot;,&quot;intention_code&quot;:&quot;wps_wpp_generate_doc_pay&quot;}*auto_qingqiu_ai_v2.2.0_ONLINE*1766017546339_446bb1_8841597fc8f3-slide-6"/>
</p:tagLst>
</file>

<file path=ppt/tags/tag143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144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1c1a5536bfb06830b0a7b59ffc6728bc2d6f19cd"/>
  <p:tag name="KSO_WM_NEWLAYOUT_GROUP_ID" val="layout_31"/>
  <p:tag name="KSO_WM_NEWLAYOUT_ID" val="slide_d233a04c91228a1b"/>
  <p:tag name="KSO_WM_UNIT_PRESET_TEXT" val="单击此处添加标题"/>
</p:tagLst>
</file>

<file path=ppt/tags/tag145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d233a04c91228a1b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4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14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14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14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50.xml><?xml version="1.0" encoding="utf-8"?>
<p:tagLst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"/>
  <p:tag name="KSO_WM_UNIT_TYPE" val="l_i"/>
  <p:tag name="KSO_WM_UNIT_PRESET_TEXT" val=" "/>
</p:tagLst>
</file>

<file path=ppt/tags/tag151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VCG41N520689819&quot;,&quot;product_name&quot;:&quot;wps-wpp-pc&quot;,&quot;intention_code&quot;:&quot;wps_wpp_generate_doc_pay&quot;}*auto_gallery_ai_v2.2.0_ONLINE*1766017546339_446bb1_8841597fc8f3-slide-7"/>
</p:tagLst>
</file>

<file path=ppt/tags/tag152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25b9f4456333fa6517b06744408359acd1ece249"/>
  <p:tag name="KSO_WM_NEWLAYOUT_GROUP_ID" val="layout_60"/>
  <p:tag name="KSO_WM_NEWLAYOUT_ID" val="slide_2e2dbdde591b2dc4"/>
  <p:tag name="KSO_WM_UNIT_PRESET_TEXT" val="单击此处添加标题"/>
</p:tagLst>
</file>

<file path=ppt/tags/tag153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2e2dbdde591b2dc4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  <p:tag name="KSO_WM_UNIT_TEXT_TYPE" val="章节页-标题"/>
</p:tagLst>
</file>

<file path=ppt/tags/tag15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  <p:tag name="KSO_WM_UNIT_TEXT_TYPE" val="章节页-节编号"/>
</p:tagLst>
</file>

<file path=ppt/tags/tag156.xml><?xml version="1.0" encoding="utf-8"?>
<p:tagLst xmlns:p="http://schemas.openxmlformats.org/presentationml/2006/main">
  <p:tag name="KSO_WM_SLIDE_ID" val="custom40498824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3.0"/>
  <p:tag name="KSO_WM_BEAUTIFY_FLAG" val="#wm#"/>
  <p:tag name="KSO_WM_TEMPLATE_CATEGORY" val="custom"/>
  <p:tag name="KSO_WM_TEMPLATE_INDEX" val="40498824"/>
  <p:tag name="KSO_WM_SLIDE_TYPE" val="sectionTitle"/>
  <p:tag name="KSO_WM_SLIDE_SUBTYPE" val="pureTxt"/>
  <p:tag name="KSO_WM_SLIDE_LAYOUT" val="a_e"/>
  <p:tag name="KSO_WM_SLIDE_LAYOUT_CNT" val="1_1"/>
</p:tagLst>
</file>

<file path=ppt/tags/tag15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  <p:tag name="KSO_WM_DIAGRAM_VIRTUALLY_FRAME" val="{&quot;height&quot;:376.2,&quot;left&quot;:33.5,&quot;top&quot;:115.8,&quot;width&quot;:864}"/>
</p:tagLst>
</file>

<file path=ppt/tags/tag15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  <p:tag name="KSO_WM_DIAGRAM_VIRTUALLY_FRAME" val="{&quot;height&quot;:376.2,&quot;left&quot;:33.5,&quot;top&quot;:115.8,&quot;width&quot;:864}"/>
</p:tagLst>
</file>

<file path=ppt/tags/tag15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d"/>
  <p:tag name="MH_PIC_SOURCE_TYPE" val="generate_slide_ai*{&quot;id&quot;:&quot;http://zh-ai-group.ks3-cn-beijing-internal.ksyun.com/image_generate/image_process/production/202512/3a688337-587e-4841-84f8-8a26dc4d3fa0.jpg?Expires=1797553549\u0026AWSAccessKeyId=AKLT9NSy7kh8TIS1UzNqLRY2\u0026Signature=QnGiN2DIqN2rE2nc6igyYR3k3gI%3D&quot;,&quot;product_name&quot;:&quot;wps-wpp-pc&quot;,&quot;intention_code&quot;:&quot;wps_wpp_generate_doc_pay&quot;}*auto_qingqiu_ai_v2.2.0_ONLINE*1766017546339_446bb1_8841597fc8f3-slide-9"/>
  <p:tag name="KSO_WM_DIAGRAM_VIRTUALLY_FRAME" val="{&quot;height&quot;:376.2,&quot;left&quot;:33.5,&quot;top&quot;:115.8,&quot;width&quot;:864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60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16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  <p:tag name="KSO_WM_DIAGRAM_VIRTUALLY_FRAME" val="{&quot;height&quot;:376.2,&quot;left&quot;:33.5,&quot;top&quot;:115.8,&quot;width&quot;:864}"/>
</p:tagLst>
</file>

<file path=ppt/tags/tag16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  <p:tag name="KSO_WM_DIAGRAM_VIRTUALLY_FRAME" val="{&quot;height&quot;:376.2,&quot;left&quot;:33.5,&quot;top&quot;:115.8,&quot;width&quot;:864}"/>
</p:tagLst>
</file>

<file path=ppt/tags/tag16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d"/>
  <p:tag name="MH_PIC_SOURCE_TYPE" val="generate_slide_ai*{&quot;id&quot;:&quot;http://zh-ai-group.ks3-cn-beijing-internal.ksyun.com/image_generate/image_process/production/202512/80798232-ac2f-42a8-a184-52d603f374e1.jpg?Expires=1797553549\u0026AWSAccessKeyId=AKLT9NSy7kh8TIS1UzNqLRY2\u0026Signature=k%2Fq52dEUCstP0S93bb%2BeqJ%2FmCvY%3D&quot;,&quot;product_name&quot;:&quot;wps-wpp-pc&quot;,&quot;intention_code&quot;:&quot;wps_wpp_generate_doc_pay&quot;}*auto_qingqiu_ai_v2.2.0_ONLINE*1766017546339_446bb1_8841597fc8f3-slide-9"/>
  <p:tag name="KSO_WM_DIAGRAM_VIRTUALLY_FRAME" val="{&quot;height&quot;:376.2,&quot;left&quot;:33.5,&quot;top&quot;:115.8,&quot;width&quot;:864}"/>
</p:tagLst>
</file>

<file path=ppt/tags/tag16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165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f92eccc3347dda21c68ac23148209e418f38f7fe"/>
  <p:tag name="KSO_WM_NEWLAYOUT_GROUP_ID" val="layout_26"/>
  <p:tag name="KSO_WM_NEWLAYOUT_ID" val="slide_6e765ebf722d3c8d"/>
  <p:tag name="KSO_WM_UNIT_PRESET_TEXT" val="单击此处添加标题"/>
</p:tagLst>
</file>

<file path=ppt/tags/tag166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6e765ebf722d3c8d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6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  <p:tag name="KSO_WM_DIAGRAM_VIRTUALLY_FRAME" val="{&quot;height&quot;:272,&quot;left&quot;:544.8,&quot;top&quot;:222.45,&quot;width&quot;:372}"/>
</p:tagLst>
</file>

<file path=ppt/tags/tag16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  <p:tag name="KSO_WM_DIAGRAM_VIRTUALLY_FRAME" val="{&quot;height&quot;:272,&quot;left&quot;:544.8,&quot;top&quot;:222.45,&quot;width&quot;:372}"/>
</p:tagLst>
</file>

<file path=ppt/tags/tag169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7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  <p:tag name="KSO_WM_DIAGRAM_VIRTUALLY_FRAME" val="{&quot;height&quot;:272,&quot;left&quot;:544.8,&quot;top&quot;:222.45,&quot;width&quot;:372}"/>
</p:tagLst>
</file>

<file path=ppt/tags/tag17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  <p:tag name="KSO_WM_DIAGRAM_VIRTUALLY_FRAME" val="{&quot;height&quot;:272,&quot;left&quot;:544.8,&quot;top&quot;:222.45,&quot;width&quot;:372}"/>
</p:tagLst>
</file>

<file path=ppt/tags/tag17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173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247bfd8992e0b6277598e673ca9f680f558f6078"/>
  <p:tag name="KSO_WM_NEWLAYOUT_GROUP_ID" val="layout_30"/>
  <p:tag name="KSO_WM_NEWLAYOUT_ID" val="slide_67e3502e9711c769"/>
  <p:tag name="KSO_WM_UNIT_PRESET_TEXT" val="单击此处添加标题"/>
</p:tagLst>
</file>

<file path=ppt/tags/tag174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67e3502e9711c769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75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17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17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17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179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d"/>
  <p:tag name="MH_PIC_SOURCE_TYPE" val="generate_slide_ai*{&quot;id&quot;:&quot;http://zh-ai-group.ks3-cn-beijing-internal.ksyun.com/image_generate/image_process/production/202512/676b8e01-c117-4bc0-b1ff-b4f0daa6040f.jpg?Expires=1797553549\u0026AWSAccessKeyId=AKLT9NSy7kh8TIS1UzNqLRY2\u0026Signature=H4y92onIXQdDC6Wu0rBDx2Ml4AQ%3D&quot;,&quot;product_name&quot;:&quot;wps-wpp-pc&quot;,&quot;intention_code&quot;:&quot;wps_wpp_generate_doc_pay&quot;}*auto_qingqiu_ai_v2.2.0_ONLINE*1766017546339_446bb1_8841597fc8f3-slide-1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a"/>
  <p:tag name="KSO_WM_LAYOUT_CHECK_HASH" val="8e614d88f751d4c284f2a3425bf0c71979420f21"/>
  <p:tag name="KSO_WM_NEWLAYOUT_GROUP_ID" val="layout_63"/>
  <p:tag name="KSO_WM_NEWLAYOUT_ID" val="slide_46426e6a75233cef"/>
  <p:tag name="KSO_WM_UNIT_PRESET_TEXT" val="单击此处添加标题"/>
</p:tagLst>
</file>

<file path=ppt/tags/tag181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46426e6a75233cef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8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18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184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2"/>
  <p:tag name="KSO_WM_UNIT_SUBTYPE" val="d"/>
  <p:tag name="KSO_WM_UNIT_TYPE" val="l_h_i"/>
  <p:tag name="KSO_WM_UNIT_PRESET_TEXT" val="03"/>
</p:tagLst>
</file>

<file path=ppt/tags/tag185.xml><?xml version="1.0" encoding="utf-8"?>
<p:tagLst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  <p:tag name="KSO_WM_UNIT_PRESET_TEXT" val=" "/>
</p:tagLst>
</file>

<file path=ppt/tags/tag18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18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18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2"/>
  <p:tag name="KSO_WM_UNIT_SUBTYPE" val="d"/>
  <p:tag name="KSO_WM_UNIT_TYPE" val="l_h_i"/>
  <p:tag name="KSO_WM_UNIT_PRESET_TEXT" val="02"/>
</p:tagLst>
</file>

<file path=ppt/tags/tag189.xml><?xml version="1.0" encoding="utf-8"?>
<p:tagLst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9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19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19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2"/>
  <p:tag name="KSO_WM_UNIT_SUBTYPE" val="d"/>
  <p:tag name="KSO_WM_UNIT_TYPE" val="l_h_i"/>
  <p:tag name="KSO_WM_UNIT_PRESET_TEXT" val="01"/>
</p:tagLst>
</file>

<file path=ppt/tags/tag193.xml><?xml version="1.0" encoding="utf-8"?>
<p:tagLst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194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e949d95260f3974d2657b11929f7b9d1198a87f4"/>
  <p:tag name="KSO_WM_NEWLAYOUT_GROUP_ID" val="layout_6"/>
  <p:tag name="KSO_WM_NEWLAYOUT_ID" val="slide_1deab3f76e680713"/>
  <p:tag name="KSO_WM_UNIT_PRESET_TEXT" val="单击此处添加标题"/>
</p:tagLst>
</file>

<file path=ppt/tags/tag195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1deab3f76e680713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  <p:tag name="KSO_WM_UNIT_TEXT_TYPE" val="章节页-标题"/>
</p:tagLst>
</file>

<file path=ppt/tags/tag197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  <p:tag name="KSO_WM_UNIT_TEXT_TYPE" val="章节页-节编号"/>
</p:tagLst>
</file>

<file path=ppt/tags/tag198.xml><?xml version="1.0" encoding="utf-8"?>
<p:tagLst xmlns:p="http://schemas.openxmlformats.org/presentationml/2006/main">
  <p:tag name="KSO_WM_SLIDE_ID" val="custom40498824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3.0"/>
  <p:tag name="KSO_WM_BEAUTIFY_FLAG" val="#wm#"/>
  <p:tag name="KSO_WM_TEMPLATE_CATEGORY" val="custom"/>
  <p:tag name="KSO_WM_TEMPLATE_INDEX" val="40498824"/>
  <p:tag name="KSO_WM_SLIDE_TYPE" val="sectionTitle"/>
  <p:tag name="KSO_WM_SLIDE_SUBTYPE" val="pureTxt"/>
  <p:tag name="KSO_WM_SLIDE_LAYOUT" val="a_e"/>
  <p:tag name="KSO_WM_SLIDE_LAYOUT_CNT" val="1_1"/>
</p:tagLst>
</file>

<file path=ppt/tags/tag19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20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201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20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20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204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205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http://zh-ai-group.ks3-cn-beijing-internal.ksyun.com/image_generate/image_process/production/202512/400abcd8-03a9-4b81-acb3-ac787ce0259e.jpg?Expires=1797553549\u0026AWSAccessKeyId=AKLT9NSy7kh8TIS1UzNqLRY2\u0026Signature=uOK5TUAKtz%2BDQabwShYMJu4fWOA%3D&quot;,&quot;product_name&quot;:&quot;wps-wpp-pc&quot;,&quot;intention_code&quot;:&quot;wps_wpp_generate_doc_pay&quot;}*auto_qingqiu_ai_v2.2.0_ONLINE*1766017546339_446bb1_8841597fc8f3-slide-14"/>
</p:tagLst>
</file>

<file path=ppt/tags/tag206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5598e304e585da848214d136f6587dd697f53a7b"/>
  <p:tag name="KSO_WM_NEWLAYOUT_GROUP_ID" val="layout_62"/>
  <p:tag name="KSO_WM_NEWLAYOUT_ID" val="slide_72ee7055fb184196"/>
  <p:tag name="KSO_WM_UNIT_PRESET_TEXT" val="单击此处添加标题"/>
</p:tagLst>
</file>

<file path=ppt/tags/tag207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72ee7055fb184196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0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  <p:tag name="KSO_WM_DIAGRAM_VIRTUALLY_FRAME" val="{&quot;height&quot;:92,&quot;left&quot;:72,&quot;top&quot;:260,&quot;width&quot;:816}"/>
</p:tagLst>
</file>

<file path=ppt/tags/tag20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  <p:tag name="KSO_WM_DIAGRAM_VIRTUALLY_FRAME" val="{&quot;height&quot;:92,&quot;left&quot;:72,&quot;top&quot;:260,&quot;width&quot;:816}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1"/>
  <p:tag name="KSO_WM_UNIT_ISNUMDGMTITLE" val="0"/>
  <p:tag name="KSO_WM_UNIT_PRESET_TEXT" val="标题"/>
  <p:tag name="KSO_WM_UNIT_NOCLEAR" val="0"/>
  <p:tag name="KSO_WM_UNIT_VALUE" val="3"/>
  <p:tag name="KSO_WM_UNIT_TYPE" val="a"/>
  <p:tag name="KSO_WM_UNIT_INDEX" val="1"/>
</p:tagLst>
</file>

<file path=ppt/tags/tag210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21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  <p:tag name="KSO_WM_DIAGRAM_VIRTUALLY_FRAME" val="{&quot;height&quot;:92,&quot;left&quot;:72,&quot;top&quot;:260,&quot;width&quot;:816}"/>
</p:tagLst>
</file>

<file path=ppt/tags/tag21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  <p:tag name="KSO_WM_DIAGRAM_VIRTUALLY_FRAME" val="{&quot;height&quot;:92,&quot;left&quot;:72,&quot;top&quot;:260,&quot;width&quot;:816}"/>
</p:tagLst>
</file>

<file path=ppt/tags/tag213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214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a3f178ca3e51730053dab9b1d94d63b68a686ca7"/>
  <p:tag name="KSO_WM_NEWLAYOUT_GROUP_ID" val="layout_10004"/>
  <p:tag name="KSO_WM_NEWLAYOUT_ID" val="slide_fc5e6fce07636398"/>
  <p:tag name="KSO_WM_UNIT_PRESET_TEXT" val="单击此处添加标题"/>
</p:tagLst>
</file>

<file path=ppt/tags/tag215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fc5e6fce07636398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  <p:tag name="KSO_WM_UNIT_TEXT_TYPE" val="章节页-标题"/>
</p:tagLst>
</file>

<file path=ppt/tags/tag217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  <p:tag name="KSO_WM_UNIT_TEXT_TYPE" val="章节页-节编号"/>
</p:tagLst>
</file>

<file path=ppt/tags/tag218.xml><?xml version="1.0" encoding="utf-8"?>
<p:tagLst xmlns:p="http://schemas.openxmlformats.org/presentationml/2006/main">
  <p:tag name="KSO_WM_SLIDE_ID" val="custom40498824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3.0"/>
  <p:tag name="KSO_WM_BEAUTIFY_FLAG" val="#wm#"/>
  <p:tag name="KSO_WM_TEMPLATE_CATEGORY" val="custom"/>
  <p:tag name="KSO_WM_TEMPLATE_INDEX" val="40498824"/>
  <p:tag name="KSO_WM_SLIDE_TYPE" val="sectionTitle"/>
  <p:tag name="KSO_WM_SLIDE_SUBTYPE" val="pureTxt"/>
  <p:tag name="KSO_WM_SLIDE_LAYOUT" val="a_e"/>
  <p:tag name="KSO_WM_SLIDE_LAYOUT_CNT" val="1_1"/>
</p:tagLst>
</file>

<file path=ppt/tags/tag21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  <p:tag name="KSO_WM_DIAGRAM_VIRTUALLY_FRAME" val="{&quot;height&quot;:307.75,&quot;left&quot;:84,&quot;top&quot;:166,&quot;width&quot;:246}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22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  <p:tag name="KSO_WM_DIAGRAM_VIRTUALLY_FRAME" val="{&quot;height&quot;:307.75,&quot;left&quot;:84,&quot;top&quot;:166,&quot;width&quot;:246}"/>
</p:tagLst>
</file>

<file path=ppt/tags/tag22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  <p:tag name="KSO_WM_DIAGRAM_VIRTUALLY_FRAME" val="{&quot;height&quot;:307.75,&quot;left&quot;:84,&quot;top&quot;:166,&quot;width&quot;:246}"/>
</p:tagLst>
</file>

<file path=ppt/tags/tag22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  <p:tag name="KSO_WM_DIAGRAM_VIRTUALLY_FRAME" val="{&quot;height&quot;:307.75,&quot;left&quot;:84,&quot;top&quot;:166,&quot;width&quot;:246}"/>
</p:tagLst>
</file>

<file path=ppt/tags/tag223.xml><?xml version="1.0" encoding="utf-8"?>
<p:tagLst xmlns:p="http://schemas.openxmlformats.org/presentationml/2006/main">
  <p:tag name="KSO_WM_FIGMA_DECORATION_INDEX" val="17_contentModel"/>
  <p:tag name="$PH_EXT" val="2"/>
  <p:tag name="KSO_WM_BEAUTIFY_FLAG" val="#fgm#"/>
  <p:tag name="KSO_WM_FIGMA_FLAG" val="#fgm#"/>
  <p:tag name="KSO_WM_SYNC_SLIDE_TEXT" val="1"/>
  <p:tag name="KSO_WM_UNIT_INDEX" val="1_1"/>
  <p:tag name="KSO_WM_UNIT_TYPE" val="l_i"/>
  <p:tag name="KSO_WM_UNIT_PRESET_TEXT" val=" "/>
</p:tagLst>
</file>

<file path=ppt/tags/tag224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VCG41N623510236&quot;,&quot;product_name&quot;:&quot;wps-wpp-pc&quot;,&quot;intention_code&quot;:&quot;wps_wpp_generate_doc_pay&quot;}*auto_gallery_ai_v2.2.0_ONLINE*1766017546339_446bb1_8841597fc8f3-slide-17"/>
</p:tagLst>
</file>

<file path=ppt/tags/tag225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c8d852dd0ba7e34e9ab5bb958f47eabc109c0039"/>
  <p:tag name="KSO_WM_NEWLAYOUT_GROUP_ID" val="layout_61"/>
  <p:tag name="KSO_WM_NEWLAYOUT_ID" val="slide_1c94fcf67f417551"/>
  <p:tag name="KSO_WM_UNIT_PRESET_TEXT" val="单击此处添加标题"/>
</p:tagLst>
</file>

<file path=ppt/tags/tag226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1c94fcf67f417551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2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  <p:tag name="KSO_WM_DIAGRAM_VIRTUALLY_FRAME" val="{&quot;height&quot;:152.3,&quot;left&quot;:48,&quot;top&quot;:260,&quot;width&quot;:864}"/>
</p:tagLst>
</file>

<file path=ppt/tags/tag22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  <p:tag name="KSO_WM_DIAGRAM_VIRTUALLY_FRAME" val="{&quot;height&quot;:152.3,&quot;left&quot;:48,&quot;top&quot;:260,&quot;width&quot;:864}"/>
</p:tagLst>
</file>

<file path=ppt/tags/tag22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  <p:tag name="KSO_WM_DIAGRAM_VIRTUALLY_FRAME" val="{&quot;height&quot;:152.3,&quot;left&quot;:48,&quot;top&quot;:260,&quot;width&quot;:864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23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  <p:tag name="KSO_WM_DIAGRAM_VIRTUALLY_FRAME" val="{&quot;height&quot;:152.3,&quot;left&quot;:48,&quot;top&quot;:260,&quot;width&quot;:864}"/>
</p:tagLst>
</file>

<file path=ppt/tags/tag231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e7bbb21e1ec676478aafa73eeaed8fabab06113e"/>
  <p:tag name="KSO_WM_NEWLAYOUT_GROUP_ID" val="layout_10007"/>
  <p:tag name="KSO_WM_NEWLAYOUT_ID" val="slide_2faf873680021aa9"/>
  <p:tag name="KSO_WM_UNIT_PRESET_TEXT" val="单击此处添加标题"/>
</p:tagLst>
</file>

<file path=ppt/tags/tag232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2faf873680021aa9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  <p:tag name="KSO_WM_UNIT_TEXT_TYPE" val="章节页-标题"/>
</p:tagLst>
</file>

<file path=ppt/tags/tag23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  <p:tag name="KSO_WM_UNIT_TEXT_TYPE" val="章节页-节编号"/>
</p:tagLst>
</file>

<file path=ppt/tags/tag235.xml><?xml version="1.0" encoding="utf-8"?>
<p:tagLst xmlns:p="http://schemas.openxmlformats.org/presentationml/2006/main">
  <p:tag name="KSO_WM_SLIDE_ID" val="custom40498824_7"/>
  <p:tag name="KSO_WM_TEMPLATE_SUBCATEGORY" val="29"/>
  <p:tag name="KSO_WM_TEMPLATE_MASTER_TYPE" val="0"/>
  <p:tag name="KSO_WM_TEMPLATE_COLOR_TYPE" val="0"/>
  <p:tag name="KSO_WM_SLIDE_ITEM_CNT" val="0"/>
  <p:tag name="KSO_WM_SLIDE_INDEX" val="7"/>
  <p:tag name="KSO_WM_TAG_VERSION" val="3.0"/>
  <p:tag name="KSO_WM_BEAUTIFY_FLAG" val="#wm#"/>
  <p:tag name="KSO_WM_TEMPLATE_CATEGORY" val="custom"/>
  <p:tag name="KSO_WM_TEMPLATE_INDEX" val="40498824"/>
  <p:tag name="KSO_WM_SLIDE_TYPE" val="sectionTitle"/>
  <p:tag name="KSO_WM_SLIDE_SUBTYPE" val="pureTxt"/>
  <p:tag name="KSO_WM_SLIDE_LAYOUT" val="a_e"/>
  <p:tag name="KSO_WM_SLIDE_LAYOUT_CNT" val="1_1"/>
</p:tagLst>
</file>

<file path=ppt/tags/tag23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  <p:tag name="KSO_WM_DIAGRAM_VIRTUALLY_FRAME" val="{&quot;height&quot;:136,&quot;left&quot;:60,&quot;top&quot;:120,&quot;width&quot;:852}"/>
</p:tagLst>
</file>

<file path=ppt/tags/tag23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单击此处添加项标题"/>
  <p:tag name="KSO_WM_DIAGRAM_VIRTUALLY_FRAME" val="{&quot;height&quot;:136,&quot;left&quot;:60,&quot;top&quot;:120,&quot;width&quot;:852}"/>
</p:tagLst>
</file>

<file path=ppt/tags/tag238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  <p:tag name="KSO_WM_UNIT_PRESET_TEXT" val=" "/>
</p:tagLst>
</file>

<file path=ppt/tags/tag23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  <p:tag name="KSO_WM_DIAGRAM_VIRTUALLY_FRAME" val="{&quot;height&quot;:136,&quot;left&quot;:60,&quot;top&quot;:120,&quot;width&quot;:852}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24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  <p:tag name="KSO_WM_DIAGRAM_VIRTUALLY_FRAME" val="{&quot;height&quot;:136,&quot;left&quot;:60,&quot;top&quot;:120,&quot;width&quot;:852}"/>
</p:tagLst>
</file>

<file path=ppt/tags/tag241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242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  <p:tag name="KSO_WM_DIAGRAM_VIRTUALLY_FRAME" val="{&quot;height&quot;:136,&quot;left&quot;:60,&quot;top&quot;:120,&quot;width&quot;:852}"/>
</p:tagLst>
</file>

<file path=ppt/tags/tag24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  <p:tag name="KSO_WM_DIAGRAM_VIRTUALLY_FRAME" val="{&quot;height&quot;:136,&quot;left&quot;:60,&quot;top&quot;:120,&quot;width&quot;:852}"/>
</p:tagLst>
</file>

<file path=ppt/tags/tag244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245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http://zh-ai-group.ks3-cn-beijing-internal.ksyun.com/image_generate/image_process/production/202512/c9310393-4ca4-4194-8557-2bf34854fe67.jpg?Expires=1797553549\u0026AWSAccessKeyId=AKLT9NSy7kh8TIS1UzNqLRY2\u0026Signature=jQXs9sg4qxE1s2eSwC1MO%2FYDqe8%3D&quot;,&quot;product_name&quot;:&quot;wps-wpp-pc&quot;,&quot;intention_code&quot;:&quot;wps_wpp_generate_doc_pay&quot;}*auto_qingqiu_ai_v2.2.0_ONLINE*1766017546339_446bb1_8841597fc8f3-slide-20"/>
</p:tagLst>
</file>

<file path=ppt/tags/tag246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82a73078977466c66e53cb22e05953b3532e9b5d"/>
  <p:tag name="KSO_WM_NEWLAYOUT_GROUP_ID" val="layout_59"/>
  <p:tag name="KSO_WM_NEWLAYOUT_ID" val="slide_20c1f52a92422207"/>
  <p:tag name="KSO_WM_UNIT_PRESET_TEXT" val="单击此处添加标题"/>
</p:tagLst>
</file>

<file path=ppt/tags/tag247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20c1f52a92422207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4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24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250.xml><?xml version="1.0" encoding="utf-8"?>
<p:tagLst xmlns:p="http://schemas.openxmlformats.org/presentationml/2006/main">
  <p:tag name="KSO_WM_FIGMA_DECORATION_INDEX" val="9"/>
  <p:tag name="$PH_EXT" val="1"/>
  <p:tag name="KSO_WM_BEAUTIFY_FLAG" val="#wm#"/>
  <p:tag name="KSO_WM_DIAGRAM_GROUP_CODE" val="1"/>
  <p:tag name="KSO_WM_FIGMA_FLAG" val="#fgm#"/>
  <p:tag name="KSO_WM_UNIT_INDEX" val="1_3_1"/>
  <p:tag name="KSO_WM_UNIT_TYPE" val="l_h_x"/>
</p:tagLst>
</file>

<file path=ppt/tags/tag251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2"/>
  <p:tag name="KSO_WM_UNIT_TYPE" val="l_h_i"/>
  <p:tag name="KSO_WM_UNIT_PRESET_TEXT" val=" "/>
</p:tagLst>
</file>

<file path=ppt/tags/tag25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  <p:tag name="KSO_WM_UNIT_PRESET_TEXT" val=" "/>
</p:tagLst>
</file>

<file path=ppt/tags/tag253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254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255.xml><?xml version="1.0" encoding="utf-8"?>
<p:tagLst xmlns:p="http://schemas.openxmlformats.org/presentationml/2006/main">
  <p:tag name="KSO_WM_FIGMA_DECORATION_INDEX" val="2"/>
  <p:tag name="$PH_EXT" val="1"/>
  <p:tag name="KSO_WM_BEAUTIFY_FLAG" val="#wm#"/>
  <p:tag name="KSO_WM_DIAGRAM_GROUP_CODE" val="1"/>
  <p:tag name="KSO_WM_FIGMA_FLAG" val="#fgm#"/>
  <p:tag name="KSO_WM_UNIT_INDEX" val="1_2_1"/>
  <p:tag name="KSO_WM_UNIT_TYPE" val="l_h_x"/>
</p:tagLst>
</file>

<file path=ppt/tags/tag256.xml><?xml version="1.0" encoding="utf-8"?>
<p:tagLst xmlns:p="http://schemas.openxmlformats.org/presentationml/2006/main">
  <p:tag name="KSO_WM_FIGMA_DECORATION_INDEX" val="15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2"/>
  <p:tag name="KSO_WM_UNIT_TYPE" val="l_h_i"/>
  <p:tag name="KSO_WM_UNIT_PRESET_TEXT" val=" "/>
</p:tagLst>
</file>

<file path=ppt/tags/tag257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25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25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</p:tagLst>
</file>

<file path=ppt/tags/tag260.xml><?xml version="1.0" encoding="utf-8"?>
<p:tagLst xmlns:p="http://schemas.openxmlformats.org/presentationml/2006/main">
  <p:tag name="KSO_WM_FIGMA_DECORATION_INDEX" val="7"/>
  <p:tag name="$PH_EXT" val="1"/>
  <p:tag name="KSO_WM_BEAUTIFY_FLAG" val="#wm#"/>
  <p:tag name="KSO_WM_DIAGRAM_GROUP_CODE" val="1"/>
  <p:tag name="KSO_WM_FIGMA_FLAG" val="#fgm#"/>
  <p:tag name="KSO_WM_UNIT_INDEX" val="1_1_1"/>
  <p:tag name="KSO_WM_UNIT_TYPE" val="l_h_x"/>
</p:tagLst>
</file>

<file path=ppt/tags/tag261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2"/>
  <p:tag name="KSO_WM_UNIT_TYPE" val="l_h_i"/>
  <p:tag name="KSO_WM_UNIT_PRESET_TEXT" val=" "/>
</p:tagLst>
</file>

<file path=ppt/tags/tag26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263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98168ce4afafb76d9e4407214f120237cd606b3c"/>
  <p:tag name="KSO_WM_NEWLAYOUT_GROUP_ID" val="layout_32"/>
  <p:tag name="KSO_WM_NEWLAYOUT_ID" val="slide_ec9a3b080ee078f7"/>
  <p:tag name="KSO_WM_UNIT_PRESET_TEXT" val="单击此处添加标题"/>
</p:tagLst>
</file>

<file path=ppt/tags/tag264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ec9a3b080ee078f7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65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266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26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26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269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27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</p:tagLst>
</file>

<file path=ppt/tags/tag27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271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http://zh-ai-group.ks3-cn-beijing-internal.ksyun.com/image_generate/image_process/production/202512/62f2ee0b-2713-402a-be14-28a36341a156.jpg?Expires=1797553550\u0026AWSAccessKeyId=AKLT9NSy7kh8TIS1UzNqLRY2\u0026Signature=aBm2ggXQAQUe%2FqYAAti%2Fy6o2vNk%3D&quot;,&quot;product_name&quot;:&quot;wps-wpp-pc&quot;,&quot;intention_code&quot;:&quot;wps_wpp_generate_doc_pay&quot;}*auto_qingqiu_ai_v2.2.0_ONLINE*1766017546339_446bb1_8841597fc8f3-slide-22"/>
</p:tagLst>
</file>

<file path=ppt/tags/tag272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8fd607f0b5a9055ff0ceae00e7b0a844173b0887"/>
  <p:tag name="KSO_WM_NEWLAYOUT_GROUP_ID" val="layout_10013"/>
  <p:tag name="KSO_WM_NEWLAYOUT_ID" val="slide_8b398fc64e4c05a5"/>
  <p:tag name="KSO_WM_UNIT_PRESET_TEXT" val="单击此处添加标题"/>
</p:tagLst>
</file>

<file path=ppt/tags/tag273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8b398fc64e4c05a5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74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275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276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  <p:tag name="KSO_WM_UNIT_PRESET_TEXT" val=" "/>
</p:tagLst>
</file>

<file path=ppt/tags/tag277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278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279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280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281.xml><?xml version="1.0" encoding="utf-8"?>
<p:tagLst xmlns:p="http://schemas.openxmlformats.org/presentationml/2006/main">
  <p:tag name="KSO_WM_BEAUTIFY_FLAG" val="#w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28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283.xml><?xml version="1.0" encoding="utf-8"?>
<p:tagLst xmlns:p="http://schemas.openxmlformats.org/presentationml/2006/main">
  <p:tag name="KSO_WM_BEAUTIFY_FLAG" val="#wm#"/>
  <p:tag name="KSO_WM_FIGMA_FLAG" val="#fgm#"/>
  <p:tag name="KSO_WM_UNIT_INDEX" val="2"/>
  <p:tag name="KSO_WM_UNIT_TYPE" val="d"/>
  <p:tag name="MH_PIC_SOURCE_TYPE" val="generate_slide_ai*{&quot;id&quot;:&quot;http://zh-ai-group.ks3-cn-beijing-internal.ksyun.com/image_generate/image_process/production/202512/507673ac-a0ea-450c-868b-be07466d9ebd.jpg?Expires=1797553549\u0026AWSAccessKeyId=AKLT9NSy7kh8TIS1UzNqLRY2\u0026Signature=7Id%2B%2FAG9o6rnvuyFbXyGwIuOMGU%3D&quot;,&quot;product_name&quot;:&quot;wps-wpp-pc&quot;,&quot;intention_code&quot;:&quot;wps_wpp_generate_doc_pay&quot;}*auto_qingqiu_ai_v2.2.0_ONLINE*1766017546339_446bb1_8841597fc8f3-slide-23"/>
</p:tagLst>
</file>

<file path=ppt/tags/tag284.xml><?xml version="1.0" encoding="utf-8"?>
<p:tagLst xmlns:p="http://schemas.openxmlformats.org/presentationml/2006/main">
  <p:tag name="KSO_WM_BEAUTIFY_FLAG" val="#wm#"/>
  <p:tag name="KSO_WM_FIGMA_FLAG" val="#fgm#"/>
  <p:tag name="KSO_WM_UNIT_INDEX" val="1"/>
  <p:tag name="KSO_WM_UNIT_TYPE" val="a"/>
  <p:tag name="KSO_WM_LAYOUT_CHECK_HASH" val="ef616cff664d46a3ab5ab1cc66046bac6636304d"/>
  <p:tag name="KSO_WM_NEWLAYOUT_GROUP_ID" val="layout_42"/>
  <p:tag name="KSO_WM_NEWLAYOUT_ID" val="slide_e1461cd84873efff"/>
  <p:tag name="KSO_WM_UNIT_PRESET_TEXT" val="单击此处添加标题"/>
</p:tagLst>
</file>

<file path=ppt/tags/tag285.xml><?xml version="1.0" encoding="utf-8"?>
<p:tagLst xmlns:p="http://schemas.openxmlformats.org/presentationml/2006/main">
  <p:tag name="KSO_WM_SLIDE_CONTENT_ORIENTATION" val=""/>
  <p:tag name="KSO_WM_SLIDE_HAS_MASK" val="0"/>
  <p:tag name="KSO_WM_SLIDE_ITEM_CNT" val="0"/>
  <p:tag name="KSO_WM_SLIDE_TYPE" val="text"/>
  <p:tag name="KSO_WM_TEMPLATE_SUBCATEGORY" val="29"/>
  <p:tag name="KSO_WM_BEAUTIFY_FLAG" val="#wm#"/>
  <p:tag name="KSO_WM_TEMPLATE_FIGMA_ID" val="69796638963"/>
  <p:tag name="KSO_WM_TEMPLATE_SLIDE_ID" val="slide_e1461cd84873efff"/>
  <p:tag name="KSO_WM_SLIDE_ID" val="custom40498824_8"/>
  <p:tag name="KSO_WM_TEMPLATE_MASTER_TYPE" val="0"/>
  <p:tag name="KSO_WM_TEMPLATE_COLOR_TYPE" val="0"/>
  <p:tag name="KSO_WM_SLIDE_INDEX" val="8"/>
  <p:tag name="KSO_WM_TAG_VERSION" val="3.0"/>
  <p:tag name="KSO_WM_TEMPLATE_CATEGORY" val="custom"/>
  <p:tag name="KSO_WM_TEMPLATE_INDEX" val="40498824"/>
  <p:tag name="KSO_WM_SLIDE_SUBTYPE" val="pureTxt"/>
  <p:tag name="KSO_WM_SLIDE_SIZE" val="850*457"/>
  <p:tag name="KSO_WM_SLIDE_POSITION" val="54*28"/>
  <p:tag name="KSO_WM_SLIDE_LAYOUT" val="a_f"/>
  <p:tag name="KSO_WM_SLIDE_LAYOUT_CNT" val="1_1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TEXT_TYPE" val="结束页-标题"/>
  <p:tag name="KSO_WM_UNIT_VALUE" val="30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b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80"/>
  <p:tag name="KSO_WM_UNIT_TYPE" val="b"/>
  <p:tag name="KSO_WM_UNIT_INDEX" val="1"/>
  <p:tag name="KSO_WM_UNIT_TEXT_TYPE" val="结束页-副标题"/>
</p:tagLst>
</file>

<file path=ppt/tags/tag288.xml><?xml version="1.0" encoding="utf-8"?>
<p:tagLst xmlns:p="http://schemas.openxmlformats.org/presentationml/2006/main">
  <p:tag name="KSO_WM_SLIDE_ID" val="custom40498824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3.0"/>
  <p:tag name="KSO_WM_BEAUTIFY_FLAG" val="#wm#"/>
  <p:tag name="KSO_WM_TEMPLATE_CATEGORY" val="custom"/>
  <p:tag name="KSO_WM_TEMPLATE_INDEX" val="40498824"/>
  <p:tag name="KSO_WM_SLIDE_TYPE" val="endPage"/>
  <p:tag name="KSO_WM_SLIDE_SUBTYPE" val="pureTxt"/>
  <p:tag name="KSO_WM_SLIDE_LAYOUT" val="a_b_f"/>
  <p:tag name="KSO_WM_SLIDE_LAYOUT_CNT" val="1_1_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UNIT_TEXT_LAYER_COUNT" val="1"/>
  <p:tag name="KSO_WM_UNIT_VALUE" val="160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2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2"/>
  <p:tag name="KSO_WM_UNIT_TEXT_LAYER_COUNT" val="1"/>
  <p:tag name="KSO_WM_UNIT_VALUE" val="160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1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1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  <p:tag name="KSO_WM_UNIT_TEXT_LAYER_COUNT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2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2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  <p:tag name="KSO_WM_UNIT_TEXT_LAYER_COUNT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VALUE" val="29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4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  <p:tag name="KSO_WM_UNIT_TEXT_LAYER_COUNT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96"/>
  <p:tag name="KSO_WM_UNIT_TYPE" val="f"/>
  <p:tag name="KSO_WM_UNIT_INDEX" val="1"/>
  <p:tag name="KSO_WM_UNIT_TEXT_LAYER_COUNT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80"/>
  <p:tag name="KSO_WM_UNIT_TYPE" val="b"/>
  <p:tag name="KSO_WM_UNIT_INDEX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NOCLEAR" val="0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80"/>
  <p:tag name="KSO_WM_UNIT_TYPE" val="b"/>
  <p:tag name="KSO_WM_UNIT_INDEX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5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5"/>
  <p:tag name="KSO_WM_UNIT_TEXT_LAYER_COUNT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4049882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UNIT_TEXT_LAYER_COUNT" val="1"/>
  <p:tag name="KSO_WM_TEMPLATE_CATEGORY" val="custom"/>
  <p:tag name="KSO_WM_TEMPLATE_INDEX" val="40498824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78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40498824"/>
  <p:tag name="KSO_WM_TEMPLATE_THUMBS_INDEX" val="1、9"/>
</p:tagLst>
</file>

<file path=ppt/tags/tag79.xml><?xml version="1.0" encoding="utf-8"?>
<p:tagLst xmlns:p="http://schemas.openxmlformats.org/presentationml/2006/main">
  <p:tag name="KSO_WM_UNIT_HIGHLIGHT" val="0"/>
  <p:tag name="KSO_WM_BEAUTIFY_FLAG" val="#wm#"/>
  <p:tag name="KSO_WM_FIGMA_FLAG" val="#fgm#"/>
  <p:tag name="KSO_WM_UNIT_INDEX" val="2"/>
  <p:tag name="KSO_WM_UNIT_SUBTYPE" val="b"/>
  <p:tag name="KSO_WM_UNIT_TEXT_TYPE" val="1"/>
  <p:tag name="KSO_WM_UNIT_TYPE" val="f"/>
  <p:tag name="KSO_WM_UNIT_PRESET_TEXT" val="BY WPS"/>
  <p:tag name="KSO_WM_UNIT_ID" val="_9*f*2"/>
  <p:tag name="KSO_WM_TAG_VERSION" val="3.0"/>
  <p:tag name="KSO_WM_UNIT_ISNUMDGMTITLE" val="0"/>
  <p:tag name="KSO_WM_UNIT_NOCLEAR" val="0"/>
  <p:tag name="KSO_WM_UNIT_COMPATIBLE" val="0"/>
  <p:tag name="KSO_WM_UNIT_DIAGRAM_ISNUMVISUAL" val="0"/>
  <p:tag name="KSO_WM_UNIT_DIAGRAM_ISREFERUNIT" val="0"/>
  <p:tag name="KSO_WM_UNIT_LAYERLEVEL" val="1"/>
  <p:tag name="KSO_WM_TEMPLATE_INDEX" val="40480962"/>
  <p:tag name="KSO_WM_TEMPLATE_CATEGORY" val="custom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80.xml><?xml version="1.0" encoding="utf-8"?>
<p:tagLst xmlns:p="http://schemas.openxmlformats.org/presentationml/2006/main">
  <p:tag name="KSO_WM_UNIT_TYPE" val="f"/>
  <p:tag name="KSO_WM_BEAUTIFY_FLAG" val="#wm#"/>
  <p:tag name="KSO_WM_FIGMA_FLAG" val="#fgm#"/>
  <p:tag name="KSO_WM_UNIT_INDEX" val="1"/>
  <p:tag name="KSO_WM_UNIT_SUBTYPE" val="c"/>
  <p:tag name="KSO_WM_UNIT_TEXT_TYPE" val="1"/>
  <p:tag name="KSO_WM_UNIT_PRESET_TEXT" val="20XX YEAR"/>
  <p:tag name="KSO_WM_UNIT_ID" val="_9*f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80962"/>
  <p:tag name="KSO_WM_TEMPLATE_CATEGORY" val="custom"/>
</p:tagLst>
</file>

<file path=ppt/tags/tag8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TEXT_TYPE" val="封面页-标题"/>
</p:tagLst>
</file>

<file path=ppt/tags/tag82.xml><?xml version="1.0" encoding="utf-8"?>
<p:tagLst xmlns:p="http://schemas.openxmlformats.org/presentationml/2006/main">
  <p:tag name="KSO_WM_SLIDE_ID" val="custom40498824_1"/>
  <p:tag name="KSO_WM_TEMPLATE_SUBCATEGORY" val="29"/>
  <p:tag name="KSO_WM_TEMPLATE_MASTER_TYPE" val="0"/>
  <p:tag name="KSO_WM_TEMPLATE_COLOR_TYPE" val="0"/>
  <p:tag name="KSO_WM_SLIDE_ITEM_CNT" val="0"/>
  <p:tag name="KSO_WM_SLIDE_INDEX" val="1"/>
  <p:tag name="KSO_WM_TAG_VERSION" val="3.0"/>
  <p:tag name="KSO_WM_BEAUTIFY_FLAG" val="#wm#"/>
  <p:tag name="KSO_WM_TEMPLATE_CATEGORY" val="custom"/>
  <p:tag name="KSO_WM_TEMPLATE_INDEX" val="40498824"/>
  <p:tag name="KSO_WM_SLIDE_LAYOUT" val="a_b_f"/>
  <p:tag name="KSO_WM_SLIDE_LAYOUT_CNT" val="1_1_1"/>
  <p:tag name="KSO_WM_SLIDE_TYPE" val="title"/>
  <p:tag name="KSO_WM_SLIDE_SUBTYPE" val="pureTxt"/>
  <p:tag name="KSO_WM_TEMPLATE_THUMBS_INDEX" val="1、9"/>
</p:tagLst>
</file>

<file path=ppt/tags/tag83.xml><?xml version="1.0" encoding="utf-8"?>
<p:tagLst xmlns:p="http://schemas.openxmlformats.org/presentationml/2006/main">
  <p:tag name="KSO_WM_UNIT_ISCONTENTSTITLE" val="1"/>
  <p:tag name="KSO_WM_UNIT_ISNUMDGMTITLE" val="0"/>
  <p:tag name="KSO_WM_UNIT_PRESET_TEXT" val="标题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_3*a*1"/>
  <p:tag name="KSO_WM_TEMPLATE_CATEGORY" val="custom"/>
  <p:tag name="KSO_WM_TEMPLATE_INDEX" val="40498824"/>
  <p:tag name="KSO_WM_UNIT_LAYERLEVEL" val="1"/>
  <p:tag name="KSO_WM_TAG_VERSION" val="3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84.xml><?xml version="1.0" encoding="utf-8"?>
<p:tagLst xmlns:p="http://schemas.openxmlformats.org/presentationml/2006/main">
  <p:tag name="KSO_WM_UNIT_TYPE" val="l_h_i"/>
  <p:tag name="KSO_WM_UNIT_SUBTYPE" val="d"/>
  <p:tag name="KSO_WM_UNIT_INDEX" val="1_1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85.xml><?xml version="1.0" encoding="utf-8"?>
<p:tagLst xmlns:p="http://schemas.openxmlformats.org/presentationml/2006/main">
  <p:tag name="KSO_WM_UNIT_TYPE" val="l_h_f"/>
  <p:tag name="KSO_WM_UNIT_INDEX" val="1_1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UNIT_SUBTYPE" val="a"/>
  <p:tag name="KSO_WM_UNIT_TEXT_TYPE" val="1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&#10;录项标题"/>
  <p:tag name="KSO_WM_UNIT_USESOURCEFORMAT_APPLY" val="1"/>
</p:tagLst>
</file>

<file path=ppt/tags/tag86.xml><?xml version="1.0" encoding="utf-8"?>
<p:tagLst xmlns:p="http://schemas.openxmlformats.org/presentationml/2006/main">
  <p:tag name="KSO_WM_UNIT_TYPE" val="l_h_i"/>
  <p:tag name="KSO_WM_UNIT_INDEX" val="1_1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7.xml><?xml version="1.0" encoding="utf-8"?>
<p:tagLst xmlns:p="http://schemas.openxmlformats.org/presentationml/2006/main">
  <p:tag name="KSO_WM_UNIT_TYPE" val="l_h_i"/>
  <p:tag name="KSO_WM_UNIT_SUBTYPE" val="d"/>
  <p:tag name="KSO_WM_UNIT_INDEX" val="1_4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88.xml><?xml version="1.0" encoding="utf-8"?>
<p:tagLst xmlns:p="http://schemas.openxmlformats.org/presentationml/2006/main">
  <p:tag name="KSO_WM_UNIT_TYPE" val="l_h_f"/>
  <p:tag name="KSO_WM_UNIT_INDEX" val="1_4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UNIT_SUBTYPE" val="a"/>
  <p:tag name="KSO_WM_UNIT_TEXT_TYPE" val="1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&#10;录项标题"/>
  <p:tag name="KSO_WM_UNIT_USESOURCEFORMAT_APPLY" val="1"/>
</p:tagLst>
</file>

<file path=ppt/tags/tag89.xml><?xml version="1.0" encoding="utf-8"?>
<p:tagLst xmlns:p="http://schemas.openxmlformats.org/presentationml/2006/main">
  <p:tag name="KSO_WM_UNIT_TYPE" val="l_h_i"/>
  <p:tag name="KSO_WM_UNIT_INDEX" val="1_4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90.xml><?xml version="1.0" encoding="utf-8"?>
<p:tagLst xmlns:p="http://schemas.openxmlformats.org/presentationml/2006/main">
  <p:tag name="KSO_WM_UNIT_TYPE" val="l_h_i"/>
  <p:tag name="KSO_WM_UNIT_SUBTYPE" val="d"/>
  <p:tag name="KSO_WM_UNIT_INDEX" val="1_2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91.xml><?xml version="1.0" encoding="utf-8"?>
<p:tagLst xmlns:p="http://schemas.openxmlformats.org/presentationml/2006/main">
  <p:tag name="KSO_WM_UNIT_TYPE" val="l_h_f"/>
  <p:tag name="KSO_WM_UNIT_INDEX" val="1_2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UNIT_SUBTYPE" val="a"/>
  <p:tag name="KSO_WM_UNIT_TEXT_TYPE" val="1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&#10;录项标题"/>
  <p:tag name="KSO_WM_UNIT_USESOURCEFORMAT_APPLY" val="1"/>
</p:tagLst>
</file>

<file path=ppt/tags/tag92.xml><?xml version="1.0" encoding="utf-8"?>
<p:tagLst xmlns:p="http://schemas.openxmlformats.org/presentationml/2006/main">
  <p:tag name="KSO_WM_UNIT_TYPE" val="l_h_i"/>
  <p:tag name="KSO_WM_UNIT_INDEX" val="1_2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93.xml><?xml version="1.0" encoding="utf-8"?>
<p:tagLst xmlns:p="http://schemas.openxmlformats.org/presentationml/2006/main">
  <p:tag name="KSO_WM_UNIT_TYPE" val="l_h_i"/>
  <p:tag name="KSO_WM_UNIT_SUBTYPE" val="d"/>
  <p:tag name="KSO_WM_UNIT_INDEX" val="1_3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94.xml><?xml version="1.0" encoding="utf-8"?>
<p:tagLst xmlns:p="http://schemas.openxmlformats.org/presentationml/2006/main">
  <p:tag name="KSO_WM_UNIT_TYPE" val="l_h_f"/>
  <p:tag name="KSO_WM_UNIT_INDEX" val="1_3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UNIT_SUBTYPE" val="a"/>
  <p:tag name="KSO_WM_UNIT_TEXT_TYPE" val="1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&#10;录项标题"/>
  <p:tag name="KSO_WM_UNIT_USESOURCEFORMAT_APPLY" val="1"/>
</p:tagLst>
</file>

<file path=ppt/tags/tag95.xml><?xml version="1.0" encoding="utf-8"?>
<p:tagLst xmlns:p="http://schemas.openxmlformats.org/presentationml/2006/main">
  <p:tag name="KSO_WM_UNIT_TYPE" val="l_h_i"/>
  <p:tag name="KSO_WM_UNIT_INDEX" val="1_3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96.xml><?xml version="1.0" encoding="utf-8"?>
<p:tagLst xmlns:p="http://schemas.openxmlformats.org/presentationml/2006/main">
  <p:tag name="KSO_WM_UNIT_TYPE" val="l_h_i"/>
  <p:tag name="KSO_WM_UNIT_SUBTYPE" val="d"/>
  <p:tag name="KSO_WM_UNIT_INDEX" val="1_5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5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ags/tag97.xml><?xml version="1.0" encoding="utf-8"?>
<p:tagLst xmlns:p="http://schemas.openxmlformats.org/presentationml/2006/main">
  <p:tag name="KSO_WM_UNIT_TYPE" val="l_h_f"/>
  <p:tag name="KSO_WM_UNIT_INDEX" val="1_5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f*1_5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UNIT_SUBTYPE" val="a"/>
  <p:tag name="KSO_WM_UNIT_TEXT_TYPE" val="1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&#10;录项标题"/>
  <p:tag name="KSO_WM_UNIT_USESOURCEFORMAT_APPLY" val="1"/>
</p:tagLst>
</file>

<file path=ppt/tags/tag98.xml><?xml version="1.0" encoding="utf-8"?>
<p:tagLst xmlns:p="http://schemas.openxmlformats.org/presentationml/2006/main">
  <p:tag name="KSO_WM_UNIT_TYPE" val="l_h_i"/>
  <p:tag name="KSO_WM_UNIT_INDEX" val="1_5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5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solid&quot;:{&quot;brightness&quot;:0,&quot;colorType&quot;:1,&quot;foreColorIndex&quot;:6,&quot;transparency&quot;:0.4000000059604645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99.xml><?xml version="1.0" encoding="utf-8"?>
<p:tagLst xmlns:p="http://schemas.openxmlformats.org/presentationml/2006/main">
  <p:tag name="KSO_WM_UNIT_TYPE" val="l_h_i"/>
  <p:tag name="KSO_WM_UNIT_SUBTYPE" val="d"/>
  <p:tag name="KSO_WM_UNIT_INDEX" val="1_6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8612_6*l_h_i*1_6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8612"/>
  <p:tag name="KSO_WM_TEMPLATE_CATEGORY" val="custom"/>
  <p:tag name="KSO_WM_DIAGRAM_MAX_ITEMCNT" val="6"/>
  <p:tag name="KSO_WM_DIAGRAM_MIN_ITEMCNT" val="2"/>
  <p:tag name="KSO_WM_DIAGRAM_VIRTUALLY_FRAME" val="{&quot;height&quot;:233.22274042071882,&quot;left&quot;:60,&quot;top&quot;:246.26362978964056,&quot;width&quot;:859.881023622047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heme/theme1.xml><?xml version="1.0" encoding="utf-8"?>
<a:theme xmlns:a="http://schemas.openxmlformats.org/drawingml/2006/main" name="厨师行业通用汇报模板">
  <a:themeElements>
    <a:clrScheme name="自定义 397">
      <a:dk1>
        <a:srgbClr val="000000"/>
      </a:dk1>
      <a:lt1>
        <a:srgbClr val="FFFFFF"/>
      </a:lt1>
      <a:dk2>
        <a:srgbClr val="462400"/>
      </a:dk2>
      <a:lt2>
        <a:srgbClr val="FFF9F2"/>
      </a:lt2>
      <a:accent1>
        <a:srgbClr val="FF982E"/>
      </a:accent1>
      <a:accent2>
        <a:srgbClr val="EAA334"/>
      </a:accent2>
      <a:accent3>
        <a:srgbClr val="FF7D4F"/>
      </a:accent3>
      <a:accent4>
        <a:srgbClr val="F9B601"/>
      </a:accent4>
      <a:accent5>
        <a:srgbClr val="BEB942"/>
      </a:accent5>
      <a:accent6>
        <a:srgbClr val="92D050"/>
      </a:accent6>
      <a:hlink>
        <a:srgbClr val="0026E5"/>
      </a:hlink>
      <a:folHlink>
        <a:srgbClr val="7E1FAD"/>
      </a:folHlink>
    </a:clrScheme>
    <a:fontScheme name="主题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2104</Words>
  <Application>WPS 演示</Application>
  <PresentationFormat>宽屏</PresentationFormat>
  <Paragraphs>320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Arial Unicode MS</vt:lpstr>
      <vt:lpstr>厨师行业通用汇报模板</vt:lpstr>
      <vt:lpstr>匠人拉面——韩国泡面界的品质之选</vt:lpstr>
      <vt:lpstr>目录</vt:lpstr>
      <vt:lpstr>品牌定位与背景</vt:lpstr>
      <vt:lpstr>PowerPoint 演示文稿</vt:lpstr>
      <vt:lpstr>产品核心特点</vt:lpstr>
      <vt:lpstr>PowerPoint 演示文稿</vt:lpstr>
      <vt:lpstr>PowerPoint 演示文稿</vt:lpstr>
      <vt:lpstr>PowerPoint 演示文稿</vt:lpstr>
      <vt:lpstr>产品系列与口味</vt:lpstr>
      <vt:lpstr>PowerPoint 演示文稿</vt:lpstr>
      <vt:lpstr>PowerPoint 演示文稿</vt:lpstr>
      <vt:lpstr>PowerPoint 演示文稿</vt:lpstr>
      <vt:lpstr>PowerPoint 演示文稿</vt:lpstr>
      <vt:lpstr>营养与热量</vt:lpstr>
      <vt:lpstr>PowerPoint 演示文稿</vt:lpstr>
      <vt:lpstr>PowerPoint 演示文稿</vt:lpstr>
      <vt:lpstr>市场评价</vt:lpstr>
      <vt:lpstr>PowerPoint 演示文稿</vt:lpstr>
      <vt:lpstr>PowerPoint 演示文稿</vt:lpstr>
      <vt:lpstr>产品总结</vt:lpstr>
      <vt:lpstr>PowerPoint 演示文稿</vt:lpstr>
      <vt:lpstr>PowerPoint 演示文稿</vt:lpstr>
      <vt:lpstr>PowerPoint 演示文稿</vt:lpstr>
      <vt:lpstr>PowerPoint 演示文稿</vt:lpstr>
      <vt:lpstr>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匠人拉面——韩国泡面界的品质之选</dc:title>
  <dc:creator/>
  <cp:lastModifiedBy>老狼Dick</cp:lastModifiedBy>
  <cp:revision>8</cp:revision>
  <dcterms:created xsi:type="dcterms:W3CDTF">2025-12-18T00:53:00Z</dcterms:created>
  <dcterms:modified xsi:type="dcterms:W3CDTF">2025-12-25T07:16:25Z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B6F0A9014E924988A729BDEEE119B817_13</vt:lpwstr>
  </property>
  <property fmtid="{D5CDD505-2E9C-101B-9397-08002B2CF9AE}" pid="4" name="KSOTemplateUUID">
    <vt:lpwstr>v1.0_ai_69796638963</vt:lpwstr>
  </property>
</Properties>
</file>