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media/image2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50" r:id="rId3"/>
    <p:sldMasterId id="2147483652" r:id="rId4"/>
    <p:sldMasterId id="2147483654" r:id="rId5"/>
    <p:sldMasterId id="2147483658" r:id="rId6"/>
    <p:sldMasterId id="2147483661" r:id="rId7"/>
    <p:sldMasterId id="2147483663" r:id="rId8"/>
    <p:sldMasterId id="2147483665" r:id="rId9"/>
    <p:sldMasterId id="2147483667" r:id="rId10"/>
    <p:sldMasterId id="2147483669" r:id="rId11"/>
    <p:sldMasterId id="2147483671" r:id="rId12"/>
    <p:sldMasterId id="2147483673" r:id="rId13"/>
    <p:sldMasterId id="2147483675" r:id="rId14"/>
    <p:sldMasterId id="2147483677" r:id="rId15"/>
    <p:sldMasterId id="2147483679" r:id="rId16"/>
    <p:sldMasterId id="2147483681" r:id="rId17"/>
    <p:sldMasterId id="2147483683" r:id="rId18"/>
    <p:sldMasterId id="2147483685" r:id="rId19"/>
    <p:sldMasterId id="2147483687" r:id="rId20"/>
    <p:sldMasterId id="2147483689" r:id="rId21"/>
    <p:sldMasterId id="2147483691" r:id="rId22"/>
    <p:sldMasterId id="2147483693" r:id="rId23"/>
    <p:sldMasterId id="2147483695" r:id="rId24"/>
    <p:sldMasterId id="2147483698" r:id="rId25"/>
    <p:sldMasterId id="2147483700" r:id="rId26"/>
    <p:sldMasterId id="2147483708" r:id="rId27"/>
    <p:sldMasterId id="2147483711" r:id="rId28"/>
    <p:sldMasterId id="2147483714" r:id="rId29"/>
    <p:sldMasterId id="2147483719" r:id="rId30"/>
    <p:sldMasterId id="2147483721" r:id="rId31"/>
    <p:sldMasterId id="2147483723" r:id="rId32"/>
    <p:sldMasterId id="2147483725" r:id="rId33"/>
    <p:sldMasterId id="2147483727" r:id="rId34"/>
    <p:sldMasterId id="2147483729" r:id="rId35"/>
    <p:sldMasterId id="2147483731" r:id="rId36"/>
    <p:sldMasterId id="2147483733" r:id="rId37"/>
  </p:sldMasterIdLst>
  <p:notesMasterIdLst>
    <p:notesMasterId r:id="rId40"/>
  </p:notesMasterIdLst>
  <p:sldIdLst>
    <p:sldId id="329" r:id="rId38"/>
    <p:sldId id="364" r:id="rId39"/>
    <p:sldId id="305" r:id="rId41"/>
    <p:sldId id="343" r:id="rId42"/>
    <p:sldId id="346" r:id="rId43"/>
    <p:sldId id="345" r:id="rId44"/>
    <p:sldId id="348" r:id="rId45"/>
    <p:sldId id="351" r:id="rId46"/>
    <p:sldId id="307" r:id="rId47"/>
    <p:sldId id="355" r:id="rId48"/>
    <p:sldId id="356" r:id="rId49"/>
    <p:sldId id="357" r:id="rId50"/>
    <p:sldId id="358" r:id="rId51"/>
    <p:sldId id="353" r:id="rId52"/>
    <p:sldId id="359" r:id="rId53"/>
    <p:sldId id="360" r:id="rId54"/>
    <p:sldId id="361" r:id="rId55"/>
    <p:sldId id="362" r:id="rId56"/>
    <p:sldId id="363" r:id="rId57"/>
    <p:sldId id="365" r:id="rId58"/>
    <p:sldId id="339" r:id="rId59"/>
  </p:sldIdLst>
  <p:sldSz cx="12192000" cy="6858000"/>
  <p:notesSz cx="6858000" cy="9144000"/>
  <p:embeddedFontLst>
    <p:embeddedFont>
      <p:font typeface="微软雅黑" panose="020B0503020204020204" charset="-122"/>
      <p:regular r:id="rId64"/>
    </p:embeddedFont>
    <p:embeddedFont>
      <p:font typeface="Source Han Sans" panose="020B0400000000000000" charset="-122"/>
      <p:regular r:id="rId65"/>
    </p:embeddedFont>
    <p:embeddedFont>
      <p:font typeface="等线" panose="02010600030101010101" charset="-122"/>
      <p:regular r:id="rId66"/>
    </p:embeddedFont>
    <p:embeddedFont>
      <p:font typeface="等线 Light" panose="02010600030101010101" charset="-122"/>
      <p:regular r:id="rId67"/>
    </p:embeddedFont>
    <p:embeddedFont>
      <p:font typeface="Calibri" panose="020F0502020204030204" charset="0"/>
      <p:regular r:id="rId68"/>
      <p:bold r:id="rId69"/>
      <p:italic r:id="rId70"/>
      <p:boldItalic r:id="rId71"/>
    </p:embeddedFont>
  </p:embeddedFontLst>
  <p:custDataLst>
    <p:tags r:id="rId72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0" clrIdx="0"/>
  <p:cmAuthor id="2" name="作者" initials="A" lastIdx="0" clrIdx="1"/>
  <p:cmAuthor id="3" name="子锋 林" initials="子锋" lastIdx="0" clrIdx="2"/>
  <p:cmAuthor id="4" name="WPS_1679281038" initials="W" lastIdx="0" clrIdx="3"/>
  <p:cmAuthor id="5" name="胡佐娟" initials="U" lastIdx="0" clrIdx="4"/>
  <p:cmAuthor id="6" name="未知用户41" initials="未" lastIdx="0" clrIdx="5"/>
  <p:cmAuthor id="7" name="未知用户42" initials="未" lastIdx="0" clrIdx="6"/>
  <p:cmAuthor id="8" name="未知用户36" initials="未" lastIdx="0" clrIdx="7"/>
  <p:cmAuthor id="9" name="hlzb" initials="h" lastIdx="0" clrIdx="8"/>
  <p:cmAuthor id="10" name="未知用户37" initials="未" lastIdx="0" clrIdx="9"/>
  <p:cmAuthor id="11" name="Administrator" initials="A" lastIdx="0" clrIdx="10"/>
  <p:cmAuthor id="12" name="未知用户38" initials="未" lastIdx="0" clrIdx="11"/>
  <p:cmAuthor id="13" name="宋洁然" initials="宋" lastIdx="0" clrIdx="12"/>
  <p:cmAuthor id="14" name="未知用户39" initials="未" lastIdx="0" clrIdx="13"/>
  <p:cmAuthor id="15" name="ming qiu" initials="m" lastIdx="0" clrIdx="14"/>
  <p:cmAuthor id="16" name="未知用户44" initials="未" lastIdx="0" clrIdx="15"/>
  <p:cmAuthor id="17" name="1206988966@qq.com" initials="1" lastIdx="0" clrIdx="16"/>
  <p:cmAuthor id="18" name="未知用户45" initials="未" lastIdx="0" clrIdx="17"/>
  <p:cmAuthor id="19" name="姜伟光" initials="姜" lastIdx="0" clrIdx="18"/>
  <p:cmAuthor id="20" name="未知用户46" initials="未" lastIdx="0" clrIdx="19"/>
  <p:cmAuthor id="21" name="w9252295@outlook.com" initials="w" lastIdx="0" clrIdx="20"/>
  <p:cmAuthor id="22" name="未知用户47" initials="未" lastIdx="0" clrIdx="21"/>
  <p:cmAuthor id="23" name="leizi" initials="l" lastIdx="0" clrIdx="22"/>
  <p:cmAuthor id="24" name="未知用户48" initials="未" lastIdx="0" clrIdx="23"/>
  <p:cmAuthor id="25" name="水手" initials="水" lastIdx="0" clrIdx="24"/>
  <p:cmAuthor id="26" name="未知用户49" initials="未" lastIdx="0" clrIdx="25"/>
  <p:cmAuthor id="27" name="29414" initials="2" lastIdx="0" clrIdx="26"/>
  <p:cmAuthor id="28" name="未知用户50" initials="未" lastIdx="0" clrIdx="27"/>
  <p:cmAuthor id="29" name="林贻鑫" initials="林" lastIdx="0" clrIdx="28"/>
  <p:cmAuthor id="30" name="未知用户51" initials="未" lastIdx="0" clrIdx="29"/>
  <p:cmAuthor id="31" name="Yellow" initials="Y" lastIdx="0" clrIdx="30"/>
  <p:cmAuthor id="32" name="未知用户52" initials="未" lastIdx="0" clrIdx="31"/>
  <p:cmAuthor id="33" name="孙大威" initials="孙" lastIdx="0" clrIdx="32"/>
  <p:cmAuthor id="34" name="未知用户53" initials="未" lastIdx="0" clrIdx="33"/>
  <p:cmAuthor id="35" name="永平 李" initials="永" lastIdx="0" clrIdx="34"/>
  <p:cmAuthor id="36" name="未知用户54" initials="未" lastIdx="0" clrIdx="35"/>
  <p:cmAuthor id="37" name="chenxiansheng" initials="c" lastIdx="0" clrIdx="36"/>
  <p:cmAuthor id="38" name="未知用户55" initials="未" lastIdx="0" clrIdx="37"/>
  <p:cmAuthor id="39" name="徐杰" initials="徐" lastIdx="0" clrIdx="38"/>
  <p:cmAuthor id="40" name="未知用户56" initials="未" lastIdx="0" clrIdx="39"/>
  <p:cmAuthor id="41" name="Yuan Hu" initials="Y" lastIdx="0" clrIdx="40"/>
  <p:cmAuthor id="42" name="未知用户62" initials="未" lastIdx="0" clrIdx="41"/>
  <p:cmAuthor id="43" name="郝志永" initials="郝" lastIdx="0" clrIdx="42"/>
  <p:cmAuthor id="44" name="未知用户63" initials="未" lastIdx="0" clrIdx="43"/>
  <p:cmAuthor id="45" name="郭 里芬" initials="郭" lastIdx="0" clrIdx="44"/>
  <p:cmAuthor id="46" name="未知用户64" initials="未" lastIdx="0" clrIdx="45"/>
  <p:cmAuthor id="47" name="未知用户" initials="未" lastIdx="0" clrIdx="46"/>
  <p:cmAuthor id="48" name="未知用户65" initials="未" lastIdx="0" clrIdx="47"/>
  <p:cmAuthor id="49" name="原鹏" initials="原" lastIdx="0" clrIdx="48"/>
  <p:cmAuthor id="50" name="未知用户66" initials="未" lastIdx="0" clrIdx="49"/>
  <p:cmAuthor id="51" name="hyrx05" initials="h" lastIdx="0" clrIdx="50"/>
  <p:cmAuthor id="52" name="未知用户67" initials="未" lastIdx="0" clrIdx="51"/>
  <p:cmAuthor id="53" name="王向妮" initials="王向妮" lastIdx="0" clrIdx="52"/>
  <p:cmAuthor id="54" name="未知用户68" initials="未" lastIdx="0" clrIdx="53"/>
  <p:cmAuthor id="55" name="吕志勇" initials="吕" lastIdx="0" clrIdx="54"/>
  <p:cmAuthor id="56" name="未知用户69" initials="未" lastIdx="0" clrIdx="55"/>
  <p:cmAuthor id="57" name="rq fan" initials="r" lastIdx="0" clrIdx="56"/>
  <p:cmAuthor id="58" name="未知用户70" initials="未" lastIdx="0" clrIdx="57"/>
  <p:cmAuthor id="59" name="何已龙" initials="何" lastIdx="0" clrIdx="58"/>
  <p:cmAuthor id="60" name="未知用户71" initials="未" lastIdx="0" clrIdx="59"/>
  <p:cmAuthor id="61" name="陈桂枝" initials="陈" lastIdx="0" clrIdx="60"/>
  <p:cmAuthor id="62" name="未知用户72" initials="未" lastIdx="0" clrIdx="61"/>
  <p:cmAuthor id="63" name="刘艳龙" initials="刘" lastIdx="0" clrIdx="62"/>
  <p:cmAuthor id="64" name="未知用户73" initials="未" lastIdx="0" clrIdx="63"/>
  <p:cmAuthor id="65" name="李威" initials="李" lastIdx="0" clrIdx="64"/>
  <p:cmAuthor id="66" name="未知用户74" initials="未" lastIdx="0" clrIdx="65"/>
  <p:cmAuthor id="67" name="朱悦龙" initials="朱" lastIdx="0" clrIdx="66"/>
  <p:cmAuthor id="68" name="未知用户75" initials="未" lastIdx="0" clrIdx="67"/>
  <p:cmAuthor id="69" name="吴铁映" initials="吴" lastIdx="0" clrIdx="68"/>
  <p:cmAuthor id="70" name="未知用户76" initials="未" lastIdx="0" clrIdx="69"/>
  <p:cmAuthor id="71" name="panhong" initials="p" lastIdx="0" clrIdx="70"/>
  <p:cmAuthor id="72" name="未知用户77" initials="未" lastIdx="0" clrIdx="71"/>
  <p:cmAuthor id="73" name="jl liu" initials="j" lastIdx="0" clrIdx="72"/>
  <p:cmAuthor id="74" name="未知用户78" initials="未" lastIdx="0" clrIdx="73"/>
  <p:cmAuthor id="75" name="China" initials="C" lastIdx="0" clrIdx="74"/>
  <p:cmAuthor id="76" name="未知用户79" initials="未" lastIdx="0" clrIdx="75"/>
  <p:cmAuthor id="77" name="杨静" initials="杨" lastIdx="0" clrIdx="76"/>
  <p:cmAuthor id="78" name="未知用户80" initials="未" lastIdx="0" clrIdx="77"/>
  <p:cmAuthor id="79" name="蔡丹凤" initials="authorId_351496199" lastIdx="0" clrIdx="78"/>
  <p:cmAuthor id="80" name="Zhou, Judy" initials="Z" lastIdx="0" clrIdx="79"/>
  <p:cmAuthor id="81" name="未知用户81" initials="未" lastIdx="0" clrIdx="80"/>
  <p:cmAuthor id="82" name="林文文" initials="3" lastIdx="0" clrIdx="81"/>
  <p:cmAuthor id="83" name="范作霖" initials="范" lastIdx="0" clrIdx="82"/>
  <p:cmAuthor id="84" name="未知用户82" initials="未" lastIdx="0" clrIdx="83"/>
  <p:cmAuthor id="85" name="包珊珊" initials="包" lastIdx="0" clrIdx="84"/>
  <p:cmAuthor id="86" name="未知用户83" initials="未" lastIdx="0" clrIdx="85"/>
  <p:cmAuthor id="87" name="魏永生" initials="魏" lastIdx="0" clrIdx="86"/>
  <p:cmAuthor id="88" name="未知用户84" initials="未" lastIdx="0" clrIdx="87"/>
  <p:cmAuthor id="89" name="刘传坤" initials="刘" lastIdx="0" clrIdx="88"/>
  <p:cmAuthor id="90" name="未知用户85" initials="未" lastIdx="0" clrIdx="89"/>
  <p:cmAuthor id="91" name="dingbo" initials="d" lastIdx="0" clrIdx="90"/>
  <p:cmAuthor id="92" name="未知用户86" initials="未" lastIdx="0" clrIdx="91"/>
  <p:cmAuthor id="93" name="陶川" initials="陶" lastIdx="0" clrIdx="92"/>
  <p:cmAuthor id="94" name="未知用户87" initials="未" lastIdx="0" clrIdx="93"/>
  <p:cmAuthor id="95" name="user" initials="u" lastIdx="0" clrIdx="94"/>
  <p:cmAuthor id="96" name="未知用户88" initials="未" lastIdx="0" clrIdx="95"/>
  <p:cmAuthor id="97" name="丁芙蓉" initials="丁" lastIdx="0" clrIdx="96"/>
  <p:cmAuthor id="98" name="未知用户89" initials="未" lastIdx="0" clrIdx="97"/>
  <p:cmAuthor id="99" name="gtmc" initials="g" lastIdx="0" clrIdx="98"/>
  <p:cmAuthor id="100" name="未知用户90" initials="未" lastIdx="0" clrIdx="99"/>
  <p:cmAuthor id="101" name="chunsong_hu" initials="c" lastIdx="0" clrIdx="100"/>
  <p:cmAuthor id="102" name="未知用户91" initials="未" lastIdx="0" clrIdx="101"/>
  <p:cmAuthor id="103" name="yangkun" initials="y" lastIdx="0" clrIdx="102"/>
  <p:cmAuthor id="104" name="未知用户92" initials="未" lastIdx="0" clrIdx="103"/>
  <p:cmAuthor id="105" name="邹洋" initials="邹" lastIdx="0" clrIdx="104"/>
  <p:cmAuthor id="106" name="未知用户93" initials="未" lastIdx="0" clrIdx="105"/>
  <p:cmAuthor id="107" name="孟祥超" initials="孟" lastIdx="0" clrIdx="106"/>
  <p:cmAuthor id="108" name="未知用户94" initials="未" lastIdx="0" clrIdx="107"/>
  <p:cmAuthor id="109" name="贡鑫" initials="贡" lastIdx="0" clrIdx="108"/>
  <p:cmAuthor id="110" name="未知用户95" initials="未" lastIdx="0" clrIdx="109"/>
  <p:cmAuthor id="111" name="administrator1" initials="a" lastIdx="0" clrIdx="110"/>
  <p:cmAuthor id="112" name="未知用户96" initials="未" lastIdx="0" clrIdx="111"/>
  <p:cmAuthor id="113" name="杜雪梅" initials="杜" lastIdx="0" clrIdx="112"/>
  <p:cmAuthor id="114" name="未知用户97" initials="未" lastIdx="0" clrIdx="113"/>
  <p:cmAuthor id="115" name="仝德志" initials="仝" lastIdx="0" clrIdx="114"/>
  <p:cmAuthor id="116" name="未知用户98" initials="未" lastIdx="0" clrIdx="115"/>
  <p:cmAuthor id="117" name="马静" initials="马" lastIdx="0" clrIdx="116"/>
  <p:cmAuthor id="118" name="未知用户99" initials="未" lastIdx="0" clrIdx="117"/>
  <p:cmAuthor id="119" name="nine" initials="n" lastIdx="0" clrIdx="118"/>
  <p:cmAuthor id="120" name="未知用户100" initials="未" lastIdx="0" clrIdx="119"/>
  <p:cmAuthor id="121" name="Wang" initials="W" lastIdx="0" clrIdx="120"/>
  <p:cmAuthor id="122" name="涛娜" initials="涛" lastIdx="0" clrIdx="121"/>
  <p:cmAuthor id="123" name="桓蕾" initials="桓" lastIdx="0" clrIdx="122"/>
  <p:cmAuthor id="124" name="鲍华明" initials="鲍" lastIdx="0" clrIdx="123"/>
  <p:cmAuthor id="125" name="赵兰玉" initials="赵" lastIdx="0" clrIdx="124"/>
  <p:cmAuthor id="126" name="徐仕超" initials="徐" lastIdx="0" clrIdx="125"/>
  <p:cmAuthor id="127" name="Qingyunli" initials="Q" lastIdx="0" clrIdx="126"/>
  <p:cmAuthor id="128" name="Ying Li" initials="Y" lastIdx="0" clrIdx="127"/>
  <p:cmAuthor id="129" name="番茄花园" initials="番" lastIdx="0" clrIdx="128"/>
  <p:cmAuthor id="130" name="lou cynthia" initials="l" lastIdx="0" clrIdx="129"/>
  <p:cmAuthor id="131" name="evil" initials="e" lastIdx="0" clrIdx="130"/>
  <p:cmAuthor id="132" name="叶得会" initials="叶" lastIdx="0" clrIdx="131"/>
  <p:cmAuthor id="133" name="马红" initials="马" lastIdx="0" clrIdx="132"/>
  <p:cmAuthor id="134" name="USER" initials="U" lastIdx="0" clrIdx="133"/>
  <p:cmAuthor id="135" name="杨彦伟" initials="杨" lastIdx="0" clrIdx="134"/>
  <p:cmAuthor id="136" name="S2006" initials="S" lastIdx="0" clrIdx="135"/>
  <p:cmAuthor id="137" name="任勇" initials="任" lastIdx="0" clrIdx="136"/>
  <p:cmAuthor id="138" name="仵新荣" initials="仵" lastIdx="0" clrIdx="137"/>
  <p:cmAuthor id="139" name="樊革霞" initials="樊" lastIdx="0" clrIdx="138"/>
  <p:cmAuthor id="140" name="席美娟" initials="席" lastIdx="0" clrIdx="139"/>
  <p:cmAuthor id="141" name="fgx" initials="f" lastIdx="0" clrIdx="140"/>
  <p:cmAuthor id="142" name="郑汝鸿" initials="郑" lastIdx="0" clrIdx="141"/>
  <p:cmAuthor id="143" name="惠莲" initials="惠" lastIdx="0" clrIdx="142"/>
  <p:cmAuthor id="144" name="薛飞飞" initials="薛" lastIdx="0" clrIdx="143"/>
  <p:cmAuthor id="145" name="andres.x.gomez" initials="a" lastIdx="0" clrIdx="144"/>
  <p:cmAuthor id="146" name="余 诗宜" initials="余" lastIdx="0" clrIdx="145"/>
  <p:cmAuthor id="147" name="Microsoft Office 用户" initials="Office" lastIdx="0" clrIdx="146"/>
  <p:cmAuthor id="148" name="Pei" initials="P" lastIdx="0" clrIdx="147"/>
  <p:cmAuthor id="149" name="未知用户23" initials="未" lastIdx="0" clrIdx="148"/>
  <p:cmAuthor id="150" name="未知用户24" initials="未" lastIdx="0" clrIdx="149"/>
  <p:cmAuthor id="151" name="未知用户25" initials="未" lastIdx="0" clrIdx="150"/>
  <p:cmAuthor id="152" name="未知用户26" initials="未" lastIdx="0" clrIdx="151"/>
  <p:cmAuthor id="153" name="未知用户27" initials="未" lastIdx="0" clrIdx="152"/>
  <p:cmAuthor id="154" name="未知用户28" initials="未" lastIdx="0" clrIdx="153"/>
  <p:cmAuthor id="155" name="未知用户29" initials="未" lastIdx="0" clrIdx="154"/>
  <p:cmAuthor id="156" name="未知用户30" initials="未" lastIdx="0" clrIdx="155"/>
  <p:cmAuthor id="157" name="Lenovo User" initials="L" lastIdx="0" clrIdx="156"/>
  <p:cmAuthor id="158" name="hys2" initials="h" lastIdx="0" clrIdx="157"/>
  <p:cmAuthor id="159" name="朱绍春" initials="朱" lastIdx="0" clrIdx="158"/>
  <p:cmAuthor id="160" name="Azfar Mir" initials="A" lastIdx="0" clrIdx="159"/>
  <p:cmAuthor id="161" name="liying" initials="l" lastIdx="0" clrIdx="160"/>
  <p:cmAuthor id="162" name="张钦" initials="张" lastIdx="0" clrIdx="161"/>
  <p:cmAuthor id="163" name="刘广艳" initials="刘" lastIdx="0" clrIdx="162"/>
  <p:cmAuthor id="164" name="邹积逊" initials="邹" lastIdx="0" clrIdx="163"/>
  <p:cmAuthor id="165" name="yangyanxia" initials="y" lastIdx="0" clrIdx="164"/>
  <p:cmAuthor id="166" name="刘春辉" initials="刘" lastIdx="0" clrIdx="165"/>
  <p:cmAuthor id="167" name="杜娇龙" initials="杜" lastIdx="0" clrIdx="166"/>
  <p:cmAuthor id="168" name="王向羽" initials="王" lastIdx="0" clrIdx="167"/>
  <p:cmAuthor id="169" name="吴军" initials="吴" lastIdx="0" clrIdx="168"/>
  <p:cmAuthor id="170" name="宋俭" initials="宋" lastIdx="0" clrIdx="169"/>
  <p:cmAuthor id="171" name="dell" initials="d" lastIdx="0" clrIdx="170"/>
  <p:cmAuthor id="172" name="未知用户6" initials="未" lastIdx="0" clrIdx="171"/>
  <p:cmAuthor id="173" name="未知用户8" initials="未" lastIdx="0" clrIdx="172"/>
  <p:cmAuthor id="174" name="未知用户7" initials="未" lastIdx="0" clrIdx="173"/>
  <p:cmAuthor id="175" name="未知用户9" initials="未" lastIdx="0" clrIdx="174"/>
  <p:cmAuthor id="176" name="未知用户17" initials="未" lastIdx="0" clrIdx="175"/>
  <p:cmAuthor id="177" name="未知用户18" initials="未" lastIdx="0" clrIdx="176"/>
  <p:cmAuthor id="178" name="未知用户20" initials="未" lastIdx="0" clrIdx="177"/>
  <p:cmAuthor id="179" name="未知用户19" initials="未" lastIdx="0" clrIdx="178"/>
  <p:cmAuthor id="180" name="Lzy" initials="L" lastIdx="0" clrIdx="179"/>
  <p:cmAuthor id="181" name="张宏伟" initials="张" lastIdx="0" clrIdx="180"/>
  <p:cmAuthor id="182" name="张利英" initials="张" lastIdx="0" clrIdx="181"/>
  <p:cmAuthor id="183" name="张双文" initials="张" lastIdx="0" clrIdx="182"/>
  <p:cmAuthor id="184" name="Chris Kou" initials="C" lastIdx="0" clrIdx="183"/>
  <p:cmAuthor id="185" name="王川雪" initials="王" lastIdx="0" clrIdx="184"/>
  <p:cmAuthor id="186" name="宋少霞" initials="宋" lastIdx="0" clrIdx="185"/>
  <p:cmAuthor id="187" name="王景红" initials="王" lastIdx="0" clrIdx="186"/>
  <p:cmAuthor id="188" name="席金煜" initials="席" lastIdx="0" clrIdx="187"/>
  <p:cmAuthor id="189" name="樊佳佳" initials="樊" lastIdx="0" clrIdx="188"/>
  <p:cmAuthor id="190" name="杨秀丰" initials="杨" lastIdx="0" clrIdx="189"/>
  <p:cmAuthor id="191" name="邢辰凤" initials="邢" lastIdx="0" clrIdx="190"/>
  <p:cmAuthor id="192" name="liang ma" initials="l" lastIdx="0" clrIdx="191"/>
  <p:cmAuthor id="193" name="未知用户43" initials="未" lastIdx="0" clrIdx="192"/>
  <p:cmAuthor id="194" name="未知用户40" initials="未" lastIdx="0" clrIdx="19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BFF"/>
    <a:srgbClr val="ECF6FF"/>
    <a:srgbClr val="30ABF2"/>
    <a:srgbClr val="39B5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2" Type="http://schemas.openxmlformats.org/officeDocument/2006/relationships/tags" Target="tags/tag358.xml"/><Relationship Id="rId71" Type="http://schemas.openxmlformats.org/officeDocument/2006/relationships/font" Target="fonts/font8.fntdata"/><Relationship Id="rId70" Type="http://schemas.openxmlformats.org/officeDocument/2006/relationships/font" Target="fonts/font7.fntdata"/><Relationship Id="rId7" Type="http://schemas.openxmlformats.org/officeDocument/2006/relationships/slideMaster" Target="slideMasters/slideMaster6.xml"/><Relationship Id="rId69" Type="http://schemas.openxmlformats.org/officeDocument/2006/relationships/font" Target="fonts/font6.fntdata"/><Relationship Id="rId68" Type="http://schemas.openxmlformats.org/officeDocument/2006/relationships/font" Target="fonts/font5.fntdata"/><Relationship Id="rId67" Type="http://schemas.openxmlformats.org/officeDocument/2006/relationships/font" Target="fonts/font4.fntdata"/><Relationship Id="rId66" Type="http://schemas.openxmlformats.org/officeDocument/2006/relationships/font" Target="fonts/font3.fntdata"/><Relationship Id="rId65" Type="http://schemas.openxmlformats.org/officeDocument/2006/relationships/font" Target="fonts/font2.fntdata"/><Relationship Id="rId64" Type="http://schemas.openxmlformats.org/officeDocument/2006/relationships/font" Target="fonts/font1.fntdata"/><Relationship Id="rId63" Type="http://schemas.openxmlformats.org/officeDocument/2006/relationships/commentAuthors" Target="commentAuthors.xml"/><Relationship Id="rId62" Type="http://schemas.openxmlformats.org/officeDocument/2006/relationships/tableStyles" Target="tableStyles.xml"/><Relationship Id="rId61" Type="http://schemas.openxmlformats.org/officeDocument/2006/relationships/viewProps" Target="viewProps.xml"/><Relationship Id="rId60" Type="http://schemas.openxmlformats.org/officeDocument/2006/relationships/presProps" Target="presProps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21.xml"/><Relationship Id="rId58" Type="http://schemas.openxmlformats.org/officeDocument/2006/relationships/slide" Target="slides/slide20.xml"/><Relationship Id="rId57" Type="http://schemas.openxmlformats.org/officeDocument/2006/relationships/slide" Target="slides/slide19.xml"/><Relationship Id="rId56" Type="http://schemas.openxmlformats.org/officeDocument/2006/relationships/slide" Target="slides/slide18.xml"/><Relationship Id="rId55" Type="http://schemas.openxmlformats.org/officeDocument/2006/relationships/slide" Target="slides/slide17.xml"/><Relationship Id="rId54" Type="http://schemas.openxmlformats.org/officeDocument/2006/relationships/slide" Target="slides/slide16.xml"/><Relationship Id="rId53" Type="http://schemas.openxmlformats.org/officeDocument/2006/relationships/slide" Target="slides/slide15.xml"/><Relationship Id="rId52" Type="http://schemas.openxmlformats.org/officeDocument/2006/relationships/slide" Target="slides/slide14.xml"/><Relationship Id="rId51" Type="http://schemas.openxmlformats.org/officeDocument/2006/relationships/slide" Target="slides/slide13.xml"/><Relationship Id="rId50" Type="http://schemas.openxmlformats.org/officeDocument/2006/relationships/slide" Target="slides/slide12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11.xml"/><Relationship Id="rId48" Type="http://schemas.openxmlformats.org/officeDocument/2006/relationships/slide" Target="slides/slide10.xml"/><Relationship Id="rId47" Type="http://schemas.openxmlformats.org/officeDocument/2006/relationships/slide" Target="slides/slide9.xml"/><Relationship Id="rId46" Type="http://schemas.openxmlformats.org/officeDocument/2006/relationships/slide" Target="slides/slide8.xml"/><Relationship Id="rId45" Type="http://schemas.openxmlformats.org/officeDocument/2006/relationships/slide" Target="slides/slide7.xml"/><Relationship Id="rId44" Type="http://schemas.openxmlformats.org/officeDocument/2006/relationships/slide" Target="slides/slide6.xml"/><Relationship Id="rId43" Type="http://schemas.openxmlformats.org/officeDocument/2006/relationships/slide" Target="slides/slide5.xml"/><Relationship Id="rId42" Type="http://schemas.openxmlformats.org/officeDocument/2006/relationships/slide" Target="slides/slide4.xml"/><Relationship Id="rId41" Type="http://schemas.openxmlformats.org/officeDocument/2006/relationships/slide" Target="slides/slide3.xml"/><Relationship Id="rId40" Type="http://schemas.openxmlformats.org/officeDocument/2006/relationships/notesMaster" Target="notesMasters/notesMaster1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2.xml"/><Relationship Id="rId38" Type="http://schemas.openxmlformats.org/officeDocument/2006/relationships/slide" Target="slides/slide1.xml"/><Relationship Id="rId37" Type="http://schemas.openxmlformats.org/officeDocument/2006/relationships/slideMaster" Target="slideMasters/slideMaster36.xml"/><Relationship Id="rId36" Type="http://schemas.openxmlformats.org/officeDocument/2006/relationships/slideMaster" Target="slideMasters/slideMaster35.xml"/><Relationship Id="rId35" Type="http://schemas.openxmlformats.org/officeDocument/2006/relationships/slideMaster" Target="slideMasters/slideMaster34.xml"/><Relationship Id="rId34" Type="http://schemas.openxmlformats.org/officeDocument/2006/relationships/slideMaster" Target="slideMasters/slideMaster33.xml"/><Relationship Id="rId33" Type="http://schemas.openxmlformats.org/officeDocument/2006/relationships/slideMaster" Target="slideMasters/slideMaster32.xml"/><Relationship Id="rId32" Type="http://schemas.openxmlformats.org/officeDocument/2006/relationships/slideMaster" Target="slideMasters/slideMaster31.xml"/><Relationship Id="rId31" Type="http://schemas.openxmlformats.org/officeDocument/2006/relationships/slideMaster" Target="slideMasters/slideMaster30.xml"/><Relationship Id="rId30" Type="http://schemas.openxmlformats.org/officeDocument/2006/relationships/slideMaster" Target="slideMasters/slideMaster29.xml"/><Relationship Id="rId3" Type="http://schemas.openxmlformats.org/officeDocument/2006/relationships/slideMaster" Target="slideMasters/slideMaster2.xml"/><Relationship Id="rId29" Type="http://schemas.openxmlformats.org/officeDocument/2006/relationships/slideMaster" Target="slideMasters/slideMaster28.xml"/><Relationship Id="rId28" Type="http://schemas.openxmlformats.org/officeDocument/2006/relationships/slideMaster" Target="slideMasters/slideMaster27.xml"/><Relationship Id="rId27" Type="http://schemas.openxmlformats.org/officeDocument/2006/relationships/slideMaster" Target="slideMasters/slideMaster26.xml"/><Relationship Id="rId26" Type="http://schemas.openxmlformats.org/officeDocument/2006/relationships/slideMaster" Target="slideMasters/slideMaster25.xml"/><Relationship Id="rId25" Type="http://schemas.openxmlformats.org/officeDocument/2006/relationships/slideMaster" Target="slideMasters/slideMaster24.xml"/><Relationship Id="rId24" Type="http://schemas.openxmlformats.org/officeDocument/2006/relationships/slideMaster" Target="slideMasters/slideMaster23.xml"/><Relationship Id="rId23" Type="http://schemas.openxmlformats.org/officeDocument/2006/relationships/slideMaster" Target="slideMasters/slideMaster22.xml"/><Relationship Id="rId22" Type="http://schemas.openxmlformats.org/officeDocument/2006/relationships/slideMaster" Target="slideMasters/slideMaster21.xml"/><Relationship Id="rId21" Type="http://schemas.openxmlformats.org/officeDocument/2006/relationships/slideMaster" Target="slideMasters/slideMaster20.xml"/><Relationship Id="rId20" Type="http://schemas.openxmlformats.org/officeDocument/2006/relationships/slideMaster" Target="slideMasters/slideMaster19.xml"/><Relationship Id="rId2" Type="http://schemas.openxmlformats.org/officeDocument/2006/relationships/theme" Target="theme/theme1.xml"/><Relationship Id="rId19" Type="http://schemas.openxmlformats.org/officeDocument/2006/relationships/slideMaster" Target="slideMasters/slideMaster18.xml"/><Relationship Id="rId18" Type="http://schemas.openxmlformats.org/officeDocument/2006/relationships/slideMaster" Target="slideMasters/slideMaster17.xml"/><Relationship Id="rId17" Type="http://schemas.openxmlformats.org/officeDocument/2006/relationships/slideMaster" Target="slideMasters/slideMaster16.xml"/><Relationship Id="rId16" Type="http://schemas.openxmlformats.org/officeDocument/2006/relationships/slideMaster" Target="slideMasters/slideMaster15.xml"/><Relationship Id="rId15" Type="http://schemas.openxmlformats.org/officeDocument/2006/relationships/slideMaster" Target="slideMasters/slideMaster14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A5F825-9C29-43CC-BB96-80A60E9689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5" Type="http://schemas.openxmlformats.org/officeDocument/2006/relationships/tags" Target="../tags/tag46.xml"/><Relationship Id="rId14" Type="http://schemas.openxmlformats.org/officeDocument/2006/relationships/tags" Target="../tags/tag45.xml"/><Relationship Id="rId13" Type="http://schemas.openxmlformats.org/officeDocument/2006/relationships/tags" Target="../tags/tag44.xml"/><Relationship Id="rId12" Type="http://schemas.openxmlformats.org/officeDocument/2006/relationships/tags" Target="../tags/tag43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3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54.xml"/><Relationship Id="rId8" Type="http://schemas.openxmlformats.org/officeDocument/2006/relationships/tags" Target="../tags/tag53.xml"/><Relationship Id="rId7" Type="http://schemas.openxmlformats.org/officeDocument/2006/relationships/tags" Target="../tags/tag52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slideMaster" Target="../slideMasters/slideMaster2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9" Type="http://schemas.openxmlformats.org/officeDocument/2006/relationships/tags" Target="../tags/tag82.xml"/><Relationship Id="rId18" Type="http://schemas.openxmlformats.org/officeDocument/2006/relationships/tags" Target="../tags/tag81.xml"/><Relationship Id="rId17" Type="http://schemas.openxmlformats.org/officeDocument/2006/relationships/tags" Target="../tags/tag80.xml"/><Relationship Id="rId16" Type="http://schemas.openxmlformats.org/officeDocument/2006/relationships/tags" Target="../tags/tag79.xml"/><Relationship Id="rId15" Type="http://schemas.openxmlformats.org/officeDocument/2006/relationships/tags" Target="../tags/tag78.xml"/><Relationship Id="rId14" Type="http://schemas.openxmlformats.org/officeDocument/2006/relationships/tags" Target="../tags/tag77.xml"/><Relationship Id="rId13" Type="http://schemas.openxmlformats.org/officeDocument/2006/relationships/tags" Target="../tags/tag76.xml"/><Relationship Id="rId12" Type="http://schemas.openxmlformats.org/officeDocument/2006/relationships/tags" Target="../tags/tag75.xml"/><Relationship Id="rId11" Type="http://schemas.openxmlformats.org/officeDocument/2006/relationships/tags" Target="../tags/tag74.xml"/><Relationship Id="rId10" Type="http://schemas.openxmlformats.org/officeDocument/2006/relationships/tags" Target="../tags/tag73.xml"/><Relationship Id="rId1" Type="http://schemas.openxmlformats.org/officeDocument/2006/relationships/slideMaster" Target="../slideMasters/slideMaster25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slideMaster" Target="../slideMasters/slideMaster25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3" Type="http://schemas.openxmlformats.org/officeDocument/2006/relationships/tags" Target="../tags/tag107.xml"/><Relationship Id="rId22" Type="http://schemas.openxmlformats.org/officeDocument/2006/relationships/tags" Target="../tags/tag106.xml"/><Relationship Id="rId21" Type="http://schemas.openxmlformats.org/officeDocument/2006/relationships/tags" Target="../tags/tag105.xml"/><Relationship Id="rId20" Type="http://schemas.openxmlformats.org/officeDocument/2006/relationships/tags" Target="../tags/tag104.xml"/><Relationship Id="rId2" Type="http://schemas.openxmlformats.org/officeDocument/2006/relationships/tags" Target="../tags/tag88.xml"/><Relationship Id="rId19" Type="http://schemas.openxmlformats.org/officeDocument/2006/relationships/tags" Target="../tags/tag103.xml"/><Relationship Id="rId18" Type="http://schemas.openxmlformats.org/officeDocument/2006/relationships/image" Target="../media/image2.svg"/><Relationship Id="rId17" Type="http://schemas.openxmlformats.org/officeDocument/2006/relationships/image" Target="../media/image1.png"/><Relationship Id="rId16" Type="http://schemas.openxmlformats.org/officeDocument/2006/relationships/tags" Target="../tags/tag102.xml"/><Relationship Id="rId15" Type="http://schemas.openxmlformats.org/officeDocument/2006/relationships/tags" Target="../tags/tag101.xml"/><Relationship Id="rId14" Type="http://schemas.openxmlformats.org/officeDocument/2006/relationships/tags" Target="../tags/tag100.xml"/><Relationship Id="rId13" Type="http://schemas.openxmlformats.org/officeDocument/2006/relationships/tags" Target="../tags/tag99.xml"/><Relationship Id="rId12" Type="http://schemas.openxmlformats.org/officeDocument/2006/relationships/tags" Target="../tags/tag98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slideMaster" Target="../slideMasters/slideMaster2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5" Type="http://schemas.openxmlformats.org/officeDocument/2006/relationships/tags" Target="../tags/tag121.xml"/><Relationship Id="rId14" Type="http://schemas.openxmlformats.org/officeDocument/2006/relationships/tags" Target="../tags/tag120.xml"/><Relationship Id="rId13" Type="http://schemas.openxmlformats.org/officeDocument/2006/relationships/tags" Target="../tags/tag119.xml"/><Relationship Id="rId12" Type="http://schemas.openxmlformats.org/officeDocument/2006/relationships/tags" Target="../tags/tag118.xml"/><Relationship Id="rId11" Type="http://schemas.openxmlformats.org/officeDocument/2006/relationships/tags" Target="../tags/tag117.xml"/><Relationship Id="rId10" Type="http://schemas.openxmlformats.org/officeDocument/2006/relationships/tags" Target="../tags/tag116.xml"/><Relationship Id="rId1" Type="http://schemas.openxmlformats.org/officeDocument/2006/relationships/slideMaster" Target="../slideMasters/slideMaster2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129.xml"/><Relationship Id="rId8" Type="http://schemas.openxmlformats.org/officeDocument/2006/relationships/tags" Target="../tags/tag128.xml"/><Relationship Id="rId7" Type="http://schemas.openxmlformats.org/officeDocument/2006/relationships/tags" Target="../tags/tag127.xml"/><Relationship Id="rId6" Type="http://schemas.openxmlformats.org/officeDocument/2006/relationships/tags" Target="../tags/tag126.xml"/><Relationship Id="rId5" Type="http://schemas.openxmlformats.org/officeDocument/2006/relationships/tags" Target="../tags/tag125.xml"/><Relationship Id="rId4" Type="http://schemas.openxmlformats.org/officeDocument/2006/relationships/tags" Target="../tags/tag124.xml"/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5" Type="http://schemas.openxmlformats.org/officeDocument/2006/relationships/tags" Target="../tags/tag135.xml"/><Relationship Id="rId14" Type="http://schemas.openxmlformats.org/officeDocument/2006/relationships/tags" Target="../tags/tag134.xml"/><Relationship Id="rId13" Type="http://schemas.openxmlformats.org/officeDocument/2006/relationships/tags" Target="../tags/tag133.xml"/><Relationship Id="rId12" Type="http://schemas.openxmlformats.org/officeDocument/2006/relationships/tags" Target="../tags/tag132.xml"/><Relationship Id="rId11" Type="http://schemas.openxmlformats.org/officeDocument/2006/relationships/tags" Target="../tags/tag131.xml"/><Relationship Id="rId10" Type="http://schemas.openxmlformats.org/officeDocument/2006/relationships/tags" Target="../tags/tag130.xml"/><Relationship Id="rId1" Type="http://schemas.openxmlformats.org/officeDocument/2006/relationships/slideMaster" Target="../slideMasters/slideMaster2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5" Type="http://schemas.openxmlformats.org/officeDocument/2006/relationships/tags" Target="../tags/tag149.xml"/><Relationship Id="rId14" Type="http://schemas.openxmlformats.org/officeDocument/2006/relationships/tags" Target="../tags/tag148.xml"/><Relationship Id="rId13" Type="http://schemas.openxmlformats.org/officeDocument/2006/relationships/tags" Target="../tags/tag147.xml"/><Relationship Id="rId12" Type="http://schemas.openxmlformats.org/officeDocument/2006/relationships/tags" Target="../tags/tag146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slideMaster" Target="../slideMasters/slideMaster2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157.xml"/><Relationship Id="rId8" Type="http://schemas.openxmlformats.org/officeDocument/2006/relationships/tags" Target="../tags/tag156.xml"/><Relationship Id="rId7" Type="http://schemas.openxmlformats.org/officeDocument/2006/relationships/tags" Target="../tags/tag155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5" Type="http://schemas.openxmlformats.org/officeDocument/2006/relationships/tags" Target="../tags/tag163.xml"/><Relationship Id="rId14" Type="http://schemas.openxmlformats.org/officeDocument/2006/relationships/tags" Target="../tags/tag162.xml"/><Relationship Id="rId13" Type="http://schemas.openxmlformats.org/officeDocument/2006/relationships/tags" Target="../tags/tag161.xml"/><Relationship Id="rId12" Type="http://schemas.openxmlformats.org/officeDocument/2006/relationships/tags" Target="../tags/tag160.xml"/><Relationship Id="rId11" Type="http://schemas.openxmlformats.org/officeDocument/2006/relationships/tags" Target="../tags/tag159.xml"/><Relationship Id="rId10" Type="http://schemas.openxmlformats.org/officeDocument/2006/relationships/tags" Target="../tags/tag158.xml"/><Relationship Id="rId1" Type="http://schemas.openxmlformats.org/officeDocument/2006/relationships/slideMaster" Target="../slideMasters/slideMaster2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tags" Target="../tags/tag171.xml"/><Relationship Id="rId8" Type="http://schemas.openxmlformats.org/officeDocument/2006/relationships/tags" Target="../tags/tag170.xml"/><Relationship Id="rId7" Type="http://schemas.openxmlformats.org/officeDocument/2006/relationships/tags" Target="../tags/tag169.xml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tags" Target="../tags/tag166.xml"/><Relationship Id="rId3" Type="http://schemas.openxmlformats.org/officeDocument/2006/relationships/tags" Target="../tags/tag165.xml"/><Relationship Id="rId26" Type="http://schemas.openxmlformats.org/officeDocument/2006/relationships/tags" Target="../tags/tag186.xml"/><Relationship Id="rId25" Type="http://schemas.openxmlformats.org/officeDocument/2006/relationships/image" Target="../media/image2.svg"/><Relationship Id="rId24" Type="http://schemas.openxmlformats.org/officeDocument/2006/relationships/image" Target="../media/image3.png"/><Relationship Id="rId23" Type="http://schemas.openxmlformats.org/officeDocument/2006/relationships/tags" Target="../tags/tag185.xml"/><Relationship Id="rId22" Type="http://schemas.openxmlformats.org/officeDocument/2006/relationships/tags" Target="../tags/tag184.xml"/><Relationship Id="rId21" Type="http://schemas.openxmlformats.org/officeDocument/2006/relationships/tags" Target="../tags/tag183.xml"/><Relationship Id="rId20" Type="http://schemas.openxmlformats.org/officeDocument/2006/relationships/tags" Target="../tags/tag182.xml"/><Relationship Id="rId2" Type="http://schemas.openxmlformats.org/officeDocument/2006/relationships/tags" Target="../tags/tag164.xml"/><Relationship Id="rId19" Type="http://schemas.openxmlformats.org/officeDocument/2006/relationships/tags" Target="../tags/tag181.xml"/><Relationship Id="rId18" Type="http://schemas.openxmlformats.org/officeDocument/2006/relationships/tags" Target="../tags/tag180.xml"/><Relationship Id="rId17" Type="http://schemas.openxmlformats.org/officeDocument/2006/relationships/tags" Target="../tags/tag179.xml"/><Relationship Id="rId16" Type="http://schemas.openxmlformats.org/officeDocument/2006/relationships/tags" Target="../tags/tag178.xml"/><Relationship Id="rId15" Type="http://schemas.openxmlformats.org/officeDocument/2006/relationships/tags" Target="../tags/tag177.xml"/><Relationship Id="rId14" Type="http://schemas.openxmlformats.org/officeDocument/2006/relationships/tags" Target="../tags/tag176.xml"/><Relationship Id="rId13" Type="http://schemas.openxmlformats.org/officeDocument/2006/relationships/tags" Target="../tags/tag175.xml"/><Relationship Id="rId12" Type="http://schemas.openxmlformats.org/officeDocument/2006/relationships/tags" Target="../tags/tag174.xml"/><Relationship Id="rId11" Type="http://schemas.openxmlformats.org/officeDocument/2006/relationships/tags" Target="../tags/tag173.xml"/><Relationship Id="rId10" Type="http://schemas.openxmlformats.org/officeDocument/2006/relationships/tags" Target="../tags/tag172.xml"/><Relationship Id="rId1" Type="http://schemas.openxmlformats.org/officeDocument/2006/relationships/slideMaster" Target="../slideMasters/slideMaster2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91.xml"/><Relationship Id="rId7" Type="http://schemas.microsoft.com/office/2007/relationships/hdphoto" Target="../media/image5.wdp"/><Relationship Id="rId6" Type="http://schemas.openxmlformats.org/officeDocument/2006/relationships/image" Target="../media/image4.png"/><Relationship Id="rId5" Type="http://schemas.openxmlformats.org/officeDocument/2006/relationships/tags" Target="../tags/tag190.xml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9" Type="http://schemas.openxmlformats.org/officeDocument/2006/relationships/tags" Target="../tags/tag199.xml"/><Relationship Id="rId18" Type="http://schemas.openxmlformats.org/officeDocument/2006/relationships/tags" Target="../tags/tag198.xml"/><Relationship Id="rId17" Type="http://schemas.openxmlformats.org/officeDocument/2006/relationships/tags" Target="../tags/tag197.xml"/><Relationship Id="rId16" Type="http://schemas.openxmlformats.org/officeDocument/2006/relationships/tags" Target="../tags/tag196.xml"/><Relationship Id="rId15" Type="http://schemas.openxmlformats.org/officeDocument/2006/relationships/image" Target="../media/image8.png"/><Relationship Id="rId14" Type="http://schemas.openxmlformats.org/officeDocument/2006/relationships/tags" Target="../tags/tag195.xml"/><Relationship Id="rId13" Type="http://schemas.openxmlformats.org/officeDocument/2006/relationships/tags" Target="../tags/tag194.xml"/><Relationship Id="rId12" Type="http://schemas.openxmlformats.org/officeDocument/2006/relationships/tags" Target="../tags/tag193.xml"/><Relationship Id="rId11" Type="http://schemas.openxmlformats.org/officeDocument/2006/relationships/image" Target="../media/image7.png"/><Relationship Id="rId10" Type="http://schemas.openxmlformats.org/officeDocument/2006/relationships/tags" Target="../tags/tag192.xml"/><Relationship Id="rId1" Type="http://schemas.openxmlformats.org/officeDocument/2006/relationships/slideMaster" Target="../slideMasters/slideMaster3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5" Type="http://schemas.openxmlformats.org/officeDocument/2006/relationships/tags" Target="../tags/tag32.xml"/><Relationship Id="rId14" Type="http://schemas.openxmlformats.org/officeDocument/2006/relationships/tags" Target="../tags/tag31.xml"/><Relationship Id="rId13" Type="http://schemas.openxmlformats.org/officeDocument/2006/relationships/tags" Target="../tags/tag30.xml"/><Relationship Id="rId12" Type="http://schemas.openxmlformats.org/officeDocument/2006/relationships/tags" Target="../tags/tag29.xml"/><Relationship Id="rId11" Type="http://schemas.openxmlformats.org/officeDocument/2006/relationships/tags" Target="../tags/tag28.xml"/><Relationship Id="rId10" Type="http://schemas.openxmlformats.org/officeDocument/2006/relationships/tags" Target="../tags/tag27.xml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-64135" y="-64135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6000">
                <a:schemeClr val="accent2">
                  <a:alpha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9" name="椭圆 18"/>
          <p:cNvSpPr/>
          <p:nvPr userDrawn="1">
            <p:custDataLst>
              <p:tags r:id="rId3"/>
            </p:custDataLst>
          </p:nvPr>
        </p:nvSpPr>
        <p:spPr>
          <a:xfrm>
            <a:off x="10122177" y="390350"/>
            <a:ext cx="1224507" cy="1224507"/>
          </a:xfrm>
          <a:prstGeom prst="ellipse">
            <a:avLst/>
          </a:prstGeom>
          <a:gradFill>
            <a:gsLst>
              <a:gs pos="100000">
                <a:schemeClr val="accent2">
                  <a:alpha val="70000"/>
                </a:schemeClr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 userDrawn="1">
            <p:custDataLst>
              <p:tags r:id="rId4"/>
            </p:custDataLst>
          </p:nvPr>
        </p:nvSpPr>
        <p:spPr>
          <a:xfrm>
            <a:off x="10315575" y="527100"/>
            <a:ext cx="1876425" cy="1444245"/>
          </a:xfrm>
          <a:custGeom>
            <a:avLst/>
            <a:gdLst>
              <a:gd name="connsiteX0" fmla="*/ 1762548 w 1762548"/>
              <a:gd name="connsiteY0" fmla="*/ 0 h 1540757"/>
              <a:gd name="connsiteX1" fmla="*/ 1762548 w 1762548"/>
              <a:gd name="connsiteY1" fmla="*/ 1540757 h 1540757"/>
              <a:gd name="connsiteX2" fmla="*/ 0 w 1762548"/>
              <a:gd name="connsiteY2" fmla="*/ 1540757 h 1540757"/>
              <a:gd name="connsiteX3" fmla="*/ 18169 w 1762548"/>
              <a:gd name="connsiteY3" fmla="*/ 1421710 h 1540757"/>
              <a:gd name="connsiteX4" fmla="*/ 1762548 w 1762548"/>
              <a:gd name="connsiteY4" fmla="*/ 0 h 1540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548" h="1540757">
                <a:moveTo>
                  <a:pt x="1762548" y="0"/>
                </a:moveTo>
                <a:lnTo>
                  <a:pt x="1762548" y="1540757"/>
                </a:lnTo>
                <a:lnTo>
                  <a:pt x="0" y="1540757"/>
                </a:lnTo>
                <a:lnTo>
                  <a:pt x="18169" y="1421710"/>
                </a:lnTo>
                <a:cubicBezTo>
                  <a:pt x="184199" y="610342"/>
                  <a:pt x="902097" y="0"/>
                  <a:pt x="1762548" y="0"/>
                </a:cubicBezTo>
                <a:close/>
              </a:path>
            </a:pathLst>
          </a:custGeom>
          <a:gradFill flip="none" rotWithShape="1">
            <a:gsLst>
              <a:gs pos="71000">
                <a:schemeClr val="bg1">
                  <a:alpha val="68000"/>
                </a:schemeClr>
              </a:gs>
              <a:gs pos="50000">
                <a:schemeClr val="bg1">
                  <a:alpha val="5000"/>
                </a:schemeClr>
              </a:gs>
            </a:gsLst>
            <a:lin ang="13500000" scaled="1"/>
            <a:tileRect/>
          </a:gradFill>
          <a:ln w="6350">
            <a:gradFill flip="none" rotWithShape="1">
              <a:gsLst>
                <a:gs pos="17000">
                  <a:schemeClr val="bg2"/>
                </a:gs>
                <a:gs pos="30000">
                  <a:schemeClr val="bg2">
                    <a:alpha val="0"/>
                  </a:schemeClr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31" name="矩形 30"/>
          <p:cNvSpPr/>
          <p:nvPr userDrawn="1">
            <p:custDataLst>
              <p:tags r:id="rId5"/>
            </p:custDataLst>
          </p:nvPr>
        </p:nvSpPr>
        <p:spPr>
          <a:xfrm>
            <a:off x="0" y="1189355"/>
            <a:ext cx="12192000" cy="5604510"/>
          </a:xfrm>
          <a:prstGeom prst="rect">
            <a:avLst/>
          </a:prstGeom>
          <a:gradFill>
            <a:gsLst>
              <a:gs pos="95000">
                <a:srgbClr val="FEFEFF">
                  <a:alpha val="100000"/>
                </a:srgbClr>
              </a:gs>
              <a:gs pos="0">
                <a:srgbClr val="E6EFFE">
                  <a:alpha val="100000"/>
                  <a:lumMod val="5000"/>
                  <a:lumOff val="9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 userDrawn="1">
            <p:custDataLst>
              <p:tags r:id="rId6"/>
            </p:custDataLst>
          </p:nvPr>
        </p:nvSpPr>
        <p:spPr>
          <a:xfrm>
            <a:off x="0" y="6585002"/>
            <a:ext cx="12192000" cy="27299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 userDrawn="1">
            <p:custDataLst>
              <p:tags r:id="rId7"/>
            </p:custDataLst>
          </p:nvPr>
        </p:nvSpPr>
        <p:spPr>
          <a:xfrm>
            <a:off x="2" y="2"/>
            <a:ext cx="891201" cy="780696"/>
          </a:xfrm>
          <a:custGeom>
            <a:avLst/>
            <a:gdLst>
              <a:gd name="connsiteX0" fmla="*/ 0 w 1809977"/>
              <a:gd name="connsiteY0" fmla="*/ 0 h 1585549"/>
              <a:gd name="connsiteX1" fmla="*/ 1809977 w 1809977"/>
              <a:gd name="connsiteY1" fmla="*/ 0 h 1585549"/>
              <a:gd name="connsiteX2" fmla="*/ 1801326 w 1809977"/>
              <a:gd name="connsiteY2" fmla="*/ 56684 h 1585549"/>
              <a:gd name="connsiteX3" fmla="*/ 116835 w 1809977"/>
              <a:gd name="connsiteY3" fmla="*/ 1579650 h 1585549"/>
              <a:gd name="connsiteX4" fmla="*/ 0 w 1809977"/>
              <a:gd name="connsiteY4" fmla="*/ 1585549 h 158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977" h="1585549">
                <a:moveTo>
                  <a:pt x="0" y="0"/>
                </a:moveTo>
                <a:lnTo>
                  <a:pt x="1809977" y="0"/>
                </a:lnTo>
                <a:lnTo>
                  <a:pt x="1801326" y="56684"/>
                </a:lnTo>
                <a:cubicBezTo>
                  <a:pt x="1635100" y="869008"/>
                  <a:pt x="955821" y="1494446"/>
                  <a:pt x="116835" y="1579650"/>
                </a:cubicBezTo>
                <a:lnTo>
                  <a:pt x="0" y="1585549"/>
                </a:lnTo>
                <a:close/>
              </a:path>
            </a:pathLst>
          </a:custGeom>
          <a:gradFill flip="none" rotWithShape="1">
            <a:gsLst>
              <a:gs pos="20000">
                <a:schemeClr val="accent2">
                  <a:alpha val="0"/>
                </a:schemeClr>
              </a:gs>
              <a:gs pos="100000">
                <a:schemeClr val="accent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 userDrawn="1">
            <p:custDataLst>
              <p:tags r:id="rId8"/>
            </p:custDataLst>
          </p:nvPr>
        </p:nvSpPr>
        <p:spPr>
          <a:xfrm>
            <a:off x="8346055" y="1014463"/>
            <a:ext cx="106363" cy="1063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 userDrawn="1">
            <p:custDataLst>
              <p:tags r:id="rId9"/>
            </p:custDataLst>
          </p:nvPr>
        </p:nvSpPr>
        <p:spPr>
          <a:xfrm>
            <a:off x="8708679" y="1014463"/>
            <a:ext cx="106363" cy="1063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 userDrawn="1">
            <p:custDataLst>
              <p:tags r:id="rId10"/>
            </p:custDataLst>
          </p:nvPr>
        </p:nvSpPr>
        <p:spPr>
          <a:xfrm>
            <a:off x="8889990" y="1014463"/>
            <a:ext cx="106363" cy="10636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>
            <p:custDataLst>
              <p:tags r:id="rId11"/>
            </p:custDataLst>
          </p:nvPr>
        </p:nvSpPr>
        <p:spPr>
          <a:xfrm>
            <a:off x="8527367" y="1014463"/>
            <a:ext cx="106363" cy="106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>
          <a:xfrm>
            <a:off x="695960" y="6492875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 userDrawn="1">
            <p:ph type="ftr" sz="quarter" idx="11"/>
            <p:custDataLst>
              <p:tags r:id="rId13"/>
            </p:custDataLst>
          </p:nvPr>
        </p:nvSpPr>
        <p:spPr>
          <a:xfrm>
            <a:off x="4039235" y="6492875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 userDrawn="1">
            <p:ph type="sldNum" sz="quarter" idx="12"/>
            <p:custDataLst>
              <p:tags r:id="rId14"/>
            </p:custDataLst>
          </p:nvPr>
        </p:nvSpPr>
        <p:spPr>
          <a:xfrm>
            <a:off x="8753983" y="6492875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15"/>
            </p:custDataLst>
          </p:nvPr>
        </p:nvSpPr>
        <p:spPr>
          <a:xfrm>
            <a:off x="1066800" y="39420"/>
            <a:ext cx="1760105" cy="1081088"/>
          </a:xfrm>
        </p:spPr>
        <p:txBody>
          <a:bodyPr wrap="square" anchor="ctr" anchorCtr="0">
            <a:normAutofit/>
          </a:bodyPr>
          <a:lstStyle>
            <a:lvl1pPr>
              <a:defRPr sz="5400"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6000">
                <a:schemeClr val="bg1"/>
              </a:gs>
              <a:gs pos="100000">
                <a:schemeClr val="bg2">
                  <a:lumMod val="90000"/>
                </a:schemeClr>
              </a:gs>
              <a:gs pos="65000">
                <a:schemeClr val="bg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" name="任意多边形: 形状 3"/>
          <p:cNvSpPr/>
          <p:nvPr userDrawn="1">
            <p:custDataLst>
              <p:tags r:id="rId3"/>
            </p:custDataLst>
          </p:nvPr>
        </p:nvSpPr>
        <p:spPr>
          <a:xfrm rot="10800000" flipV="1">
            <a:off x="7602316" y="0"/>
            <a:ext cx="4589683" cy="4589683"/>
          </a:xfrm>
          <a:custGeom>
            <a:avLst/>
            <a:gdLst>
              <a:gd name="connsiteX0" fmla="*/ 0 w 5805714"/>
              <a:gd name="connsiteY0" fmla="*/ 5719940 h 5805714"/>
              <a:gd name="connsiteX1" fmla="*/ 2169 w 5805714"/>
              <a:gd name="connsiteY1" fmla="*/ 5805714 h 5805714"/>
              <a:gd name="connsiteX2" fmla="*/ 0 w 5805714"/>
              <a:gd name="connsiteY2" fmla="*/ 5805714 h 5805714"/>
              <a:gd name="connsiteX3" fmla="*/ 5719940 w 5805714"/>
              <a:gd name="connsiteY3" fmla="*/ 0 h 5805714"/>
              <a:gd name="connsiteX4" fmla="*/ 5805714 w 5805714"/>
              <a:gd name="connsiteY4" fmla="*/ 0 h 5805714"/>
              <a:gd name="connsiteX5" fmla="*/ 5805714 w 5805714"/>
              <a:gd name="connsiteY5" fmla="*/ 2169 h 5805714"/>
              <a:gd name="connsiteX6" fmla="*/ 0 w 5805714"/>
              <a:gd name="connsiteY6" fmla="*/ 0 h 5805714"/>
              <a:gd name="connsiteX7" fmla="*/ 5719940 w 5805714"/>
              <a:gd name="connsiteY7" fmla="*/ 0 h 5805714"/>
              <a:gd name="connsiteX8" fmla="*/ 0 w 5805714"/>
              <a:gd name="connsiteY8" fmla="*/ 5719940 h 580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05714" h="5805714">
                <a:moveTo>
                  <a:pt x="0" y="5719940"/>
                </a:moveTo>
                <a:lnTo>
                  <a:pt x="2169" y="5805714"/>
                </a:lnTo>
                <a:lnTo>
                  <a:pt x="0" y="5805714"/>
                </a:lnTo>
                <a:close/>
                <a:moveTo>
                  <a:pt x="5719940" y="0"/>
                </a:moveTo>
                <a:lnTo>
                  <a:pt x="5805714" y="0"/>
                </a:lnTo>
                <a:lnTo>
                  <a:pt x="5805714" y="2169"/>
                </a:lnTo>
                <a:close/>
                <a:moveTo>
                  <a:pt x="0" y="0"/>
                </a:moveTo>
                <a:lnTo>
                  <a:pt x="5719940" y="0"/>
                </a:lnTo>
                <a:cubicBezTo>
                  <a:pt x="2560904" y="0"/>
                  <a:pt x="0" y="2560904"/>
                  <a:pt x="0" y="5719940"/>
                </a:cubicBezTo>
                <a:close/>
              </a:path>
            </a:pathLst>
          </a:cu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 userDrawn="1">
            <p:custDataLst>
              <p:tags r:id="rId4"/>
            </p:custDataLst>
          </p:nvPr>
        </p:nvSpPr>
        <p:spPr>
          <a:xfrm flipV="1">
            <a:off x="0" y="4432300"/>
            <a:ext cx="2425700" cy="2425700"/>
          </a:xfrm>
          <a:custGeom>
            <a:avLst/>
            <a:gdLst>
              <a:gd name="connsiteX0" fmla="*/ 0 w 5805714"/>
              <a:gd name="connsiteY0" fmla="*/ 5719940 h 5805714"/>
              <a:gd name="connsiteX1" fmla="*/ 2169 w 5805714"/>
              <a:gd name="connsiteY1" fmla="*/ 5805714 h 5805714"/>
              <a:gd name="connsiteX2" fmla="*/ 0 w 5805714"/>
              <a:gd name="connsiteY2" fmla="*/ 5805714 h 5805714"/>
              <a:gd name="connsiteX3" fmla="*/ 5719940 w 5805714"/>
              <a:gd name="connsiteY3" fmla="*/ 0 h 5805714"/>
              <a:gd name="connsiteX4" fmla="*/ 5805714 w 5805714"/>
              <a:gd name="connsiteY4" fmla="*/ 0 h 5805714"/>
              <a:gd name="connsiteX5" fmla="*/ 5805714 w 5805714"/>
              <a:gd name="connsiteY5" fmla="*/ 2169 h 5805714"/>
              <a:gd name="connsiteX6" fmla="*/ 0 w 5805714"/>
              <a:gd name="connsiteY6" fmla="*/ 0 h 5805714"/>
              <a:gd name="connsiteX7" fmla="*/ 5719940 w 5805714"/>
              <a:gd name="connsiteY7" fmla="*/ 0 h 5805714"/>
              <a:gd name="connsiteX8" fmla="*/ 0 w 5805714"/>
              <a:gd name="connsiteY8" fmla="*/ 5719940 h 580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05714" h="5805714">
                <a:moveTo>
                  <a:pt x="0" y="5719940"/>
                </a:moveTo>
                <a:lnTo>
                  <a:pt x="2169" y="5805714"/>
                </a:lnTo>
                <a:lnTo>
                  <a:pt x="0" y="5805714"/>
                </a:lnTo>
                <a:close/>
                <a:moveTo>
                  <a:pt x="5719940" y="0"/>
                </a:moveTo>
                <a:lnTo>
                  <a:pt x="5805714" y="0"/>
                </a:lnTo>
                <a:lnTo>
                  <a:pt x="5805714" y="2169"/>
                </a:lnTo>
                <a:close/>
                <a:moveTo>
                  <a:pt x="0" y="0"/>
                </a:moveTo>
                <a:lnTo>
                  <a:pt x="5719940" y="0"/>
                </a:lnTo>
                <a:cubicBezTo>
                  <a:pt x="2560904" y="0"/>
                  <a:pt x="0" y="2560904"/>
                  <a:pt x="0" y="5719940"/>
                </a:cubicBezTo>
                <a:close/>
              </a:path>
            </a:pathLst>
          </a:custGeom>
          <a:solidFill>
            <a:schemeClr val="bg2">
              <a:lumMod val="9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 userDrawn="1">
            <p:custDataLst>
              <p:tags r:id="rId5"/>
            </p:custDataLst>
          </p:nvPr>
        </p:nvSpPr>
        <p:spPr>
          <a:xfrm>
            <a:off x="11116600" y="728663"/>
            <a:ext cx="288000" cy="288000"/>
          </a:xfrm>
          <a:custGeom>
            <a:avLst/>
            <a:gdLst>
              <a:gd name="connsiteX0" fmla="*/ 259551 w 288000"/>
              <a:gd name="connsiteY0" fmla="*/ 230400 h 288000"/>
              <a:gd name="connsiteX1" fmla="*/ 288000 w 288000"/>
              <a:gd name="connsiteY1" fmla="*/ 259200 h 288000"/>
              <a:gd name="connsiteX2" fmla="*/ 259551 w 288000"/>
              <a:gd name="connsiteY2" fmla="*/ 288000 h 288000"/>
              <a:gd name="connsiteX3" fmla="*/ 231102 w 288000"/>
              <a:gd name="connsiteY3" fmla="*/ 259200 h 288000"/>
              <a:gd name="connsiteX4" fmla="*/ 259551 w 288000"/>
              <a:gd name="connsiteY4" fmla="*/ 230400 h 288000"/>
              <a:gd name="connsiteX5" fmla="*/ 144000 w 288000"/>
              <a:gd name="connsiteY5" fmla="*/ 230400 h 288000"/>
              <a:gd name="connsiteX6" fmla="*/ 172449 w 288000"/>
              <a:gd name="connsiteY6" fmla="*/ 259200 h 288000"/>
              <a:gd name="connsiteX7" fmla="*/ 144000 w 288000"/>
              <a:gd name="connsiteY7" fmla="*/ 288000 h 288000"/>
              <a:gd name="connsiteX8" fmla="*/ 115551 w 288000"/>
              <a:gd name="connsiteY8" fmla="*/ 259200 h 288000"/>
              <a:gd name="connsiteX9" fmla="*/ 144000 w 288000"/>
              <a:gd name="connsiteY9" fmla="*/ 230400 h 288000"/>
              <a:gd name="connsiteX10" fmla="*/ 28449 w 288000"/>
              <a:gd name="connsiteY10" fmla="*/ 230400 h 288000"/>
              <a:gd name="connsiteX11" fmla="*/ 56898 w 288000"/>
              <a:gd name="connsiteY11" fmla="*/ 259200 h 288000"/>
              <a:gd name="connsiteX12" fmla="*/ 28449 w 288000"/>
              <a:gd name="connsiteY12" fmla="*/ 288000 h 288000"/>
              <a:gd name="connsiteX13" fmla="*/ 0 w 288000"/>
              <a:gd name="connsiteY13" fmla="*/ 259200 h 288000"/>
              <a:gd name="connsiteX14" fmla="*/ 28449 w 288000"/>
              <a:gd name="connsiteY14" fmla="*/ 230400 h 288000"/>
              <a:gd name="connsiteX15" fmla="*/ 259551 w 288000"/>
              <a:gd name="connsiteY15" fmla="*/ 115199 h 288000"/>
              <a:gd name="connsiteX16" fmla="*/ 288000 w 288000"/>
              <a:gd name="connsiteY16" fmla="*/ 144001 h 288000"/>
              <a:gd name="connsiteX17" fmla="*/ 259551 w 288000"/>
              <a:gd name="connsiteY17" fmla="*/ 172801 h 288000"/>
              <a:gd name="connsiteX18" fmla="*/ 231102 w 288000"/>
              <a:gd name="connsiteY18" fmla="*/ 144001 h 288000"/>
              <a:gd name="connsiteX19" fmla="*/ 259551 w 288000"/>
              <a:gd name="connsiteY19" fmla="*/ 115199 h 288000"/>
              <a:gd name="connsiteX20" fmla="*/ 144000 w 288000"/>
              <a:gd name="connsiteY20" fmla="*/ 115199 h 288000"/>
              <a:gd name="connsiteX21" fmla="*/ 172449 w 288000"/>
              <a:gd name="connsiteY21" fmla="*/ 144001 h 288000"/>
              <a:gd name="connsiteX22" fmla="*/ 144000 w 288000"/>
              <a:gd name="connsiteY22" fmla="*/ 172801 h 288000"/>
              <a:gd name="connsiteX23" fmla="*/ 115551 w 288000"/>
              <a:gd name="connsiteY23" fmla="*/ 144001 h 288000"/>
              <a:gd name="connsiteX24" fmla="*/ 144000 w 288000"/>
              <a:gd name="connsiteY24" fmla="*/ 115199 h 288000"/>
              <a:gd name="connsiteX25" fmla="*/ 28449 w 288000"/>
              <a:gd name="connsiteY25" fmla="*/ 115199 h 288000"/>
              <a:gd name="connsiteX26" fmla="*/ 56898 w 288000"/>
              <a:gd name="connsiteY26" fmla="*/ 144001 h 288000"/>
              <a:gd name="connsiteX27" fmla="*/ 28449 w 288000"/>
              <a:gd name="connsiteY27" fmla="*/ 172801 h 288000"/>
              <a:gd name="connsiteX28" fmla="*/ 0 w 288000"/>
              <a:gd name="connsiteY28" fmla="*/ 144001 h 288000"/>
              <a:gd name="connsiteX29" fmla="*/ 28449 w 288000"/>
              <a:gd name="connsiteY29" fmla="*/ 115199 h 288000"/>
              <a:gd name="connsiteX30" fmla="*/ 259551 w 288000"/>
              <a:gd name="connsiteY30" fmla="*/ 0 h 288000"/>
              <a:gd name="connsiteX31" fmla="*/ 288000 w 288000"/>
              <a:gd name="connsiteY31" fmla="*/ 28800 h 288000"/>
              <a:gd name="connsiteX32" fmla="*/ 259551 w 288000"/>
              <a:gd name="connsiteY32" fmla="*/ 57600 h 288000"/>
              <a:gd name="connsiteX33" fmla="*/ 231102 w 288000"/>
              <a:gd name="connsiteY33" fmla="*/ 28800 h 288000"/>
              <a:gd name="connsiteX34" fmla="*/ 259551 w 288000"/>
              <a:gd name="connsiteY34" fmla="*/ 0 h 288000"/>
              <a:gd name="connsiteX35" fmla="*/ 144000 w 288000"/>
              <a:gd name="connsiteY35" fmla="*/ 0 h 288000"/>
              <a:gd name="connsiteX36" fmla="*/ 172449 w 288000"/>
              <a:gd name="connsiteY36" fmla="*/ 28800 h 288000"/>
              <a:gd name="connsiteX37" fmla="*/ 144000 w 288000"/>
              <a:gd name="connsiteY37" fmla="*/ 57600 h 288000"/>
              <a:gd name="connsiteX38" fmla="*/ 115551 w 288000"/>
              <a:gd name="connsiteY38" fmla="*/ 28800 h 288000"/>
              <a:gd name="connsiteX39" fmla="*/ 144000 w 288000"/>
              <a:gd name="connsiteY39" fmla="*/ 0 h 288000"/>
              <a:gd name="connsiteX40" fmla="*/ 28449 w 288000"/>
              <a:gd name="connsiteY40" fmla="*/ 0 h 288000"/>
              <a:gd name="connsiteX41" fmla="*/ 56898 w 288000"/>
              <a:gd name="connsiteY41" fmla="*/ 28800 h 288000"/>
              <a:gd name="connsiteX42" fmla="*/ 28449 w 288000"/>
              <a:gd name="connsiteY42" fmla="*/ 57600 h 288000"/>
              <a:gd name="connsiteX43" fmla="*/ 0 w 288000"/>
              <a:gd name="connsiteY43" fmla="*/ 28800 h 288000"/>
              <a:gd name="connsiteX44" fmla="*/ 28449 w 288000"/>
              <a:gd name="connsiteY44" fmla="*/ 0 h 2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8000" h="288000">
                <a:moveTo>
                  <a:pt x="259551" y="230400"/>
                </a:moveTo>
                <a:cubicBezTo>
                  <a:pt x="275263" y="230400"/>
                  <a:pt x="288000" y="243294"/>
                  <a:pt x="288000" y="259200"/>
                </a:cubicBezTo>
                <a:cubicBezTo>
                  <a:pt x="288000" y="275105"/>
                  <a:pt x="275263" y="288000"/>
                  <a:pt x="259551" y="288000"/>
                </a:cubicBezTo>
                <a:cubicBezTo>
                  <a:pt x="243839" y="288000"/>
                  <a:pt x="231102" y="275105"/>
                  <a:pt x="231102" y="259200"/>
                </a:cubicBezTo>
                <a:cubicBezTo>
                  <a:pt x="231102" y="243294"/>
                  <a:pt x="243839" y="230400"/>
                  <a:pt x="259551" y="230400"/>
                </a:cubicBezTo>
                <a:close/>
                <a:moveTo>
                  <a:pt x="144000" y="230400"/>
                </a:moveTo>
                <a:cubicBezTo>
                  <a:pt x="159712" y="230400"/>
                  <a:pt x="172449" y="243294"/>
                  <a:pt x="172449" y="259200"/>
                </a:cubicBezTo>
                <a:cubicBezTo>
                  <a:pt x="172449" y="275105"/>
                  <a:pt x="159712" y="288000"/>
                  <a:pt x="144000" y="288000"/>
                </a:cubicBezTo>
                <a:cubicBezTo>
                  <a:pt x="128288" y="288000"/>
                  <a:pt x="115551" y="275105"/>
                  <a:pt x="115551" y="259200"/>
                </a:cubicBezTo>
                <a:cubicBezTo>
                  <a:pt x="115551" y="243294"/>
                  <a:pt x="128288" y="230400"/>
                  <a:pt x="144000" y="230400"/>
                </a:cubicBezTo>
                <a:close/>
                <a:moveTo>
                  <a:pt x="28449" y="230400"/>
                </a:moveTo>
                <a:cubicBezTo>
                  <a:pt x="44161" y="230400"/>
                  <a:pt x="56898" y="243294"/>
                  <a:pt x="56898" y="259200"/>
                </a:cubicBezTo>
                <a:cubicBezTo>
                  <a:pt x="56898" y="275105"/>
                  <a:pt x="44161" y="288000"/>
                  <a:pt x="28449" y="288000"/>
                </a:cubicBezTo>
                <a:cubicBezTo>
                  <a:pt x="12737" y="288000"/>
                  <a:pt x="0" y="275105"/>
                  <a:pt x="0" y="259200"/>
                </a:cubicBezTo>
                <a:cubicBezTo>
                  <a:pt x="0" y="243294"/>
                  <a:pt x="12737" y="230400"/>
                  <a:pt x="28449" y="230400"/>
                </a:cubicBezTo>
                <a:close/>
                <a:moveTo>
                  <a:pt x="259551" y="115199"/>
                </a:moveTo>
                <a:cubicBezTo>
                  <a:pt x="275263" y="115199"/>
                  <a:pt x="288000" y="128094"/>
                  <a:pt x="288000" y="144001"/>
                </a:cubicBezTo>
                <a:cubicBezTo>
                  <a:pt x="288000" y="159906"/>
                  <a:pt x="275263" y="172801"/>
                  <a:pt x="259551" y="172801"/>
                </a:cubicBezTo>
                <a:cubicBezTo>
                  <a:pt x="243839" y="172801"/>
                  <a:pt x="231102" y="159906"/>
                  <a:pt x="231102" y="144001"/>
                </a:cubicBezTo>
                <a:cubicBezTo>
                  <a:pt x="231102" y="128094"/>
                  <a:pt x="243839" y="115199"/>
                  <a:pt x="259551" y="115199"/>
                </a:cubicBezTo>
                <a:close/>
                <a:moveTo>
                  <a:pt x="144000" y="115199"/>
                </a:moveTo>
                <a:cubicBezTo>
                  <a:pt x="159712" y="115199"/>
                  <a:pt x="172449" y="128094"/>
                  <a:pt x="172449" y="144001"/>
                </a:cubicBezTo>
                <a:cubicBezTo>
                  <a:pt x="172449" y="159906"/>
                  <a:pt x="159712" y="172801"/>
                  <a:pt x="144000" y="172801"/>
                </a:cubicBezTo>
                <a:cubicBezTo>
                  <a:pt x="128288" y="172801"/>
                  <a:pt x="115551" y="159906"/>
                  <a:pt x="115551" y="144001"/>
                </a:cubicBezTo>
                <a:cubicBezTo>
                  <a:pt x="115551" y="128094"/>
                  <a:pt x="128288" y="115199"/>
                  <a:pt x="144000" y="115199"/>
                </a:cubicBezTo>
                <a:close/>
                <a:moveTo>
                  <a:pt x="28449" y="115199"/>
                </a:moveTo>
                <a:cubicBezTo>
                  <a:pt x="44161" y="115199"/>
                  <a:pt x="56898" y="128094"/>
                  <a:pt x="56898" y="144001"/>
                </a:cubicBezTo>
                <a:cubicBezTo>
                  <a:pt x="56898" y="159906"/>
                  <a:pt x="44161" y="172801"/>
                  <a:pt x="28449" y="172801"/>
                </a:cubicBezTo>
                <a:cubicBezTo>
                  <a:pt x="12737" y="172801"/>
                  <a:pt x="0" y="159906"/>
                  <a:pt x="0" y="144001"/>
                </a:cubicBezTo>
                <a:cubicBezTo>
                  <a:pt x="0" y="128094"/>
                  <a:pt x="12737" y="115199"/>
                  <a:pt x="28449" y="115199"/>
                </a:cubicBezTo>
                <a:close/>
                <a:moveTo>
                  <a:pt x="259551" y="0"/>
                </a:moveTo>
                <a:cubicBezTo>
                  <a:pt x="275263" y="0"/>
                  <a:pt x="288000" y="12895"/>
                  <a:pt x="288000" y="28800"/>
                </a:cubicBezTo>
                <a:cubicBezTo>
                  <a:pt x="288000" y="44706"/>
                  <a:pt x="275263" y="57600"/>
                  <a:pt x="259551" y="57600"/>
                </a:cubicBezTo>
                <a:cubicBezTo>
                  <a:pt x="243839" y="57600"/>
                  <a:pt x="231102" y="44706"/>
                  <a:pt x="231102" y="28800"/>
                </a:cubicBezTo>
                <a:cubicBezTo>
                  <a:pt x="231102" y="12895"/>
                  <a:pt x="243839" y="0"/>
                  <a:pt x="259551" y="0"/>
                </a:cubicBezTo>
                <a:close/>
                <a:moveTo>
                  <a:pt x="144000" y="0"/>
                </a:moveTo>
                <a:cubicBezTo>
                  <a:pt x="159712" y="0"/>
                  <a:pt x="172449" y="12895"/>
                  <a:pt x="172449" y="28800"/>
                </a:cubicBezTo>
                <a:cubicBezTo>
                  <a:pt x="172449" y="44706"/>
                  <a:pt x="159712" y="57600"/>
                  <a:pt x="144000" y="57600"/>
                </a:cubicBezTo>
                <a:cubicBezTo>
                  <a:pt x="128288" y="57600"/>
                  <a:pt x="115551" y="44706"/>
                  <a:pt x="115551" y="28800"/>
                </a:cubicBezTo>
                <a:cubicBezTo>
                  <a:pt x="115551" y="12895"/>
                  <a:pt x="128288" y="0"/>
                  <a:pt x="144000" y="0"/>
                </a:cubicBezTo>
                <a:close/>
                <a:moveTo>
                  <a:pt x="28449" y="0"/>
                </a:moveTo>
                <a:cubicBezTo>
                  <a:pt x="44161" y="0"/>
                  <a:pt x="56898" y="12895"/>
                  <a:pt x="56898" y="28800"/>
                </a:cubicBezTo>
                <a:cubicBezTo>
                  <a:pt x="56898" y="44706"/>
                  <a:pt x="44161" y="57600"/>
                  <a:pt x="28449" y="57600"/>
                </a:cubicBezTo>
                <a:cubicBezTo>
                  <a:pt x="12737" y="57600"/>
                  <a:pt x="0" y="44706"/>
                  <a:pt x="0" y="28800"/>
                </a:cubicBezTo>
                <a:cubicBezTo>
                  <a:pt x="0" y="12895"/>
                  <a:pt x="12737" y="0"/>
                  <a:pt x="2844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775823" y="2425700"/>
            <a:ext cx="2880000" cy="1081088"/>
          </a:xfrm>
        </p:spPr>
        <p:txBody>
          <a:bodyPr wrap="square" anchor="b">
            <a:normAutofit/>
          </a:bodyPr>
          <a:lstStyle>
            <a:lvl1pPr algn="ctr">
              <a:defRPr sz="54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09BDC11D-C56D-43F7-9324-A802D50A1050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E16EE1C3-4C97-4D89-86D4-AB0FC9C35DCF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3700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6000">
                <a:schemeClr val="accent2">
                  <a:alpha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4" name="任意多边形: 形状 4"/>
          <p:cNvSpPr/>
          <p:nvPr userDrawn="1">
            <p:custDataLst>
              <p:tags r:id="rId3"/>
            </p:custDataLst>
          </p:nvPr>
        </p:nvSpPr>
        <p:spPr>
          <a:xfrm>
            <a:off x="11163935" y="5203190"/>
            <a:ext cx="1028065" cy="1173480"/>
          </a:xfrm>
          <a:custGeom>
            <a:avLst/>
            <a:gdLst>
              <a:gd name="connsiteX0" fmla="*/ 1028065 w 1028065"/>
              <a:gd name="connsiteY0" fmla="*/ 0 h 1173480"/>
              <a:gd name="connsiteX1" fmla="*/ 1028065 w 1028065"/>
              <a:gd name="connsiteY1" fmla="*/ 1173480 h 1173480"/>
              <a:gd name="connsiteX2" fmla="*/ 0 w 1028065"/>
              <a:gd name="connsiteY2" fmla="*/ 1173480 h 1173480"/>
              <a:gd name="connsiteX3" fmla="*/ 3825 w 1028065"/>
              <a:gd name="connsiteY3" fmla="*/ 1097731 h 1173480"/>
              <a:gd name="connsiteX4" fmla="*/ 991311 w 1028065"/>
              <a:gd name="connsiteY4" fmla="*/ 5608 h 1173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8065" h="1173480">
                <a:moveTo>
                  <a:pt x="1028065" y="0"/>
                </a:moveTo>
                <a:lnTo>
                  <a:pt x="1028065" y="1173480"/>
                </a:lnTo>
                <a:lnTo>
                  <a:pt x="0" y="1173480"/>
                </a:lnTo>
                <a:lnTo>
                  <a:pt x="3825" y="1097731"/>
                </a:lnTo>
                <a:cubicBezTo>
                  <a:pt x="59071" y="553783"/>
                  <a:pt x="464603" y="113379"/>
                  <a:pt x="991311" y="5608"/>
                </a:cubicBezTo>
                <a:close/>
              </a:path>
            </a:pathLst>
          </a:custGeom>
          <a:gradFill>
            <a:gsLst>
              <a:gs pos="33000">
                <a:schemeClr val="bg1">
                  <a:alpha val="0"/>
                </a:schemeClr>
              </a:gs>
              <a:gs pos="85000">
                <a:schemeClr val="bg1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>
            <p:custDataLst>
              <p:tags r:id="rId4"/>
            </p:custDataLst>
          </p:nvPr>
        </p:nvSpPr>
        <p:spPr>
          <a:xfrm flipH="1">
            <a:off x="2304848" y="959828"/>
            <a:ext cx="2704621" cy="2704620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52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 userDrawn="1">
            <p:custDataLst>
              <p:tags r:id="rId5"/>
            </p:custDataLst>
          </p:nvPr>
        </p:nvSpPr>
        <p:spPr>
          <a:xfrm flipH="1">
            <a:off x="0" y="922053"/>
            <a:ext cx="4260648" cy="5935948"/>
          </a:xfrm>
          <a:custGeom>
            <a:avLst/>
            <a:gdLst>
              <a:gd name="connsiteX0" fmla="*/ 3740150 w 3740150"/>
              <a:gd name="connsiteY0" fmla="*/ 0 h 5210789"/>
              <a:gd name="connsiteX1" fmla="*/ 3740150 w 3740150"/>
              <a:gd name="connsiteY1" fmla="*/ 5210789 h 5210789"/>
              <a:gd name="connsiteX2" fmla="*/ 301051 w 3740150"/>
              <a:gd name="connsiteY2" fmla="*/ 5210789 h 5210789"/>
              <a:gd name="connsiteX3" fmla="*/ 293920 w 3740150"/>
              <a:gd name="connsiteY3" fmla="*/ 5195985 h 5210789"/>
              <a:gd name="connsiteX4" fmla="*/ 0 w 3740150"/>
              <a:gd name="connsiteY4" fmla="*/ 3740150 h 5210789"/>
              <a:gd name="connsiteX5" fmla="*/ 3740150 w 3740150"/>
              <a:gd name="connsiteY5" fmla="*/ 0 h 521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40150" h="5210789">
                <a:moveTo>
                  <a:pt x="3740150" y="0"/>
                </a:moveTo>
                <a:lnTo>
                  <a:pt x="3740150" y="5210789"/>
                </a:lnTo>
                <a:lnTo>
                  <a:pt x="301051" y="5210789"/>
                </a:lnTo>
                <a:lnTo>
                  <a:pt x="293920" y="5195985"/>
                </a:lnTo>
                <a:cubicBezTo>
                  <a:pt x="104658" y="4748520"/>
                  <a:pt x="0" y="4256557"/>
                  <a:pt x="0" y="3740150"/>
                </a:cubicBezTo>
                <a:cubicBezTo>
                  <a:pt x="0" y="1674522"/>
                  <a:pt x="1674522" y="0"/>
                  <a:pt x="3740150" y="0"/>
                </a:cubicBezTo>
                <a:close/>
              </a:path>
            </a:pathLst>
          </a:custGeom>
          <a:gradFill flip="none" rotWithShape="1">
            <a:gsLst>
              <a:gs pos="88000">
                <a:schemeClr val="bg2"/>
              </a:gs>
              <a:gs pos="39000">
                <a:schemeClr val="bg2">
                  <a:alpha val="0"/>
                </a:schemeClr>
              </a:gs>
            </a:gsLst>
            <a:lin ang="13500000" scaled="1"/>
            <a:tileRect/>
          </a:gra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0" y="6351259"/>
            <a:ext cx="12192000" cy="506741"/>
          </a:xfrm>
          <a:prstGeom prst="rect">
            <a:avLst/>
          </a:prstGeom>
          <a:gradFill flip="none" rotWithShape="1">
            <a:gsLst>
              <a:gs pos="19000">
                <a:schemeClr val="accent1"/>
              </a:gs>
              <a:gs pos="83000">
                <a:schemeClr val="accent2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sz="2800" b="1"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 userDrawn="1">
            <p:custDataLst>
              <p:tags r:id="rId7"/>
            </p:custDataLst>
          </p:nvPr>
        </p:nvSpPr>
        <p:spPr>
          <a:xfrm>
            <a:off x="1777048" y="3626673"/>
            <a:ext cx="1055600" cy="1055600"/>
          </a:xfrm>
          <a:prstGeom prst="ellipse">
            <a:avLst/>
          </a:prstGeom>
          <a:gradFill>
            <a:gsLst>
              <a:gs pos="95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>
            <p:custDataLst>
              <p:tags r:id="rId8"/>
            </p:custDataLst>
          </p:nvPr>
        </p:nvSpPr>
        <p:spPr>
          <a:xfrm>
            <a:off x="1675814" y="673304"/>
            <a:ext cx="436971" cy="436971"/>
          </a:xfrm>
          <a:prstGeom prst="ellipse">
            <a:avLst/>
          </a:prstGeom>
          <a:gradFill>
            <a:gsLst>
              <a:gs pos="95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 userDrawn="1">
            <p:custDataLst>
              <p:tags r:id="rId9"/>
            </p:custDataLst>
          </p:nvPr>
        </p:nvSpPr>
        <p:spPr>
          <a:xfrm flipH="1">
            <a:off x="10690611" y="5145127"/>
            <a:ext cx="92066" cy="920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>
            <p:custDataLst>
              <p:tags r:id="rId10"/>
            </p:custDataLst>
          </p:nvPr>
        </p:nvSpPr>
        <p:spPr>
          <a:xfrm flipH="1">
            <a:off x="10376728" y="5145127"/>
            <a:ext cx="92066" cy="92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>
            <p:custDataLst>
              <p:tags r:id="rId11"/>
            </p:custDataLst>
          </p:nvPr>
        </p:nvSpPr>
        <p:spPr>
          <a:xfrm flipH="1">
            <a:off x="10219788" y="5145127"/>
            <a:ext cx="92066" cy="9206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 userDrawn="1">
            <p:custDataLst>
              <p:tags r:id="rId12"/>
            </p:custDataLst>
          </p:nvPr>
        </p:nvSpPr>
        <p:spPr>
          <a:xfrm flipH="1">
            <a:off x="10533670" y="5145127"/>
            <a:ext cx="92066" cy="920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695960" y="6356350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8753983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5305909" y="3019881"/>
            <a:ext cx="5466468" cy="2055473"/>
          </a:xfrm>
        </p:spPr>
        <p:txBody>
          <a:bodyPr wrap="square" anchor="t" anchorCtr="0">
            <a:normAutofit/>
          </a:bodyPr>
          <a:lstStyle>
            <a:lvl1pPr algn="r">
              <a:defRPr sz="5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节编号 3"/>
          <p:cNvSpPr>
            <a:spLocks noGrp="1"/>
          </p:cNvSpPr>
          <p:nvPr>
            <p:ph type="body" sz="quarter" idx="13" hasCustomPrompt="1"/>
            <p:custDataLst>
              <p:tags r:id="rId17"/>
            </p:custDataLst>
          </p:nvPr>
        </p:nvSpPr>
        <p:spPr>
          <a:xfrm>
            <a:off x="5303509" y="1110275"/>
            <a:ext cx="5466468" cy="1813863"/>
          </a:xfrm>
        </p:spPr>
        <p:txBody>
          <a:bodyPr wrap="none" anchor="b" anchorCtr="0">
            <a:normAutofit/>
          </a:bodyPr>
          <a:lstStyle>
            <a:lvl1pPr marL="0" indent="0" algn="r">
              <a:buNone/>
              <a:defRPr sz="8800" b="1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2700000" scaled="1"/>
                  <a:tileRect/>
                </a:gradFill>
              </a:defRPr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  <p:cxnSp>
        <p:nvCxnSpPr>
          <p:cNvPr id="3" name="直接连接符 2"/>
          <p:cNvCxnSpPr/>
          <p:nvPr userDrawn="1">
            <p:custDataLst>
              <p:tags r:id="rId18"/>
            </p:custDataLst>
          </p:nvPr>
        </p:nvCxnSpPr>
        <p:spPr>
          <a:xfrm>
            <a:off x="695960" y="6605101"/>
            <a:ext cx="10077450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>
            <p:custDataLst>
              <p:tags r:id="rId19"/>
            </p:custDataLst>
          </p:nvPr>
        </p:nvCxnSpPr>
        <p:spPr>
          <a:xfrm flipH="1">
            <a:off x="10945019" y="6605101"/>
            <a:ext cx="573881" cy="0"/>
          </a:xfrm>
          <a:prstGeom prst="line">
            <a:avLst/>
          </a:prstGeom>
          <a:ln w="2222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95960" y="180975"/>
            <a:ext cx="11067415" cy="720090"/>
          </a:xfrm>
        </p:spPr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95960" y="1301749"/>
            <a:ext cx="10800000" cy="4873625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95960" y="6356350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753983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6000">
                <a:schemeClr val="accent2">
                  <a:alpha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9" name="任意多边形: 形状 18"/>
          <p:cNvSpPr/>
          <p:nvPr userDrawn="1">
            <p:custDataLst>
              <p:tags r:id="rId3"/>
            </p:custDataLst>
          </p:nvPr>
        </p:nvSpPr>
        <p:spPr>
          <a:xfrm>
            <a:off x="8451850" y="1632262"/>
            <a:ext cx="3740150" cy="5210789"/>
          </a:xfrm>
          <a:custGeom>
            <a:avLst/>
            <a:gdLst>
              <a:gd name="connsiteX0" fmla="*/ 3740150 w 3740150"/>
              <a:gd name="connsiteY0" fmla="*/ 0 h 5210789"/>
              <a:gd name="connsiteX1" fmla="*/ 3740150 w 3740150"/>
              <a:gd name="connsiteY1" fmla="*/ 5210789 h 5210789"/>
              <a:gd name="connsiteX2" fmla="*/ 301051 w 3740150"/>
              <a:gd name="connsiteY2" fmla="*/ 5210789 h 5210789"/>
              <a:gd name="connsiteX3" fmla="*/ 293920 w 3740150"/>
              <a:gd name="connsiteY3" fmla="*/ 5195985 h 5210789"/>
              <a:gd name="connsiteX4" fmla="*/ 0 w 3740150"/>
              <a:gd name="connsiteY4" fmla="*/ 3740150 h 5210789"/>
              <a:gd name="connsiteX5" fmla="*/ 3740150 w 3740150"/>
              <a:gd name="connsiteY5" fmla="*/ 0 h 521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40150" h="5210789">
                <a:moveTo>
                  <a:pt x="3740150" y="0"/>
                </a:moveTo>
                <a:lnTo>
                  <a:pt x="3740150" y="5210789"/>
                </a:lnTo>
                <a:lnTo>
                  <a:pt x="301051" y="5210789"/>
                </a:lnTo>
                <a:lnTo>
                  <a:pt x="293920" y="5195985"/>
                </a:lnTo>
                <a:cubicBezTo>
                  <a:pt x="104658" y="4748520"/>
                  <a:pt x="0" y="4256557"/>
                  <a:pt x="0" y="3740150"/>
                </a:cubicBezTo>
                <a:cubicBezTo>
                  <a:pt x="0" y="1674522"/>
                  <a:pt x="1674522" y="0"/>
                  <a:pt x="3740150" y="0"/>
                </a:cubicBezTo>
                <a:close/>
              </a:path>
            </a:pathLst>
          </a:custGeom>
          <a:gradFill flip="none" rotWithShape="1">
            <a:gsLst>
              <a:gs pos="88000">
                <a:schemeClr val="bg2"/>
              </a:gs>
              <a:gs pos="39000">
                <a:schemeClr val="bg2">
                  <a:alpha val="0"/>
                </a:schemeClr>
              </a:gs>
            </a:gsLst>
            <a:lin ang="13500000" scaled="1"/>
            <a:tileRect/>
          </a:gra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 userDrawn="1">
            <p:custDataLst>
              <p:tags r:id="rId4"/>
            </p:custDataLst>
          </p:nvPr>
        </p:nvSpPr>
        <p:spPr>
          <a:xfrm>
            <a:off x="0" y="6351259"/>
            <a:ext cx="12192000" cy="506741"/>
          </a:xfrm>
          <a:prstGeom prst="rect">
            <a:avLst/>
          </a:prstGeom>
          <a:gradFill flip="none" rotWithShape="1">
            <a:gsLst>
              <a:gs pos="19000">
                <a:schemeClr val="accent1"/>
              </a:gs>
              <a:gs pos="83000">
                <a:schemeClr val="accent2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sz="2800" b="1">
              <a:latin typeface="+mj-ea"/>
              <a:ea typeface="+mj-ea"/>
            </a:endParaRPr>
          </a:p>
        </p:txBody>
      </p:sp>
      <p:cxnSp>
        <p:nvCxnSpPr>
          <p:cNvPr id="14" name="直接连接符 13"/>
          <p:cNvCxnSpPr/>
          <p:nvPr userDrawn="1">
            <p:custDataLst>
              <p:tags r:id="rId5"/>
            </p:custDataLst>
          </p:nvPr>
        </p:nvCxnSpPr>
        <p:spPr>
          <a:xfrm>
            <a:off x="695960" y="6605101"/>
            <a:ext cx="10077450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 userDrawn="1">
            <p:custDataLst>
              <p:tags r:id="rId6"/>
            </p:custDataLst>
          </p:nvPr>
        </p:nvCxnSpPr>
        <p:spPr>
          <a:xfrm flipH="1">
            <a:off x="10945019" y="6605101"/>
            <a:ext cx="573881" cy="0"/>
          </a:xfrm>
          <a:prstGeom prst="line">
            <a:avLst/>
          </a:prstGeom>
          <a:ln w="2222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 userDrawn="1">
            <p:custDataLst>
              <p:tags r:id="rId7"/>
            </p:custDataLst>
          </p:nvPr>
        </p:nvSpPr>
        <p:spPr>
          <a:xfrm>
            <a:off x="1065726" y="867326"/>
            <a:ext cx="108000" cy="108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>
            <p:custDataLst>
              <p:tags r:id="rId8"/>
            </p:custDataLst>
          </p:nvPr>
        </p:nvSpPr>
        <p:spPr>
          <a:xfrm>
            <a:off x="1471998" y="867326"/>
            <a:ext cx="108000" cy="108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>
            <p:custDataLst>
              <p:tags r:id="rId9"/>
            </p:custDataLst>
          </p:nvPr>
        </p:nvSpPr>
        <p:spPr>
          <a:xfrm>
            <a:off x="1675135" y="867326"/>
            <a:ext cx="108000" cy="108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>
            <p:custDataLst>
              <p:tags r:id="rId10"/>
            </p:custDataLst>
          </p:nvPr>
        </p:nvSpPr>
        <p:spPr>
          <a:xfrm>
            <a:off x="1268862" y="867326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>
            <p:custDataLst>
              <p:tags r:id="rId11"/>
            </p:custDataLst>
          </p:nvPr>
        </p:nvSpPr>
        <p:spPr>
          <a:xfrm>
            <a:off x="1" y="1"/>
            <a:ext cx="1320207" cy="1156508"/>
          </a:xfrm>
          <a:custGeom>
            <a:avLst/>
            <a:gdLst>
              <a:gd name="connsiteX0" fmla="*/ 0 w 1809977"/>
              <a:gd name="connsiteY0" fmla="*/ 0 h 1585549"/>
              <a:gd name="connsiteX1" fmla="*/ 1809977 w 1809977"/>
              <a:gd name="connsiteY1" fmla="*/ 0 h 1585549"/>
              <a:gd name="connsiteX2" fmla="*/ 1801326 w 1809977"/>
              <a:gd name="connsiteY2" fmla="*/ 56684 h 1585549"/>
              <a:gd name="connsiteX3" fmla="*/ 116835 w 1809977"/>
              <a:gd name="connsiteY3" fmla="*/ 1579650 h 1585549"/>
              <a:gd name="connsiteX4" fmla="*/ 0 w 1809977"/>
              <a:gd name="connsiteY4" fmla="*/ 1585549 h 158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977" h="1585549">
                <a:moveTo>
                  <a:pt x="0" y="0"/>
                </a:moveTo>
                <a:lnTo>
                  <a:pt x="1809977" y="0"/>
                </a:lnTo>
                <a:lnTo>
                  <a:pt x="1801326" y="56684"/>
                </a:lnTo>
                <a:cubicBezTo>
                  <a:pt x="1635100" y="869008"/>
                  <a:pt x="955821" y="1494446"/>
                  <a:pt x="116835" y="1579650"/>
                </a:cubicBezTo>
                <a:lnTo>
                  <a:pt x="0" y="1585549"/>
                </a:lnTo>
                <a:close/>
              </a:path>
            </a:pathLst>
          </a:custGeom>
          <a:gradFill flip="none" rotWithShape="1">
            <a:gsLst>
              <a:gs pos="20000">
                <a:schemeClr val="accent2">
                  <a:alpha val="0"/>
                </a:schemeClr>
              </a:gs>
              <a:gs pos="100000">
                <a:schemeClr val="accent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弧形 20"/>
          <p:cNvSpPr/>
          <p:nvPr userDrawn="1">
            <p:custDataLst>
              <p:tags r:id="rId12"/>
            </p:custDataLst>
          </p:nvPr>
        </p:nvSpPr>
        <p:spPr>
          <a:xfrm flipH="1" flipV="1">
            <a:off x="6581827" y="572963"/>
            <a:ext cx="4505466" cy="4505466"/>
          </a:xfrm>
          <a:prstGeom prst="arc">
            <a:avLst>
              <a:gd name="adj1" fmla="val 8263304"/>
              <a:gd name="adj2" fmla="val 8979118"/>
            </a:avLst>
          </a:prstGeom>
          <a:solidFill>
            <a:schemeClr val="bg2">
              <a:alpha val="0"/>
            </a:schemeClr>
          </a:solidFill>
          <a:ln>
            <a:solidFill>
              <a:schemeClr val="bg2">
                <a:lumMod val="9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>
            <p:custDataLst>
              <p:tags r:id="rId13"/>
            </p:custDataLst>
          </p:nvPr>
        </p:nvSpPr>
        <p:spPr>
          <a:xfrm>
            <a:off x="10137187" y="3838727"/>
            <a:ext cx="1174493" cy="1174493"/>
          </a:xfrm>
          <a:prstGeom prst="ellipse">
            <a:avLst/>
          </a:prstGeom>
          <a:gradFill>
            <a:gsLst>
              <a:gs pos="100000">
                <a:schemeClr val="accent2">
                  <a:alpha val="30000"/>
                </a:schemeClr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 userDrawn="1">
            <p:custDataLst>
              <p:tags r:id="rId14"/>
            </p:custDataLst>
          </p:nvPr>
        </p:nvSpPr>
        <p:spPr>
          <a:xfrm>
            <a:off x="10741220" y="2120901"/>
            <a:ext cx="828798" cy="828798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52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: 圆角 28"/>
          <p:cNvSpPr/>
          <p:nvPr userDrawn="1">
            <p:custDataLst>
              <p:tags r:id="rId15"/>
            </p:custDataLst>
          </p:nvPr>
        </p:nvSpPr>
        <p:spPr>
          <a:xfrm>
            <a:off x="1054100" y="4624668"/>
            <a:ext cx="1889646" cy="54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2000">
                <a:schemeClr val="accent1"/>
              </a:gs>
              <a:gs pos="100000">
                <a:schemeClr val="accent2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zh-CN" sz="2800" b="1" dirty="0">
              <a:latin typeface="+mj-ea"/>
              <a:ea typeface="+mj-ea"/>
              <a:sym typeface="+mn-ea"/>
            </a:endParaRPr>
          </a:p>
        </p:txBody>
      </p:sp>
      <p:pic>
        <p:nvPicPr>
          <p:cNvPr id="30" name="图形 29"/>
          <p:cNvPicPr>
            <a:picLocks noChangeAspect="1"/>
          </p:cNvPicPr>
          <p:nvPr userDrawn="1">
            <p:custDataLst>
              <p:tags r:id="rId16"/>
            </p:custDataLst>
          </p:nvPr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2700000">
            <a:off x="1360596" y="4813301"/>
            <a:ext cx="162734" cy="162734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9"/>
            </p:custDataLst>
          </p:nvPr>
        </p:nvSpPr>
        <p:spPr>
          <a:xfrm>
            <a:off x="695960" y="6356350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0"/>
            </p:custDataLst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1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22"/>
            </p:custDataLst>
          </p:nvPr>
        </p:nvSpPr>
        <p:spPr>
          <a:xfrm>
            <a:off x="1054102" y="1589837"/>
            <a:ext cx="6093417" cy="2294852"/>
          </a:xfrm>
        </p:spPr>
        <p:txBody>
          <a:bodyPr wrap="square" anchor="b">
            <a:normAutofit/>
          </a:bodyPr>
          <a:lstStyle>
            <a:lvl1pPr algn="l">
              <a:lnSpc>
                <a:spcPct val="100000"/>
              </a:lnSpc>
              <a:defRPr sz="60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23"/>
            </p:custDataLst>
          </p:nvPr>
        </p:nvSpPr>
        <p:spPr>
          <a:xfrm>
            <a:off x="1713688" y="4624668"/>
            <a:ext cx="2880000" cy="5400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>
            <a:solidFill>
              <a:schemeClr val="bg2"/>
            </a:solidFill>
          </a:ln>
          <a:effectLst>
            <a:outerShdw blurRad="101600" dist="101600" dir="2700000" algn="tl" rotWithShape="0">
              <a:schemeClr val="accent2">
                <a:alpha val="1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zh-CN" altLang="en-US" sz="1600" b="1" dirty="0">
                <a:solidFill>
                  <a:srgbClr val="031A2F"/>
                </a:solidFill>
                <a:latin typeface="+mn-ea"/>
                <a:ea typeface="+mn-ea"/>
              </a:defRPr>
            </a:lvl1pPr>
          </a:lstStyle>
          <a:p>
            <a:pPr marL="0" lvl="0" algn="ctr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-64135" y="-64135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6000">
                <a:schemeClr val="accent2">
                  <a:alpha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9" name="椭圆 18"/>
          <p:cNvSpPr/>
          <p:nvPr userDrawn="1">
            <p:custDataLst>
              <p:tags r:id="rId3"/>
            </p:custDataLst>
          </p:nvPr>
        </p:nvSpPr>
        <p:spPr>
          <a:xfrm>
            <a:off x="10122177" y="390350"/>
            <a:ext cx="1224507" cy="1224507"/>
          </a:xfrm>
          <a:prstGeom prst="ellipse">
            <a:avLst/>
          </a:prstGeom>
          <a:gradFill>
            <a:gsLst>
              <a:gs pos="100000">
                <a:schemeClr val="accent2">
                  <a:alpha val="70000"/>
                </a:schemeClr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 userDrawn="1">
            <p:custDataLst>
              <p:tags r:id="rId4"/>
            </p:custDataLst>
          </p:nvPr>
        </p:nvSpPr>
        <p:spPr>
          <a:xfrm>
            <a:off x="10315575" y="527100"/>
            <a:ext cx="1876425" cy="1444245"/>
          </a:xfrm>
          <a:custGeom>
            <a:avLst/>
            <a:gdLst>
              <a:gd name="connsiteX0" fmla="*/ 1762548 w 1762548"/>
              <a:gd name="connsiteY0" fmla="*/ 0 h 1540757"/>
              <a:gd name="connsiteX1" fmla="*/ 1762548 w 1762548"/>
              <a:gd name="connsiteY1" fmla="*/ 1540757 h 1540757"/>
              <a:gd name="connsiteX2" fmla="*/ 0 w 1762548"/>
              <a:gd name="connsiteY2" fmla="*/ 1540757 h 1540757"/>
              <a:gd name="connsiteX3" fmla="*/ 18169 w 1762548"/>
              <a:gd name="connsiteY3" fmla="*/ 1421710 h 1540757"/>
              <a:gd name="connsiteX4" fmla="*/ 1762548 w 1762548"/>
              <a:gd name="connsiteY4" fmla="*/ 0 h 1540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548" h="1540757">
                <a:moveTo>
                  <a:pt x="1762548" y="0"/>
                </a:moveTo>
                <a:lnTo>
                  <a:pt x="1762548" y="1540757"/>
                </a:lnTo>
                <a:lnTo>
                  <a:pt x="0" y="1540757"/>
                </a:lnTo>
                <a:lnTo>
                  <a:pt x="18169" y="1421710"/>
                </a:lnTo>
                <a:cubicBezTo>
                  <a:pt x="184199" y="610342"/>
                  <a:pt x="902097" y="0"/>
                  <a:pt x="1762548" y="0"/>
                </a:cubicBezTo>
                <a:close/>
              </a:path>
            </a:pathLst>
          </a:custGeom>
          <a:gradFill flip="none" rotWithShape="1">
            <a:gsLst>
              <a:gs pos="71000">
                <a:schemeClr val="bg1">
                  <a:alpha val="68000"/>
                </a:schemeClr>
              </a:gs>
              <a:gs pos="50000">
                <a:schemeClr val="bg1">
                  <a:alpha val="5000"/>
                </a:schemeClr>
              </a:gs>
            </a:gsLst>
            <a:lin ang="13500000" scaled="1"/>
            <a:tileRect/>
          </a:gradFill>
          <a:ln w="6350">
            <a:gradFill flip="none" rotWithShape="1">
              <a:gsLst>
                <a:gs pos="17000">
                  <a:schemeClr val="bg2"/>
                </a:gs>
                <a:gs pos="30000">
                  <a:schemeClr val="bg2">
                    <a:alpha val="0"/>
                  </a:schemeClr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31" name="矩形 30"/>
          <p:cNvSpPr/>
          <p:nvPr userDrawn="1">
            <p:custDataLst>
              <p:tags r:id="rId5"/>
            </p:custDataLst>
          </p:nvPr>
        </p:nvSpPr>
        <p:spPr>
          <a:xfrm>
            <a:off x="0" y="1189355"/>
            <a:ext cx="12192000" cy="5604510"/>
          </a:xfrm>
          <a:prstGeom prst="rect">
            <a:avLst/>
          </a:prstGeom>
          <a:gradFill>
            <a:gsLst>
              <a:gs pos="95000">
                <a:srgbClr val="FEFEFF">
                  <a:alpha val="100000"/>
                </a:srgbClr>
              </a:gs>
              <a:gs pos="0">
                <a:srgbClr val="E6EFFE">
                  <a:alpha val="100000"/>
                  <a:lumMod val="5000"/>
                  <a:lumOff val="9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 userDrawn="1">
            <p:custDataLst>
              <p:tags r:id="rId6"/>
            </p:custDataLst>
          </p:nvPr>
        </p:nvSpPr>
        <p:spPr>
          <a:xfrm>
            <a:off x="0" y="6585002"/>
            <a:ext cx="12192000" cy="27299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 userDrawn="1">
            <p:custDataLst>
              <p:tags r:id="rId7"/>
            </p:custDataLst>
          </p:nvPr>
        </p:nvSpPr>
        <p:spPr>
          <a:xfrm>
            <a:off x="2" y="2"/>
            <a:ext cx="891201" cy="780696"/>
          </a:xfrm>
          <a:custGeom>
            <a:avLst/>
            <a:gdLst>
              <a:gd name="connsiteX0" fmla="*/ 0 w 1809977"/>
              <a:gd name="connsiteY0" fmla="*/ 0 h 1585549"/>
              <a:gd name="connsiteX1" fmla="*/ 1809977 w 1809977"/>
              <a:gd name="connsiteY1" fmla="*/ 0 h 1585549"/>
              <a:gd name="connsiteX2" fmla="*/ 1801326 w 1809977"/>
              <a:gd name="connsiteY2" fmla="*/ 56684 h 1585549"/>
              <a:gd name="connsiteX3" fmla="*/ 116835 w 1809977"/>
              <a:gd name="connsiteY3" fmla="*/ 1579650 h 1585549"/>
              <a:gd name="connsiteX4" fmla="*/ 0 w 1809977"/>
              <a:gd name="connsiteY4" fmla="*/ 1585549 h 158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977" h="1585549">
                <a:moveTo>
                  <a:pt x="0" y="0"/>
                </a:moveTo>
                <a:lnTo>
                  <a:pt x="1809977" y="0"/>
                </a:lnTo>
                <a:lnTo>
                  <a:pt x="1801326" y="56684"/>
                </a:lnTo>
                <a:cubicBezTo>
                  <a:pt x="1635100" y="869008"/>
                  <a:pt x="955821" y="1494446"/>
                  <a:pt x="116835" y="1579650"/>
                </a:cubicBezTo>
                <a:lnTo>
                  <a:pt x="0" y="1585549"/>
                </a:lnTo>
                <a:close/>
              </a:path>
            </a:pathLst>
          </a:custGeom>
          <a:gradFill flip="none" rotWithShape="1">
            <a:gsLst>
              <a:gs pos="20000">
                <a:schemeClr val="accent2">
                  <a:alpha val="0"/>
                </a:schemeClr>
              </a:gs>
              <a:gs pos="100000">
                <a:schemeClr val="accent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 userDrawn="1">
            <p:custDataLst>
              <p:tags r:id="rId8"/>
            </p:custDataLst>
          </p:nvPr>
        </p:nvSpPr>
        <p:spPr>
          <a:xfrm>
            <a:off x="8346055" y="1014463"/>
            <a:ext cx="106363" cy="1063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 userDrawn="1">
            <p:custDataLst>
              <p:tags r:id="rId9"/>
            </p:custDataLst>
          </p:nvPr>
        </p:nvSpPr>
        <p:spPr>
          <a:xfrm>
            <a:off x="8708679" y="1014463"/>
            <a:ext cx="106363" cy="1063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 userDrawn="1">
            <p:custDataLst>
              <p:tags r:id="rId10"/>
            </p:custDataLst>
          </p:nvPr>
        </p:nvSpPr>
        <p:spPr>
          <a:xfrm>
            <a:off x="8889990" y="1014463"/>
            <a:ext cx="106363" cy="10636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>
            <p:custDataLst>
              <p:tags r:id="rId11"/>
            </p:custDataLst>
          </p:nvPr>
        </p:nvSpPr>
        <p:spPr>
          <a:xfrm>
            <a:off x="8527367" y="1014463"/>
            <a:ext cx="106363" cy="106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>
          <a:xfrm>
            <a:off x="695960" y="6492875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 userDrawn="1">
            <p:ph type="ftr" sz="quarter" idx="11"/>
            <p:custDataLst>
              <p:tags r:id="rId13"/>
            </p:custDataLst>
          </p:nvPr>
        </p:nvSpPr>
        <p:spPr>
          <a:xfrm>
            <a:off x="4039235" y="6492875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 userDrawn="1">
            <p:ph type="sldNum" sz="quarter" idx="12"/>
            <p:custDataLst>
              <p:tags r:id="rId14"/>
            </p:custDataLst>
          </p:nvPr>
        </p:nvSpPr>
        <p:spPr>
          <a:xfrm>
            <a:off x="8753983" y="6492875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15"/>
            </p:custDataLst>
          </p:nvPr>
        </p:nvSpPr>
        <p:spPr>
          <a:xfrm>
            <a:off x="1066800" y="39420"/>
            <a:ext cx="1760105" cy="1081088"/>
          </a:xfrm>
        </p:spPr>
        <p:txBody>
          <a:bodyPr wrap="square" anchor="ctr" anchorCtr="0">
            <a:normAutofit/>
          </a:bodyPr>
          <a:lstStyle>
            <a:lvl1pPr>
              <a:defRPr sz="5400"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-64135" y="-64135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6000">
                <a:schemeClr val="accent2">
                  <a:alpha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9" name="椭圆 18"/>
          <p:cNvSpPr/>
          <p:nvPr userDrawn="1">
            <p:custDataLst>
              <p:tags r:id="rId3"/>
            </p:custDataLst>
          </p:nvPr>
        </p:nvSpPr>
        <p:spPr>
          <a:xfrm>
            <a:off x="10122177" y="390350"/>
            <a:ext cx="1224507" cy="1224507"/>
          </a:xfrm>
          <a:prstGeom prst="ellipse">
            <a:avLst/>
          </a:prstGeom>
          <a:gradFill>
            <a:gsLst>
              <a:gs pos="100000">
                <a:schemeClr val="accent2">
                  <a:alpha val="70000"/>
                </a:schemeClr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 userDrawn="1">
            <p:custDataLst>
              <p:tags r:id="rId4"/>
            </p:custDataLst>
          </p:nvPr>
        </p:nvSpPr>
        <p:spPr>
          <a:xfrm>
            <a:off x="10315575" y="527100"/>
            <a:ext cx="1876425" cy="1444245"/>
          </a:xfrm>
          <a:custGeom>
            <a:avLst/>
            <a:gdLst>
              <a:gd name="connsiteX0" fmla="*/ 1762548 w 1762548"/>
              <a:gd name="connsiteY0" fmla="*/ 0 h 1540757"/>
              <a:gd name="connsiteX1" fmla="*/ 1762548 w 1762548"/>
              <a:gd name="connsiteY1" fmla="*/ 1540757 h 1540757"/>
              <a:gd name="connsiteX2" fmla="*/ 0 w 1762548"/>
              <a:gd name="connsiteY2" fmla="*/ 1540757 h 1540757"/>
              <a:gd name="connsiteX3" fmla="*/ 18169 w 1762548"/>
              <a:gd name="connsiteY3" fmla="*/ 1421710 h 1540757"/>
              <a:gd name="connsiteX4" fmla="*/ 1762548 w 1762548"/>
              <a:gd name="connsiteY4" fmla="*/ 0 h 1540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548" h="1540757">
                <a:moveTo>
                  <a:pt x="1762548" y="0"/>
                </a:moveTo>
                <a:lnTo>
                  <a:pt x="1762548" y="1540757"/>
                </a:lnTo>
                <a:lnTo>
                  <a:pt x="0" y="1540757"/>
                </a:lnTo>
                <a:lnTo>
                  <a:pt x="18169" y="1421710"/>
                </a:lnTo>
                <a:cubicBezTo>
                  <a:pt x="184199" y="610342"/>
                  <a:pt x="902097" y="0"/>
                  <a:pt x="1762548" y="0"/>
                </a:cubicBezTo>
                <a:close/>
              </a:path>
            </a:pathLst>
          </a:custGeom>
          <a:gradFill flip="none" rotWithShape="1">
            <a:gsLst>
              <a:gs pos="71000">
                <a:schemeClr val="bg1">
                  <a:alpha val="68000"/>
                </a:schemeClr>
              </a:gs>
              <a:gs pos="50000">
                <a:schemeClr val="bg1">
                  <a:alpha val="5000"/>
                </a:schemeClr>
              </a:gs>
            </a:gsLst>
            <a:lin ang="13500000" scaled="1"/>
            <a:tileRect/>
          </a:gradFill>
          <a:ln w="6350">
            <a:gradFill flip="none" rotWithShape="1">
              <a:gsLst>
                <a:gs pos="17000">
                  <a:schemeClr val="bg2"/>
                </a:gs>
                <a:gs pos="30000">
                  <a:schemeClr val="bg2">
                    <a:alpha val="0"/>
                  </a:schemeClr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31" name="矩形 30"/>
          <p:cNvSpPr/>
          <p:nvPr userDrawn="1">
            <p:custDataLst>
              <p:tags r:id="rId5"/>
            </p:custDataLst>
          </p:nvPr>
        </p:nvSpPr>
        <p:spPr>
          <a:xfrm>
            <a:off x="0" y="1189355"/>
            <a:ext cx="12192000" cy="5604510"/>
          </a:xfrm>
          <a:prstGeom prst="rect">
            <a:avLst/>
          </a:prstGeom>
          <a:gradFill>
            <a:gsLst>
              <a:gs pos="95000">
                <a:srgbClr val="FEFEFF">
                  <a:alpha val="100000"/>
                </a:srgbClr>
              </a:gs>
              <a:gs pos="0">
                <a:srgbClr val="E6EFFE">
                  <a:alpha val="100000"/>
                  <a:lumMod val="5000"/>
                  <a:lumOff val="9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 userDrawn="1">
            <p:custDataLst>
              <p:tags r:id="rId6"/>
            </p:custDataLst>
          </p:nvPr>
        </p:nvSpPr>
        <p:spPr>
          <a:xfrm>
            <a:off x="0" y="6585002"/>
            <a:ext cx="12192000" cy="27299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 userDrawn="1">
            <p:custDataLst>
              <p:tags r:id="rId7"/>
            </p:custDataLst>
          </p:nvPr>
        </p:nvSpPr>
        <p:spPr>
          <a:xfrm>
            <a:off x="2" y="2"/>
            <a:ext cx="891201" cy="780696"/>
          </a:xfrm>
          <a:custGeom>
            <a:avLst/>
            <a:gdLst>
              <a:gd name="connsiteX0" fmla="*/ 0 w 1809977"/>
              <a:gd name="connsiteY0" fmla="*/ 0 h 1585549"/>
              <a:gd name="connsiteX1" fmla="*/ 1809977 w 1809977"/>
              <a:gd name="connsiteY1" fmla="*/ 0 h 1585549"/>
              <a:gd name="connsiteX2" fmla="*/ 1801326 w 1809977"/>
              <a:gd name="connsiteY2" fmla="*/ 56684 h 1585549"/>
              <a:gd name="connsiteX3" fmla="*/ 116835 w 1809977"/>
              <a:gd name="connsiteY3" fmla="*/ 1579650 h 1585549"/>
              <a:gd name="connsiteX4" fmla="*/ 0 w 1809977"/>
              <a:gd name="connsiteY4" fmla="*/ 1585549 h 158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977" h="1585549">
                <a:moveTo>
                  <a:pt x="0" y="0"/>
                </a:moveTo>
                <a:lnTo>
                  <a:pt x="1809977" y="0"/>
                </a:lnTo>
                <a:lnTo>
                  <a:pt x="1801326" y="56684"/>
                </a:lnTo>
                <a:cubicBezTo>
                  <a:pt x="1635100" y="869008"/>
                  <a:pt x="955821" y="1494446"/>
                  <a:pt x="116835" y="1579650"/>
                </a:cubicBezTo>
                <a:lnTo>
                  <a:pt x="0" y="1585549"/>
                </a:lnTo>
                <a:close/>
              </a:path>
            </a:pathLst>
          </a:custGeom>
          <a:gradFill flip="none" rotWithShape="1">
            <a:gsLst>
              <a:gs pos="20000">
                <a:schemeClr val="accent2">
                  <a:alpha val="0"/>
                </a:schemeClr>
              </a:gs>
              <a:gs pos="100000">
                <a:schemeClr val="accent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 userDrawn="1">
            <p:custDataLst>
              <p:tags r:id="rId8"/>
            </p:custDataLst>
          </p:nvPr>
        </p:nvSpPr>
        <p:spPr>
          <a:xfrm>
            <a:off x="8346055" y="1014463"/>
            <a:ext cx="106363" cy="1063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 userDrawn="1">
            <p:custDataLst>
              <p:tags r:id="rId9"/>
            </p:custDataLst>
          </p:nvPr>
        </p:nvSpPr>
        <p:spPr>
          <a:xfrm>
            <a:off x="8708679" y="1014463"/>
            <a:ext cx="106363" cy="1063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 userDrawn="1">
            <p:custDataLst>
              <p:tags r:id="rId10"/>
            </p:custDataLst>
          </p:nvPr>
        </p:nvSpPr>
        <p:spPr>
          <a:xfrm>
            <a:off x="8889990" y="1014463"/>
            <a:ext cx="106363" cy="10636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>
            <p:custDataLst>
              <p:tags r:id="rId11"/>
            </p:custDataLst>
          </p:nvPr>
        </p:nvSpPr>
        <p:spPr>
          <a:xfrm>
            <a:off x="8527367" y="1014463"/>
            <a:ext cx="106363" cy="106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>
          <a:xfrm>
            <a:off x="695960" y="6492875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 userDrawn="1">
            <p:ph type="ftr" sz="quarter" idx="11"/>
            <p:custDataLst>
              <p:tags r:id="rId13"/>
            </p:custDataLst>
          </p:nvPr>
        </p:nvSpPr>
        <p:spPr>
          <a:xfrm>
            <a:off x="4039235" y="6492875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 userDrawn="1">
            <p:ph type="sldNum" sz="quarter" idx="12"/>
            <p:custDataLst>
              <p:tags r:id="rId14"/>
            </p:custDataLst>
          </p:nvPr>
        </p:nvSpPr>
        <p:spPr>
          <a:xfrm>
            <a:off x="8753983" y="6492875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15"/>
            </p:custDataLst>
          </p:nvPr>
        </p:nvSpPr>
        <p:spPr>
          <a:xfrm>
            <a:off x="1066800" y="39420"/>
            <a:ext cx="1760105" cy="1081088"/>
          </a:xfrm>
        </p:spPr>
        <p:txBody>
          <a:bodyPr wrap="square" anchor="ctr" anchorCtr="0">
            <a:normAutofit/>
          </a:bodyPr>
          <a:lstStyle>
            <a:lvl1pPr>
              <a:defRPr sz="5400"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-64135" y="-64135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6000">
                <a:schemeClr val="accent2">
                  <a:alpha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9" name="椭圆 18"/>
          <p:cNvSpPr/>
          <p:nvPr userDrawn="1">
            <p:custDataLst>
              <p:tags r:id="rId3"/>
            </p:custDataLst>
          </p:nvPr>
        </p:nvSpPr>
        <p:spPr>
          <a:xfrm>
            <a:off x="10122177" y="390350"/>
            <a:ext cx="1224507" cy="1224507"/>
          </a:xfrm>
          <a:prstGeom prst="ellipse">
            <a:avLst/>
          </a:prstGeom>
          <a:gradFill>
            <a:gsLst>
              <a:gs pos="100000">
                <a:schemeClr val="accent2">
                  <a:alpha val="70000"/>
                </a:schemeClr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 userDrawn="1">
            <p:custDataLst>
              <p:tags r:id="rId4"/>
            </p:custDataLst>
          </p:nvPr>
        </p:nvSpPr>
        <p:spPr>
          <a:xfrm>
            <a:off x="10315575" y="527100"/>
            <a:ext cx="1876425" cy="1444245"/>
          </a:xfrm>
          <a:custGeom>
            <a:avLst/>
            <a:gdLst>
              <a:gd name="connsiteX0" fmla="*/ 1762548 w 1762548"/>
              <a:gd name="connsiteY0" fmla="*/ 0 h 1540757"/>
              <a:gd name="connsiteX1" fmla="*/ 1762548 w 1762548"/>
              <a:gd name="connsiteY1" fmla="*/ 1540757 h 1540757"/>
              <a:gd name="connsiteX2" fmla="*/ 0 w 1762548"/>
              <a:gd name="connsiteY2" fmla="*/ 1540757 h 1540757"/>
              <a:gd name="connsiteX3" fmla="*/ 18169 w 1762548"/>
              <a:gd name="connsiteY3" fmla="*/ 1421710 h 1540757"/>
              <a:gd name="connsiteX4" fmla="*/ 1762548 w 1762548"/>
              <a:gd name="connsiteY4" fmla="*/ 0 h 1540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548" h="1540757">
                <a:moveTo>
                  <a:pt x="1762548" y="0"/>
                </a:moveTo>
                <a:lnTo>
                  <a:pt x="1762548" y="1540757"/>
                </a:lnTo>
                <a:lnTo>
                  <a:pt x="0" y="1540757"/>
                </a:lnTo>
                <a:lnTo>
                  <a:pt x="18169" y="1421710"/>
                </a:lnTo>
                <a:cubicBezTo>
                  <a:pt x="184199" y="610342"/>
                  <a:pt x="902097" y="0"/>
                  <a:pt x="1762548" y="0"/>
                </a:cubicBezTo>
                <a:close/>
              </a:path>
            </a:pathLst>
          </a:custGeom>
          <a:gradFill flip="none" rotWithShape="1">
            <a:gsLst>
              <a:gs pos="71000">
                <a:schemeClr val="bg1">
                  <a:alpha val="68000"/>
                </a:schemeClr>
              </a:gs>
              <a:gs pos="50000">
                <a:schemeClr val="bg1">
                  <a:alpha val="5000"/>
                </a:schemeClr>
              </a:gs>
            </a:gsLst>
            <a:lin ang="13500000" scaled="1"/>
            <a:tileRect/>
          </a:gradFill>
          <a:ln w="6350">
            <a:gradFill flip="none" rotWithShape="1">
              <a:gsLst>
                <a:gs pos="17000">
                  <a:schemeClr val="bg2"/>
                </a:gs>
                <a:gs pos="30000">
                  <a:schemeClr val="bg2">
                    <a:alpha val="0"/>
                  </a:schemeClr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31" name="矩形 30"/>
          <p:cNvSpPr/>
          <p:nvPr userDrawn="1">
            <p:custDataLst>
              <p:tags r:id="rId5"/>
            </p:custDataLst>
          </p:nvPr>
        </p:nvSpPr>
        <p:spPr>
          <a:xfrm>
            <a:off x="0" y="1189355"/>
            <a:ext cx="12192000" cy="5604510"/>
          </a:xfrm>
          <a:prstGeom prst="rect">
            <a:avLst/>
          </a:prstGeom>
          <a:gradFill>
            <a:gsLst>
              <a:gs pos="95000">
                <a:srgbClr val="FEFEFF">
                  <a:alpha val="100000"/>
                </a:srgbClr>
              </a:gs>
              <a:gs pos="0">
                <a:srgbClr val="E6EFFE">
                  <a:alpha val="100000"/>
                  <a:lumMod val="5000"/>
                  <a:lumOff val="9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 userDrawn="1">
            <p:custDataLst>
              <p:tags r:id="rId6"/>
            </p:custDataLst>
          </p:nvPr>
        </p:nvSpPr>
        <p:spPr>
          <a:xfrm>
            <a:off x="0" y="6585002"/>
            <a:ext cx="12192000" cy="27299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 userDrawn="1">
            <p:custDataLst>
              <p:tags r:id="rId7"/>
            </p:custDataLst>
          </p:nvPr>
        </p:nvSpPr>
        <p:spPr>
          <a:xfrm>
            <a:off x="2" y="2"/>
            <a:ext cx="891201" cy="780696"/>
          </a:xfrm>
          <a:custGeom>
            <a:avLst/>
            <a:gdLst>
              <a:gd name="connsiteX0" fmla="*/ 0 w 1809977"/>
              <a:gd name="connsiteY0" fmla="*/ 0 h 1585549"/>
              <a:gd name="connsiteX1" fmla="*/ 1809977 w 1809977"/>
              <a:gd name="connsiteY1" fmla="*/ 0 h 1585549"/>
              <a:gd name="connsiteX2" fmla="*/ 1801326 w 1809977"/>
              <a:gd name="connsiteY2" fmla="*/ 56684 h 1585549"/>
              <a:gd name="connsiteX3" fmla="*/ 116835 w 1809977"/>
              <a:gd name="connsiteY3" fmla="*/ 1579650 h 1585549"/>
              <a:gd name="connsiteX4" fmla="*/ 0 w 1809977"/>
              <a:gd name="connsiteY4" fmla="*/ 1585549 h 158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977" h="1585549">
                <a:moveTo>
                  <a:pt x="0" y="0"/>
                </a:moveTo>
                <a:lnTo>
                  <a:pt x="1809977" y="0"/>
                </a:lnTo>
                <a:lnTo>
                  <a:pt x="1801326" y="56684"/>
                </a:lnTo>
                <a:cubicBezTo>
                  <a:pt x="1635100" y="869008"/>
                  <a:pt x="955821" y="1494446"/>
                  <a:pt x="116835" y="1579650"/>
                </a:cubicBezTo>
                <a:lnTo>
                  <a:pt x="0" y="1585549"/>
                </a:lnTo>
                <a:close/>
              </a:path>
            </a:pathLst>
          </a:custGeom>
          <a:gradFill flip="none" rotWithShape="1">
            <a:gsLst>
              <a:gs pos="20000">
                <a:schemeClr val="accent2">
                  <a:alpha val="0"/>
                </a:schemeClr>
              </a:gs>
              <a:gs pos="100000">
                <a:schemeClr val="accent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 userDrawn="1">
            <p:custDataLst>
              <p:tags r:id="rId8"/>
            </p:custDataLst>
          </p:nvPr>
        </p:nvSpPr>
        <p:spPr>
          <a:xfrm>
            <a:off x="8346055" y="1014463"/>
            <a:ext cx="106363" cy="1063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 userDrawn="1">
            <p:custDataLst>
              <p:tags r:id="rId9"/>
            </p:custDataLst>
          </p:nvPr>
        </p:nvSpPr>
        <p:spPr>
          <a:xfrm>
            <a:off x="8708679" y="1014463"/>
            <a:ext cx="106363" cy="1063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 userDrawn="1">
            <p:custDataLst>
              <p:tags r:id="rId10"/>
            </p:custDataLst>
          </p:nvPr>
        </p:nvSpPr>
        <p:spPr>
          <a:xfrm>
            <a:off x="8889990" y="1014463"/>
            <a:ext cx="106363" cy="10636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>
            <p:custDataLst>
              <p:tags r:id="rId11"/>
            </p:custDataLst>
          </p:nvPr>
        </p:nvSpPr>
        <p:spPr>
          <a:xfrm>
            <a:off x="8527367" y="1014463"/>
            <a:ext cx="106363" cy="106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>
          <a:xfrm>
            <a:off x="695960" y="6492875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 userDrawn="1">
            <p:ph type="ftr" sz="quarter" idx="11"/>
            <p:custDataLst>
              <p:tags r:id="rId13"/>
            </p:custDataLst>
          </p:nvPr>
        </p:nvSpPr>
        <p:spPr>
          <a:xfrm>
            <a:off x="4039235" y="6492875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 userDrawn="1">
            <p:ph type="sldNum" sz="quarter" idx="12"/>
            <p:custDataLst>
              <p:tags r:id="rId14"/>
            </p:custDataLst>
          </p:nvPr>
        </p:nvSpPr>
        <p:spPr>
          <a:xfrm>
            <a:off x="8753983" y="6492875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15"/>
            </p:custDataLst>
          </p:nvPr>
        </p:nvSpPr>
        <p:spPr>
          <a:xfrm>
            <a:off x="1066800" y="39420"/>
            <a:ext cx="1760105" cy="1081088"/>
          </a:xfrm>
        </p:spPr>
        <p:txBody>
          <a:bodyPr wrap="square" anchor="ctr" anchorCtr="0">
            <a:normAutofit/>
          </a:bodyPr>
          <a:lstStyle>
            <a:lvl1pPr>
              <a:defRPr sz="5400"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-64135" y="-64135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6000">
                <a:schemeClr val="accent2">
                  <a:alpha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9" name="椭圆 18"/>
          <p:cNvSpPr/>
          <p:nvPr userDrawn="1">
            <p:custDataLst>
              <p:tags r:id="rId3"/>
            </p:custDataLst>
          </p:nvPr>
        </p:nvSpPr>
        <p:spPr>
          <a:xfrm>
            <a:off x="10122177" y="390350"/>
            <a:ext cx="1224507" cy="1224507"/>
          </a:xfrm>
          <a:prstGeom prst="ellipse">
            <a:avLst/>
          </a:prstGeom>
          <a:gradFill>
            <a:gsLst>
              <a:gs pos="100000">
                <a:schemeClr val="accent2">
                  <a:alpha val="70000"/>
                </a:schemeClr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 userDrawn="1">
            <p:custDataLst>
              <p:tags r:id="rId4"/>
            </p:custDataLst>
          </p:nvPr>
        </p:nvSpPr>
        <p:spPr>
          <a:xfrm>
            <a:off x="10315575" y="527100"/>
            <a:ext cx="1876425" cy="1444245"/>
          </a:xfrm>
          <a:custGeom>
            <a:avLst/>
            <a:gdLst>
              <a:gd name="connsiteX0" fmla="*/ 1762548 w 1762548"/>
              <a:gd name="connsiteY0" fmla="*/ 0 h 1540757"/>
              <a:gd name="connsiteX1" fmla="*/ 1762548 w 1762548"/>
              <a:gd name="connsiteY1" fmla="*/ 1540757 h 1540757"/>
              <a:gd name="connsiteX2" fmla="*/ 0 w 1762548"/>
              <a:gd name="connsiteY2" fmla="*/ 1540757 h 1540757"/>
              <a:gd name="connsiteX3" fmla="*/ 18169 w 1762548"/>
              <a:gd name="connsiteY3" fmla="*/ 1421710 h 1540757"/>
              <a:gd name="connsiteX4" fmla="*/ 1762548 w 1762548"/>
              <a:gd name="connsiteY4" fmla="*/ 0 h 1540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548" h="1540757">
                <a:moveTo>
                  <a:pt x="1762548" y="0"/>
                </a:moveTo>
                <a:lnTo>
                  <a:pt x="1762548" y="1540757"/>
                </a:lnTo>
                <a:lnTo>
                  <a:pt x="0" y="1540757"/>
                </a:lnTo>
                <a:lnTo>
                  <a:pt x="18169" y="1421710"/>
                </a:lnTo>
                <a:cubicBezTo>
                  <a:pt x="184199" y="610342"/>
                  <a:pt x="902097" y="0"/>
                  <a:pt x="1762548" y="0"/>
                </a:cubicBezTo>
                <a:close/>
              </a:path>
            </a:pathLst>
          </a:custGeom>
          <a:gradFill flip="none" rotWithShape="1">
            <a:gsLst>
              <a:gs pos="71000">
                <a:schemeClr val="bg1">
                  <a:alpha val="68000"/>
                </a:schemeClr>
              </a:gs>
              <a:gs pos="50000">
                <a:schemeClr val="bg1">
                  <a:alpha val="5000"/>
                </a:schemeClr>
              </a:gs>
            </a:gsLst>
            <a:lin ang="13500000" scaled="1"/>
            <a:tileRect/>
          </a:gradFill>
          <a:ln w="6350">
            <a:gradFill flip="none" rotWithShape="1">
              <a:gsLst>
                <a:gs pos="17000">
                  <a:schemeClr val="bg2"/>
                </a:gs>
                <a:gs pos="30000">
                  <a:schemeClr val="bg2">
                    <a:alpha val="0"/>
                  </a:schemeClr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31" name="矩形 30"/>
          <p:cNvSpPr/>
          <p:nvPr userDrawn="1">
            <p:custDataLst>
              <p:tags r:id="rId5"/>
            </p:custDataLst>
          </p:nvPr>
        </p:nvSpPr>
        <p:spPr>
          <a:xfrm>
            <a:off x="0" y="1189355"/>
            <a:ext cx="12192000" cy="5604510"/>
          </a:xfrm>
          <a:prstGeom prst="rect">
            <a:avLst/>
          </a:prstGeom>
          <a:gradFill>
            <a:gsLst>
              <a:gs pos="95000">
                <a:srgbClr val="FEFEFF">
                  <a:alpha val="100000"/>
                </a:srgbClr>
              </a:gs>
              <a:gs pos="0">
                <a:srgbClr val="E6EFFE">
                  <a:alpha val="100000"/>
                  <a:lumMod val="5000"/>
                  <a:lumOff val="9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 userDrawn="1">
            <p:custDataLst>
              <p:tags r:id="rId6"/>
            </p:custDataLst>
          </p:nvPr>
        </p:nvSpPr>
        <p:spPr>
          <a:xfrm>
            <a:off x="0" y="6585002"/>
            <a:ext cx="12192000" cy="27299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 userDrawn="1">
            <p:custDataLst>
              <p:tags r:id="rId7"/>
            </p:custDataLst>
          </p:nvPr>
        </p:nvSpPr>
        <p:spPr>
          <a:xfrm>
            <a:off x="2" y="2"/>
            <a:ext cx="891201" cy="780696"/>
          </a:xfrm>
          <a:custGeom>
            <a:avLst/>
            <a:gdLst>
              <a:gd name="connsiteX0" fmla="*/ 0 w 1809977"/>
              <a:gd name="connsiteY0" fmla="*/ 0 h 1585549"/>
              <a:gd name="connsiteX1" fmla="*/ 1809977 w 1809977"/>
              <a:gd name="connsiteY1" fmla="*/ 0 h 1585549"/>
              <a:gd name="connsiteX2" fmla="*/ 1801326 w 1809977"/>
              <a:gd name="connsiteY2" fmla="*/ 56684 h 1585549"/>
              <a:gd name="connsiteX3" fmla="*/ 116835 w 1809977"/>
              <a:gd name="connsiteY3" fmla="*/ 1579650 h 1585549"/>
              <a:gd name="connsiteX4" fmla="*/ 0 w 1809977"/>
              <a:gd name="connsiteY4" fmla="*/ 1585549 h 158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977" h="1585549">
                <a:moveTo>
                  <a:pt x="0" y="0"/>
                </a:moveTo>
                <a:lnTo>
                  <a:pt x="1809977" y="0"/>
                </a:lnTo>
                <a:lnTo>
                  <a:pt x="1801326" y="56684"/>
                </a:lnTo>
                <a:cubicBezTo>
                  <a:pt x="1635100" y="869008"/>
                  <a:pt x="955821" y="1494446"/>
                  <a:pt x="116835" y="1579650"/>
                </a:cubicBezTo>
                <a:lnTo>
                  <a:pt x="0" y="1585549"/>
                </a:lnTo>
                <a:close/>
              </a:path>
            </a:pathLst>
          </a:custGeom>
          <a:gradFill flip="none" rotWithShape="1">
            <a:gsLst>
              <a:gs pos="20000">
                <a:schemeClr val="accent2">
                  <a:alpha val="0"/>
                </a:schemeClr>
              </a:gs>
              <a:gs pos="100000">
                <a:schemeClr val="accent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 userDrawn="1">
            <p:custDataLst>
              <p:tags r:id="rId8"/>
            </p:custDataLst>
          </p:nvPr>
        </p:nvSpPr>
        <p:spPr>
          <a:xfrm>
            <a:off x="8346055" y="1014463"/>
            <a:ext cx="106363" cy="1063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 userDrawn="1">
            <p:custDataLst>
              <p:tags r:id="rId9"/>
            </p:custDataLst>
          </p:nvPr>
        </p:nvSpPr>
        <p:spPr>
          <a:xfrm>
            <a:off x="8708679" y="1014463"/>
            <a:ext cx="106363" cy="1063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 userDrawn="1">
            <p:custDataLst>
              <p:tags r:id="rId10"/>
            </p:custDataLst>
          </p:nvPr>
        </p:nvSpPr>
        <p:spPr>
          <a:xfrm>
            <a:off x="8889990" y="1014463"/>
            <a:ext cx="106363" cy="10636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>
            <p:custDataLst>
              <p:tags r:id="rId11"/>
            </p:custDataLst>
          </p:nvPr>
        </p:nvSpPr>
        <p:spPr>
          <a:xfrm>
            <a:off x="8527367" y="1014463"/>
            <a:ext cx="106363" cy="106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>
          <a:xfrm>
            <a:off x="695960" y="6492875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 userDrawn="1">
            <p:ph type="ftr" sz="quarter" idx="11"/>
            <p:custDataLst>
              <p:tags r:id="rId13"/>
            </p:custDataLst>
          </p:nvPr>
        </p:nvSpPr>
        <p:spPr>
          <a:xfrm>
            <a:off x="4039235" y="6492875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 userDrawn="1">
            <p:ph type="sldNum" sz="quarter" idx="12"/>
            <p:custDataLst>
              <p:tags r:id="rId14"/>
            </p:custDataLst>
          </p:nvPr>
        </p:nvSpPr>
        <p:spPr>
          <a:xfrm>
            <a:off x="8753983" y="6492875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15"/>
            </p:custDataLst>
          </p:nvPr>
        </p:nvSpPr>
        <p:spPr>
          <a:xfrm>
            <a:off x="1066800" y="39420"/>
            <a:ext cx="1760105" cy="1081088"/>
          </a:xfrm>
        </p:spPr>
        <p:txBody>
          <a:bodyPr wrap="square" anchor="ctr" anchorCtr="0">
            <a:normAutofit/>
          </a:bodyPr>
          <a:lstStyle>
            <a:lvl1pPr>
              <a:defRPr sz="5400"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6000">
                <a:schemeClr val="accent2">
                  <a:alpha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5" name="椭圆 14"/>
          <p:cNvSpPr/>
          <p:nvPr userDrawn="1">
            <p:custDataLst>
              <p:tags r:id="rId3"/>
            </p:custDataLst>
          </p:nvPr>
        </p:nvSpPr>
        <p:spPr>
          <a:xfrm>
            <a:off x="7367286" y="1479791"/>
            <a:ext cx="3240000" cy="3240000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52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9" name="任意多边形: 形状 18"/>
          <p:cNvSpPr/>
          <p:nvPr userDrawn="1">
            <p:custDataLst>
              <p:tags r:id="rId4"/>
            </p:custDataLst>
          </p:nvPr>
        </p:nvSpPr>
        <p:spPr>
          <a:xfrm>
            <a:off x="8451850" y="1632262"/>
            <a:ext cx="3740150" cy="5210789"/>
          </a:xfrm>
          <a:custGeom>
            <a:avLst/>
            <a:gdLst>
              <a:gd name="connsiteX0" fmla="*/ 3740150 w 3740150"/>
              <a:gd name="connsiteY0" fmla="*/ 0 h 5210789"/>
              <a:gd name="connsiteX1" fmla="*/ 3740150 w 3740150"/>
              <a:gd name="connsiteY1" fmla="*/ 5210789 h 5210789"/>
              <a:gd name="connsiteX2" fmla="*/ 301051 w 3740150"/>
              <a:gd name="connsiteY2" fmla="*/ 5210789 h 5210789"/>
              <a:gd name="connsiteX3" fmla="*/ 293920 w 3740150"/>
              <a:gd name="connsiteY3" fmla="*/ 5195985 h 5210789"/>
              <a:gd name="connsiteX4" fmla="*/ 0 w 3740150"/>
              <a:gd name="connsiteY4" fmla="*/ 3740150 h 5210789"/>
              <a:gd name="connsiteX5" fmla="*/ 3740150 w 3740150"/>
              <a:gd name="connsiteY5" fmla="*/ 0 h 521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40150" h="5210789">
                <a:moveTo>
                  <a:pt x="3740150" y="0"/>
                </a:moveTo>
                <a:lnTo>
                  <a:pt x="3740150" y="5210789"/>
                </a:lnTo>
                <a:lnTo>
                  <a:pt x="301051" y="5210789"/>
                </a:lnTo>
                <a:lnTo>
                  <a:pt x="293920" y="5195985"/>
                </a:lnTo>
                <a:cubicBezTo>
                  <a:pt x="104658" y="4748520"/>
                  <a:pt x="0" y="4256557"/>
                  <a:pt x="0" y="3740150"/>
                </a:cubicBezTo>
                <a:cubicBezTo>
                  <a:pt x="0" y="1674522"/>
                  <a:pt x="1674522" y="0"/>
                  <a:pt x="3740150" y="0"/>
                </a:cubicBezTo>
                <a:close/>
              </a:path>
            </a:pathLst>
          </a:custGeom>
          <a:gradFill flip="none" rotWithShape="1">
            <a:gsLst>
              <a:gs pos="88000">
                <a:schemeClr val="bg2"/>
              </a:gs>
              <a:gs pos="39000">
                <a:schemeClr val="bg2">
                  <a:alpha val="0"/>
                </a:schemeClr>
              </a:gs>
            </a:gsLst>
            <a:lin ang="13500000" scaled="1"/>
            <a:tileRect/>
          </a:gra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4" name="矩形 13"/>
          <p:cNvSpPr/>
          <p:nvPr userDrawn="1">
            <p:custDataLst>
              <p:tags r:id="rId5"/>
            </p:custDataLst>
          </p:nvPr>
        </p:nvSpPr>
        <p:spPr>
          <a:xfrm>
            <a:off x="0" y="6351259"/>
            <a:ext cx="12192000" cy="506741"/>
          </a:xfrm>
          <a:prstGeom prst="rect">
            <a:avLst/>
          </a:prstGeom>
          <a:gradFill flip="none" rotWithShape="1">
            <a:gsLst>
              <a:gs pos="19000">
                <a:schemeClr val="accent1"/>
              </a:gs>
              <a:gs pos="83000">
                <a:schemeClr val="accent2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sz="2800" b="1">
              <a:latin typeface="+mj-ea"/>
              <a:ea typeface="+mj-ea"/>
            </a:endParaRPr>
          </a:p>
        </p:txBody>
      </p:sp>
      <p:cxnSp>
        <p:nvCxnSpPr>
          <p:cNvPr id="18" name="直接连接符 17"/>
          <p:cNvCxnSpPr/>
          <p:nvPr userDrawn="1">
            <p:custDataLst>
              <p:tags r:id="rId6"/>
            </p:custDataLst>
          </p:nvPr>
        </p:nvCxnSpPr>
        <p:spPr>
          <a:xfrm>
            <a:off x="695960" y="6605101"/>
            <a:ext cx="10077450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 userDrawn="1">
            <p:custDataLst>
              <p:tags r:id="rId7"/>
            </p:custDataLst>
          </p:nvPr>
        </p:nvCxnSpPr>
        <p:spPr>
          <a:xfrm flipH="1">
            <a:off x="10945019" y="6605101"/>
            <a:ext cx="573881" cy="0"/>
          </a:xfrm>
          <a:prstGeom prst="line">
            <a:avLst/>
          </a:prstGeom>
          <a:ln w="2222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任意多边形: 形状 16"/>
          <p:cNvSpPr/>
          <p:nvPr userDrawn="1">
            <p:custDataLst>
              <p:tags r:id="rId8"/>
            </p:custDataLst>
          </p:nvPr>
        </p:nvSpPr>
        <p:spPr>
          <a:xfrm>
            <a:off x="1" y="1"/>
            <a:ext cx="1320207" cy="1156508"/>
          </a:xfrm>
          <a:custGeom>
            <a:avLst/>
            <a:gdLst>
              <a:gd name="connsiteX0" fmla="*/ 0 w 1809977"/>
              <a:gd name="connsiteY0" fmla="*/ 0 h 1585549"/>
              <a:gd name="connsiteX1" fmla="*/ 1809977 w 1809977"/>
              <a:gd name="connsiteY1" fmla="*/ 0 h 1585549"/>
              <a:gd name="connsiteX2" fmla="*/ 1801326 w 1809977"/>
              <a:gd name="connsiteY2" fmla="*/ 56684 h 1585549"/>
              <a:gd name="connsiteX3" fmla="*/ 116835 w 1809977"/>
              <a:gd name="connsiteY3" fmla="*/ 1579650 h 1585549"/>
              <a:gd name="connsiteX4" fmla="*/ 0 w 1809977"/>
              <a:gd name="connsiteY4" fmla="*/ 1585549 h 158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977" h="1585549">
                <a:moveTo>
                  <a:pt x="0" y="0"/>
                </a:moveTo>
                <a:lnTo>
                  <a:pt x="1809977" y="0"/>
                </a:lnTo>
                <a:lnTo>
                  <a:pt x="1801326" y="56684"/>
                </a:lnTo>
                <a:cubicBezTo>
                  <a:pt x="1635100" y="869008"/>
                  <a:pt x="955821" y="1494446"/>
                  <a:pt x="116835" y="1579650"/>
                </a:cubicBezTo>
                <a:lnTo>
                  <a:pt x="0" y="1585549"/>
                </a:lnTo>
                <a:close/>
              </a:path>
            </a:pathLst>
          </a:custGeom>
          <a:gradFill flip="none" rotWithShape="1">
            <a:gsLst>
              <a:gs pos="20000">
                <a:schemeClr val="accent2">
                  <a:alpha val="0"/>
                </a:schemeClr>
              </a:gs>
              <a:gs pos="100000">
                <a:schemeClr val="accent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弧形 20"/>
          <p:cNvSpPr/>
          <p:nvPr userDrawn="1">
            <p:custDataLst>
              <p:tags r:id="rId9"/>
            </p:custDataLst>
          </p:nvPr>
        </p:nvSpPr>
        <p:spPr>
          <a:xfrm flipH="1" flipV="1">
            <a:off x="6581827" y="572963"/>
            <a:ext cx="4505466" cy="4505466"/>
          </a:xfrm>
          <a:prstGeom prst="arc">
            <a:avLst>
              <a:gd name="adj1" fmla="val 8263304"/>
              <a:gd name="adj2" fmla="val 8979118"/>
            </a:avLst>
          </a:prstGeom>
          <a:solidFill>
            <a:schemeClr val="bg2">
              <a:alpha val="0"/>
            </a:schemeClr>
          </a:solidFill>
          <a:ln>
            <a:solidFill>
              <a:schemeClr val="bg2">
                <a:lumMod val="9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 userDrawn="1">
            <p:custDataLst>
              <p:tags r:id="rId10"/>
            </p:custDataLst>
          </p:nvPr>
        </p:nvSpPr>
        <p:spPr>
          <a:xfrm>
            <a:off x="7819164" y="890328"/>
            <a:ext cx="334236" cy="334236"/>
          </a:xfrm>
          <a:prstGeom prst="ellipse">
            <a:avLst/>
          </a:prstGeom>
          <a:gradFill>
            <a:gsLst>
              <a:gs pos="95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695960" y="6356350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14"/>
            </p:custDataLst>
          </p:nvPr>
        </p:nvSpPr>
        <p:spPr>
          <a:xfrm>
            <a:off x="1063228" y="1775895"/>
            <a:ext cx="5235972" cy="2024362"/>
          </a:xfrm>
        </p:spPr>
        <p:txBody>
          <a:bodyPr wrap="square" anchor="b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" name="公司名占位符 6"/>
          <p:cNvSpPr>
            <a:spLocks noGrp="1"/>
          </p:cNvSpPr>
          <p:nvPr>
            <p:ph type="body" sz="quarter" idx="13" hasCustomPrompt="1"/>
            <p:custDataLst>
              <p:tags r:id="rId15"/>
            </p:custDataLst>
          </p:nvPr>
        </p:nvSpPr>
        <p:spPr>
          <a:xfrm>
            <a:off x="8473202" y="667501"/>
            <a:ext cx="2880000" cy="504000"/>
          </a:xfrm>
        </p:spPr>
        <p:txBody>
          <a:bodyPr wrap="square" anchor="ctr">
            <a:normAutofit/>
          </a:bodyPr>
          <a:lstStyle>
            <a:lvl1pPr marL="0" indent="0" algn="r">
              <a:lnSpc>
                <a:spcPct val="100000"/>
              </a:lnSpc>
              <a:buNone/>
              <a:defRPr sz="1600" b="0">
                <a:solidFill>
                  <a:schemeClr val="tx2">
                    <a:alpha val="70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公司名</a:t>
            </a:r>
            <a:endParaRPr lang="zh-CN" altLang="en-US" dirty="0"/>
          </a:p>
        </p:txBody>
      </p:sp>
      <p:sp>
        <p:nvSpPr>
          <p:cNvPr id="22" name="椭圆 21"/>
          <p:cNvSpPr/>
          <p:nvPr userDrawn="1">
            <p:custDataLst>
              <p:tags r:id="rId16"/>
            </p:custDataLst>
          </p:nvPr>
        </p:nvSpPr>
        <p:spPr>
          <a:xfrm>
            <a:off x="1074851" y="867326"/>
            <a:ext cx="108000" cy="108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 userDrawn="1">
            <p:custDataLst>
              <p:tags r:id="rId17"/>
            </p:custDataLst>
          </p:nvPr>
        </p:nvSpPr>
        <p:spPr>
          <a:xfrm>
            <a:off x="1481123" y="867326"/>
            <a:ext cx="108000" cy="108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 userDrawn="1">
            <p:custDataLst>
              <p:tags r:id="rId18"/>
            </p:custDataLst>
          </p:nvPr>
        </p:nvSpPr>
        <p:spPr>
          <a:xfrm>
            <a:off x="1684260" y="867326"/>
            <a:ext cx="108000" cy="108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>
            <p:custDataLst>
              <p:tags r:id="rId19"/>
            </p:custDataLst>
          </p:nvPr>
        </p:nvSpPr>
        <p:spPr>
          <a:xfrm>
            <a:off x="1277987" y="867326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>
            <p:custDataLst>
              <p:tags r:id="rId20"/>
            </p:custDataLst>
          </p:nvPr>
        </p:nvSpPr>
        <p:spPr>
          <a:xfrm>
            <a:off x="10137187" y="3838727"/>
            <a:ext cx="1174493" cy="1174493"/>
          </a:xfrm>
          <a:prstGeom prst="ellipse">
            <a:avLst/>
          </a:prstGeom>
          <a:gradFill>
            <a:gsLst>
              <a:gs pos="100000">
                <a:schemeClr val="accent2">
                  <a:alpha val="30000"/>
                </a:schemeClr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 userDrawn="1">
            <p:custDataLst>
              <p:tags r:id="rId21"/>
            </p:custDataLst>
          </p:nvPr>
        </p:nvSpPr>
        <p:spPr>
          <a:xfrm>
            <a:off x="10741220" y="2120901"/>
            <a:ext cx="828798" cy="828798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52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: 圆角 31"/>
          <p:cNvSpPr/>
          <p:nvPr userDrawn="1">
            <p:custDataLst>
              <p:tags r:id="rId22"/>
            </p:custDataLst>
          </p:nvPr>
        </p:nvSpPr>
        <p:spPr>
          <a:xfrm>
            <a:off x="1054100" y="4624668"/>
            <a:ext cx="1889646" cy="54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2000">
                <a:schemeClr val="accent1"/>
              </a:gs>
              <a:gs pos="100000">
                <a:schemeClr val="accent2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altLang="zh-CN" sz="2800" b="1" dirty="0">
              <a:latin typeface="+mj-ea"/>
              <a:ea typeface="+mj-ea"/>
              <a:sym typeface="+mn-ea"/>
            </a:endParaRPr>
          </a:p>
        </p:txBody>
      </p:sp>
      <p:pic>
        <p:nvPicPr>
          <p:cNvPr id="33" name="图形 32"/>
          <p:cNvPicPr>
            <a:picLocks noChangeAspect="1"/>
          </p:cNvPicPr>
          <p:nvPr userDrawn="1">
            <p:custDataLst>
              <p:tags r:id="rId23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2700000">
            <a:off x="1360596" y="4813301"/>
            <a:ext cx="162734" cy="162734"/>
          </a:xfrm>
          <a:prstGeom prst="rect">
            <a:avLst/>
          </a:prstGeom>
        </p:spPr>
      </p:pic>
      <p:sp>
        <p:nvSpPr>
          <p:cNvPr id="34" name="署名占位符 10"/>
          <p:cNvSpPr>
            <a:spLocks noGrp="1"/>
          </p:cNvSpPr>
          <p:nvPr>
            <p:ph type="body" sz="quarter" idx="17" hasCustomPrompt="1"/>
            <p:custDataLst>
              <p:tags r:id="rId26"/>
            </p:custDataLst>
          </p:nvPr>
        </p:nvSpPr>
        <p:spPr>
          <a:xfrm>
            <a:off x="1713688" y="4624668"/>
            <a:ext cx="2880000" cy="5400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>
            <a:solidFill>
              <a:schemeClr val="bg2"/>
            </a:solidFill>
          </a:ln>
          <a:effectLst>
            <a:outerShdw blurRad="101600" dist="101600" dir="2700000" algn="tl" rotWithShape="0">
              <a:schemeClr val="accent2">
                <a:alpha val="1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zh-CN" altLang="en-US" sz="1600" b="1" dirty="0">
                <a:solidFill>
                  <a:srgbClr val="031A2F"/>
                </a:solidFill>
                <a:latin typeface="+mn-ea"/>
                <a:ea typeface="+mn-ea"/>
              </a:defRPr>
            </a:lvl1pPr>
          </a:lstStyle>
          <a:p>
            <a:pPr marL="0" lvl="0" algn="ctr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: 形状 2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0465416" cy="6858000"/>
          </a:xfrm>
          <a:custGeom>
            <a:avLst/>
            <a:gdLst>
              <a:gd name="connsiteX0" fmla="*/ 0 w 10465416"/>
              <a:gd name="connsiteY0" fmla="*/ 0 h 6858000"/>
              <a:gd name="connsiteX1" fmla="*/ 5939910 w 10465416"/>
              <a:gd name="connsiteY1" fmla="*/ 0 h 6858000"/>
              <a:gd name="connsiteX2" fmla="*/ 10465416 w 10465416"/>
              <a:gd name="connsiteY2" fmla="*/ 6858000 h 6858000"/>
              <a:gd name="connsiteX3" fmla="*/ 0 w 104654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65416" h="6858000">
                <a:moveTo>
                  <a:pt x="0" y="0"/>
                </a:moveTo>
                <a:lnTo>
                  <a:pt x="5939910" y="0"/>
                </a:lnTo>
                <a:lnTo>
                  <a:pt x="10465416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16000">
                <a:schemeClr val="bg2"/>
              </a:gs>
            </a:gsLst>
            <a:lin ang="10800000" scaled="1"/>
            <a:tileRect/>
          </a:gra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MiSans Light" panose="00000400000000000000" charset="-122"/>
            </a:endParaRPr>
          </a:p>
        </p:txBody>
      </p:sp>
      <p:sp>
        <p:nvSpPr>
          <p:cNvPr id="26" name="矩形 25"/>
          <p:cNvSpPr/>
          <p:nvPr userDrawn="1">
            <p:custDataLst>
              <p:tags r:id="rId3"/>
            </p:custDataLst>
          </p:nvPr>
        </p:nvSpPr>
        <p:spPr>
          <a:xfrm flipH="1">
            <a:off x="0" y="6103345"/>
            <a:ext cx="4054207" cy="754655"/>
          </a:xfrm>
          <a:prstGeom prst="rect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10800000" scaled="0"/>
          </a:gra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MiSans Light" panose="00000400000000000000" charset="-122"/>
            </a:endParaRPr>
          </a:p>
        </p:txBody>
      </p:sp>
      <p:sp>
        <p:nvSpPr>
          <p:cNvPr id="27" name="矩形 26"/>
          <p:cNvSpPr/>
          <p:nvPr userDrawn="1">
            <p:custDataLst>
              <p:tags r:id="rId4"/>
            </p:custDataLst>
          </p:nvPr>
        </p:nvSpPr>
        <p:spPr>
          <a:xfrm>
            <a:off x="4054475" y="6104255"/>
            <a:ext cx="4219575" cy="753745"/>
          </a:xfrm>
          <a:prstGeom prst="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MiSans Light" panose="00000400000000000000" charset="-122"/>
            </a:endParaRPr>
          </a:p>
        </p:txBody>
      </p:sp>
      <p:pic>
        <p:nvPicPr>
          <p:cNvPr id="119" name="图片 118" descr="图形用户界面, 应用程序, Word&#10;&#10;描述已自动生成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583" y="809625"/>
            <a:ext cx="3147822" cy="5222602"/>
          </a:xfrm>
          <a:prstGeom prst="rect">
            <a:avLst/>
          </a:prstGeom>
        </p:spPr>
      </p:pic>
      <p:pic>
        <p:nvPicPr>
          <p:cNvPr id="134" name="图片 133" descr="图片包含 Word&#10;&#10;描述已自动生成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03"/>
          <a:stretch>
            <a:fillRect/>
          </a:stretch>
        </p:blipFill>
        <p:spPr>
          <a:xfrm>
            <a:off x="9741161" y="2879393"/>
            <a:ext cx="1968081" cy="3978607"/>
          </a:xfrm>
          <a:custGeom>
            <a:avLst/>
            <a:gdLst>
              <a:gd name="connsiteX0" fmla="*/ 0 w 1968081"/>
              <a:gd name="connsiteY0" fmla="*/ 0 h 3978607"/>
              <a:gd name="connsiteX1" fmla="*/ 1968081 w 1968081"/>
              <a:gd name="connsiteY1" fmla="*/ 0 h 3978607"/>
              <a:gd name="connsiteX2" fmla="*/ 1968081 w 1968081"/>
              <a:gd name="connsiteY2" fmla="*/ 3978607 h 3978607"/>
              <a:gd name="connsiteX3" fmla="*/ 0 w 1968081"/>
              <a:gd name="connsiteY3" fmla="*/ 3978607 h 3978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8081" h="3978607">
                <a:moveTo>
                  <a:pt x="0" y="0"/>
                </a:moveTo>
                <a:lnTo>
                  <a:pt x="1968081" y="0"/>
                </a:lnTo>
                <a:lnTo>
                  <a:pt x="1968081" y="3978607"/>
                </a:lnTo>
                <a:lnTo>
                  <a:pt x="0" y="3978607"/>
                </a:lnTo>
                <a:close/>
              </a:path>
            </a:pathLst>
          </a:custGeom>
        </p:spPr>
      </p:pic>
      <p:pic>
        <p:nvPicPr>
          <p:cNvPr id="138" name="图片 137" descr="形状&#10;&#10;描述已自动生成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422"/>
          <a:stretch>
            <a:fillRect/>
          </a:stretch>
        </p:blipFill>
        <p:spPr>
          <a:xfrm>
            <a:off x="7457095" y="4400692"/>
            <a:ext cx="3475553" cy="2457309"/>
          </a:xfrm>
          <a:custGeom>
            <a:avLst/>
            <a:gdLst>
              <a:gd name="connsiteX0" fmla="*/ 0 w 3475553"/>
              <a:gd name="connsiteY0" fmla="*/ 0 h 2457309"/>
              <a:gd name="connsiteX1" fmla="*/ 3475553 w 3475553"/>
              <a:gd name="connsiteY1" fmla="*/ 0 h 2457309"/>
              <a:gd name="connsiteX2" fmla="*/ 3475553 w 3475553"/>
              <a:gd name="connsiteY2" fmla="*/ 2457309 h 2457309"/>
              <a:gd name="connsiteX3" fmla="*/ 0 w 3475553"/>
              <a:gd name="connsiteY3" fmla="*/ 2457309 h 2457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5553" h="2457309">
                <a:moveTo>
                  <a:pt x="0" y="0"/>
                </a:moveTo>
                <a:lnTo>
                  <a:pt x="3475553" y="0"/>
                </a:lnTo>
                <a:lnTo>
                  <a:pt x="3475553" y="2457309"/>
                </a:lnTo>
                <a:lnTo>
                  <a:pt x="0" y="2457309"/>
                </a:lnTo>
                <a:close/>
              </a:path>
            </a:pathLst>
          </a:custGeom>
        </p:spPr>
      </p:pic>
      <p:pic>
        <p:nvPicPr>
          <p:cNvPr id="125" name="图片 124" descr="图形用户界面, 应用程序, Word&#10;&#10;描述已自动生成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583" y="809625"/>
            <a:ext cx="3147822" cy="5222602"/>
          </a:xfrm>
          <a:prstGeom prst="rect">
            <a:avLst/>
          </a:prstGeom>
        </p:spPr>
      </p:pic>
      <p:pic>
        <p:nvPicPr>
          <p:cNvPr id="132" name="图片 131" descr="图片包含 Word&#10;&#10;描述已自动生成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03"/>
          <a:stretch>
            <a:fillRect/>
          </a:stretch>
        </p:blipFill>
        <p:spPr>
          <a:xfrm>
            <a:off x="9741161" y="2879393"/>
            <a:ext cx="1968081" cy="3978607"/>
          </a:xfrm>
          <a:custGeom>
            <a:avLst/>
            <a:gdLst>
              <a:gd name="connsiteX0" fmla="*/ 0 w 1968081"/>
              <a:gd name="connsiteY0" fmla="*/ 0 h 3978607"/>
              <a:gd name="connsiteX1" fmla="*/ 1968081 w 1968081"/>
              <a:gd name="connsiteY1" fmla="*/ 0 h 3978607"/>
              <a:gd name="connsiteX2" fmla="*/ 1968081 w 1968081"/>
              <a:gd name="connsiteY2" fmla="*/ 3978607 h 3978607"/>
              <a:gd name="connsiteX3" fmla="*/ 0 w 1968081"/>
              <a:gd name="connsiteY3" fmla="*/ 3978607 h 3978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8081" h="3978607">
                <a:moveTo>
                  <a:pt x="0" y="0"/>
                </a:moveTo>
                <a:lnTo>
                  <a:pt x="1968081" y="0"/>
                </a:lnTo>
                <a:lnTo>
                  <a:pt x="1968081" y="3978607"/>
                </a:lnTo>
                <a:lnTo>
                  <a:pt x="0" y="3978607"/>
                </a:lnTo>
                <a:close/>
              </a:path>
            </a:pathLst>
          </a:custGeom>
        </p:spPr>
      </p:pic>
      <p:pic>
        <p:nvPicPr>
          <p:cNvPr id="7" name="图片 2" descr="资源 5@1000x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/>
          <a:srcRect b="13091"/>
          <a:stretch>
            <a:fillRect/>
          </a:stretch>
        </p:blipFill>
        <p:spPr>
          <a:xfrm>
            <a:off x="7070725" y="4928235"/>
            <a:ext cx="993775" cy="1929765"/>
          </a:xfrm>
          <a:prstGeom prst="rect">
            <a:avLst/>
          </a:prstGeom>
        </p:spPr>
      </p:pic>
      <p:pic>
        <p:nvPicPr>
          <p:cNvPr id="136" name="图片 135" descr="形状&#10;&#10;描述已自动生成"/>
          <p:cNvPicPr>
            <a:picLocks noChangeAspect="1"/>
          </p:cNvPicPr>
          <p:nvPr userDrawn="1">
            <p:custDataLst>
              <p:tags r:id="rId16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00"/>
          <a:stretch>
            <a:fillRect/>
          </a:stretch>
        </p:blipFill>
        <p:spPr>
          <a:xfrm>
            <a:off x="7343249" y="4313606"/>
            <a:ext cx="3717292" cy="2544394"/>
          </a:xfrm>
          <a:custGeom>
            <a:avLst/>
            <a:gdLst>
              <a:gd name="connsiteX0" fmla="*/ 0 w 3717292"/>
              <a:gd name="connsiteY0" fmla="*/ 0 h 2544394"/>
              <a:gd name="connsiteX1" fmla="*/ 3717292 w 3717292"/>
              <a:gd name="connsiteY1" fmla="*/ 0 h 2544394"/>
              <a:gd name="connsiteX2" fmla="*/ 3717292 w 3717292"/>
              <a:gd name="connsiteY2" fmla="*/ 2544394 h 2544394"/>
              <a:gd name="connsiteX3" fmla="*/ 0 w 3717292"/>
              <a:gd name="connsiteY3" fmla="*/ 2544394 h 2544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7292" h="2544394">
                <a:moveTo>
                  <a:pt x="0" y="0"/>
                </a:moveTo>
                <a:lnTo>
                  <a:pt x="3717292" y="0"/>
                </a:lnTo>
                <a:lnTo>
                  <a:pt x="3717292" y="2544394"/>
                </a:lnTo>
                <a:lnTo>
                  <a:pt x="0" y="2544394"/>
                </a:ln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17"/>
            </p:custDataLst>
          </p:nvPr>
        </p:nvSpPr>
        <p:spPr>
          <a:xfrm>
            <a:off x="1007745" y="2376170"/>
            <a:ext cx="6523355" cy="2152015"/>
          </a:xfrm>
        </p:spPr>
        <p:txBody>
          <a:bodyPr wrap="square"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"/>
          <p:cNvSpPr>
            <a:spLocks noGrp="1"/>
          </p:cNvSpPr>
          <p:nvPr>
            <p:ph type="subTitle" idx="1" hasCustomPrompt="1"/>
            <p:custDataLst>
              <p:tags r:id="rId18"/>
            </p:custDataLst>
          </p:nvPr>
        </p:nvSpPr>
        <p:spPr>
          <a:xfrm>
            <a:off x="1007745" y="1476375"/>
            <a:ext cx="6523355" cy="687070"/>
          </a:xfrm>
        </p:spPr>
        <p:txBody>
          <a:bodyPr wrap="square" lIns="36000" tIns="0" rIns="0" bIns="0"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日期时间</a:t>
            </a:r>
            <a:endParaRPr lang="zh-CN" altLang="en-US" dirty="0"/>
          </a:p>
        </p:txBody>
      </p:sp>
      <p:sp>
        <p:nvSpPr>
          <p:cNvPr id="4" name="署名占位符 10"/>
          <p:cNvSpPr>
            <a:spLocks noGrp="1"/>
          </p:cNvSpPr>
          <p:nvPr>
            <p:ph type="body" sz="quarter" idx="17" hasCustomPrompt="1"/>
            <p:custDataLst>
              <p:tags r:id="rId19"/>
            </p:custDataLst>
          </p:nvPr>
        </p:nvSpPr>
        <p:spPr>
          <a:xfrm>
            <a:off x="1007470" y="4741226"/>
            <a:ext cx="2700000" cy="540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anchor="ctr" anchorCtr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09BDC11D-C56D-43F7-9324-A802D50A1050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E16EE1C3-4C97-4D89-86D4-AB0FC9C35DCF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3700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6000">
                <a:schemeClr val="accent2">
                  <a:alpha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4" name="任意多边形: 形状 4"/>
          <p:cNvSpPr/>
          <p:nvPr userDrawn="1">
            <p:custDataLst>
              <p:tags r:id="rId3"/>
            </p:custDataLst>
          </p:nvPr>
        </p:nvSpPr>
        <p:spPr>
          <a:xfrm>
            <a:off x="11163935" y="5203190"/>
            <a:ext cx="1028065" cy="1173480"/>
          </a:xfrm>
          <a:custGeom>
            <a:avLst/>
            <a:gdLst>
              <a:gd name="connsiteX0" fmla="*/ 1028065 w 1028065"/>
              <a:gd name="connsiteY0" fmla="*/ 0 h 1173480"/>
              <a:gd name="connsiteX1" fmla="*/ 1028065 w 1028065"/>
              <a:gd name="connsiteY1" fmla="*/ 1173480 h 1173480"/>
              <a:gd name="connsiteX2" fmla="*/ 0 w 1028065"/>
              <a:gd name="connsiteY2" fmla="*/ 1173480 h 1173480"/>
              <a:gd name="connsiteX3" fmla="*/ 3825 w 1028065"/>
              <a:gd name="connsiteY3" fmla="*/ 1097731 h 1173480"/>
              <a:gd name="connsiteX4" fmla="*/ 991311 w 1028065"/>
              <a:gd name="connsiteY4" fmla="*/ 5608 h 1173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8065" h="1173480">
                <a:moveTo>
                  <a:pt x="1028065" y="0"/>
                </a:moveTo>
                <a:lnTo>
                  <a:pt x="1028065" y="1173480"/>
                </a:lnTo>
                <a:lnTo>
                  <a:pt x="0" y="1173480"/>
                </a:lnTo>
                <a:lnTo>
                  <a:pt x="3825" y="1097731"/>
                </a:lnTo>
                <a:cubicBezTo>
                  <a:pt x="59071" y="553783"/>
                  <a:pt x="464603" y="113379"/>
                  <a:pt x="991311" y="5608"/>
                </a:cubicBezTo>
                <a:close/>
              </a:path>
            </a:pathLst>
          </a:custGeom>
          <a:gradFill>
            <a:gsLst>
              <a:gs pos="33000">
                <a:schemeClr val="bg1">
                  <a:alpha val="0"/>
                </a:schemeClr>
              </a:gs>
              <a:gs pos="85000">
                <a:schemeClr val="bg1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>
            <p:custDataLst>
              <p:tags r:id="rId4"/>
            </p:custDataLst>
          </p:nvPr>
        </p:nvSpPr>
        <p:spPr>
          <a:xfrm flipH="1">
            <a:off x="2304848" y="959828"/>
            <a:ext cx="2704621" cy="2704620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52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254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 userDrawn="1">
            <p:custDataLst>
              <p:tags r:id="rId5"/>
            </p:custDataLst>
          </p:nvPr>
        </p:nvSpPr>
        <p:spPr>
          <a:xfrm flipH="1">
            <a:off x="0" y="922053"/>
            <a:ext cx="4260648" cy="5935948"/>
          </a:xfrm>
          <a:custGeom>
            <a:avLst/>
            <a:gdLst>
              <a:gd name="connsiteX0" fmla="*/ 3740150 w 3740150"/>
              <a:gd name="connsiteY0" fmla="*/ 0 h 5210789"/>
              <a:gd name="connsiteX1" fmla="*/ 3740150 w 3740150"/>
              <a:gd name="connsiteY1" fmla="*/ 5210789 h 5210789"/>
              <a:gd name="connsiteX2" fmla="*/ 301051 w 3740150"/>
              <a:gd name="connsiteY2" fmla="*/ 5210789 h 5210789"/>
              <a:gd name="connsiteX3" fmla="*/ 293920 w 3740150"/>
              <a:gd name="connsiteY3" fmla="*/ 5195985 h 5210789"/>
              <a:gd name="connsiteX4" fmla="*/ 0 w 3740150"/>
              <a:gd name="connsiteY4" fmla="*/ 3740150 h 5210789"/>
              <a:gd name="connsiteX5" fmla="*/ 3740150 w 3740150"/>
              <a:gd name="connsiteY5" fmla="*/ 0 h 521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40150" h="5210789">
                <a:moveTo>
                  <a:pt x="3740150" y="0"/>
                </a:moveTo>
                <a:lnTo>
                  <a:pt x="3740150" y="5210789"/>
                </a:lnTo>
                <a:lnTo>
                  <a:pt x="301051" y="5210789"/>
                </a:lnTo>
                <a:lnTo>
                  <a:pt x="293920" y="5195985"/>
                </a:lnTo>
                <a:cubicBezTo>
                  <a:pt x="104658" y="4748520"/>
                  <a:pt x="0" y="4256557"/>
                  <a:pt x="0" y="3740150"/>
                </a:cubicBezTo>
                <a:cubicBezTo>
                  <a:pt x="0" y="1674522"/>
                  <a:pt x="1674522" y="0"/>
                  <a:pt x="3740150" y="0"/>
                </a:cubicBezTo>
                <a:close/>
              </a:path>
            </a:pathLst>
          </a:custGeom>
          <a:gradFill flip="none" rotWithShape="1">
            <a:gsLst>
              <a:gs pos="88000">
                <a:schemeClr val="bg2"/>
              </a:gs>
              <a:gs pos="39000">
                <a:schemeClr val="bg2">
                  <a:alpha val="0"/>
                </a:schemeClr>
              </a:gs>
            </a:gsLst>
            <a:lin ang="13500000" scaled="1"/>
            <a:tileRect/>
          </a:gra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5" name="矩形 14"/>
          <p:cNvSpPr/>
          <p:nvPr userDrawn="1">
            <p:custDataLst>
              <p:tags r:id="rId6"/>
            </p:custDataLst>
          </p:nvPr>
        </p:nvSpPr>
        <p:spPr>
          <a:xfrm>
            <a:off x="0" y="6351259"/>
            <a:ext cx="12192000" cy="506741"/>
          </a:xfrm>
          <a:prstGeom prst="rect">
            <a:avLst/>
          </a:prstGeom>
          <a:gradFill flip="none" rotWithShape="1">
            <a:gsLst>
              <a:gs pos="19000">
                <a:schemeClr val="accent1"/>
              </a:gs>
              <a:gs pos="83000">
                <a:schemeClr val="accent2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sz="2800" b="1"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 userDrawn="1">
            <p:custDataLst>
              <p:tags r:id="rId7"/>
            </p:custDataLst>
          </p:nvPr>
        </p:nvSpPr>
        <p:spPr>
          <a:xfrm>
            <a:off x="1777048" y="3626673"/>
            <a:ext cx="1055600" cy="1055600"/>
          </a:xfrm>
          <a:prstGeom prst="ellipse">
            <a:avLst/>
          </a:prstGeom>
          <a:gradFill>
            <a:gsLst>
              <a:gs pos="95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>
            <p:custDataLst>
              <p:tags r:id="rId8"/>
            </p:custDataLst>
          </p:nvPr>
        </p:nvSpPr>
        <p:spPr>
          <a:xfrm>
            <a:off x="1675814" y="673304"/>
            <a:ext cx="436971" cy="436971"/>
          </a:xfrm>
          <a:prstGeom prst="ellipse">
            <a:avLst/>
          </a:prstGeom>
          <a:gradFill>
            <a:gsLst>
              <a:gs pos="95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 userDrawn="1">
            <p:custDataLst>
              <p:tags r:id="rId9"/>
            </p:custDataLst>
          </p:nvPr>
        </p:nvSpPr>
        <p:spPr>
          <a:xfrm flipH="1">
            <a:off x="10690611" y="5145127"/>
            <a:ext cx="92066" cy="920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>
            <p:custDataLst>
              <p:tags r:id="rId10"/>
            </p:custDataLst>
          </p:nvPr>
        </p:nvSpPr>
        <p:spPr>
          <a:xfrm flipH="1">
            <a:off x="10376728" y="5145127"/>
            <a:ext cx="92066" cy="92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>
            <p:custDataLst>
              <p:tags r:id="rId11"/>
            </p:custDataLst>
          </p:nvPr>
        </p:nvSpPr>
        <p:spPr>
          <a:xfrm flipH="1">
            <a:off x="10219788" y="5145127"/>
            <a:ext cx="92066" cy="9206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 userDrawn="1">
            <p:custDataLst>
              <p:tags r:id="rId12"/>
            </p:custDataLst>
          </p:nvPr>
        </p:nvSpPr>
        <p:spPr>
          <a:xfrm flipH="1">
            <a:off x="10533670" y="5145127"/>
            <a:ext cx="92066" cy="920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695960" y="6356350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8753983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5305909" y="3019881"/>
            <a:ext cx="5466468" cy="2055473"/>
          </a:xfrm>
        </p:spPr>
        <p:txBody>
          <a:bodyPr wrap="square" anchor="t" anchorCtr="0">
            <a:normAutofit/>
          </a:bodyPr>
          <a:lstStyle>
            <a:lvl1pPr algn="r">
              <a:defRPr sz="5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节编号 3"/>
          <p:cNvSpPr>
            <a:spLocks noGrp="1"/>
          </p:cNvSpPr>
          <p:nvPr>
            <p:ph type="body" sz="quarter" idx="13" hasCustomPrompt="1"/>
            <p:custDataLst>
              <p:tags r:id="rId17"/>
            </p:custDataLst>
          </p:nvPr>
        </p:nvSpPr>
        <p:spPr>
          <a:xfrm>
            <a:off x="5303509" y="1110275"/>
            <a:ext cx="5466468" cy="1813863"/>
          </a:xfrm>
        </p:spPr>
        <p:txBody>
          <a:bodyPr wrap="none" anchor="b" anchorCtr="0">
            <a:normAutofit/>
          </a:bodyPr>
          <a:lstStyle>
            <a:lvl1pPr marL="0" indent="0" algn="r">
              <a:buNone/>
              <a:defRPr sz="8800" b="1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2700000" scaled="1"/>
                  <a:tileRect/>
                </a:gradFill>
              </a:defRPr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  <p:cxnSp>
        <p:nvCxnSpPr>
          <p:cNvPr id="3" name="直接连接符 2"/>
          <p:cNvCxnSpPr/>
          <p:nvPr userDrawn="1">
            <p:custDataLst>
              <p:tags r:id="rId18"/>
            </p:custDataLst>
          </p:nvPr>
        </p:nvCxnSpPr>
        <p:spPr>
          <a:xfrm>
            <a:off x="695960" y="6605101"/>
            <a:ext cx="10077450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>
            <p:custDataLst>
              <p:tags r:id="rId19"/>
            </p:custDataLst>
          </p:nvPr>
        </p:nvCxnSpPr>
        <p:spPr>
          <a:xfrm flipH="1">
            <a:off x="10945019" y="6605101"/>
            <a:ext cx="573881" cy="0"/>
          </a:xfrm>
          <a:prstGeom prst="line">
            <a:avLst/>
          </a:prstGeom>
          <a:ln w="2222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-64135" y="-64135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6000">
                <a:schemeClr val="accent2">
                  <a:alpha val="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9" name="椭圆 18"/>
          <p:cNvSpPr/>
          <p:nvPr userDrawn="1">
            <p:custDataLst>
              <p:tags r:id="rId3"/>
            </p:custDataLst>
          </p:nvPr>
        </p:nvSpPr>
        <p:spPr>
          <a:xfrm>
            <a:off x="10122177" y="390350"/>
            <a:ext cx="1224507" cy="1224507"/>
          </a:xfrm>
          <a:prstGeom prst="ellipse">
            <a:avLst/>
          </a:prstGeom>
          <a:gradFill>
            <a:gsLst>
              <a:gs pos="100000">
                <a:schemeClr val="accent2">
                  <a:alpha val="70000"/>
                </a:schemeClr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 userDrawn="1">
            <p:custDataLst>
              <p:tags r:id="rId4"/>
            </p:custDataLst>
          </p:nvPr>
        </p:nvSpPr>
        <p:spPr>
          <a:xfrm>
            <a:off x="10315575" y="527100"/>
            <a:ext cx="1876425" cy="1444245"/>
          </a:xfrm>
          <a:custGeom>
            <a:avLst/>
            <a:gdLst>
              <a:gd name="connsiteX0" fmla="*/ 1762548 w 1762548"/>
              <a:gd name="connsiteY0" fmla="*/ 0 h 1540757"/>
              <a:gd name="connsiteX1" fmla="*/ 1762548 w 1762548"/>
              <a:gd name="connsiteY1" fmla="*/ 1540757 h 1540757"/>
              <a:gd name="connsiteX2" fmla="*/ 0 w 1762548"/>
              <a:gd name="connsiteY2" fmla="*/ 1540757 h 1540757"/>
              <a:gd name="connsiteX3" fmla="*/ 18169 w 1762548"/>
              <a:gd name="connsiteY3" fmla="*/ 1421710 h 1540757"/>
              <a:gd name="connsiteX4" fmla="*/ 1762548 w 1762548"/>
              <a:gd name="connsiteY4" fmla="*/ 0 h 1540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548" h="1540757">
                <a:moveTo>
                  <a:pt x="1762548" y="0"/>
                </a:moveTo>
                <a:lnTo>
                  <a:pt x="1762548" y="1540757"/>
                </a:lnTo>
                <a:lnTo>
                  <a:pt x="0" y="1540757"/>
                </a:lnTo>
                <a:lnTo>
                  <a:pt x="18169" y="1421710"/>
                </a:lnTo>
                <a:cubicBezTo>
                  <a:pt x="184199" y="610342"/>
                  <a:pt x="902097" y="0"/>
                  <a:pt x="1762548" y="0"/>
                </a:cubicBezTo>
                <a:close/>
              </a:path>
            </a:pathLst>
          </a:custGeom>
          <a:gradFill flip="none" rotWithShape="1">
            <a:gsLst>
              <a:gs pos="71000">
                <a:schemeClr val="bg1">
                  <a:alpha val="68000"/>
                </a:schemeClr>
              </a:gs>
              <a:gs pos="50000">
                <a:schemeClr val="bg1">
                  <a:alpha val="5000"/>
                </a:schemeClr>
              </a:gs>
            </a:gsLst>
            <a:lin ang="13500000" scaled="1"/>
            <a:tileRect/>
          </a:gradFill>
          <a:ln w="6350">
            <a:gradFill flip="none" rotWithShape="1">
              <a:gsLst>
                <a:gs pos="17000">
                  <a:schemeClr val="bg2"/>
                </a:gs>
                <a:gs pos="30000">
                  <a:schemeClr val="bg2">
                    <a:alpha val="0"/>
                  </a:schemeClr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31" name="矩形 30"/>
          <p:cNvSpPr/>
          <p:nvPr userDrawn="1">
            <p:custDataLst>
              <p:tags r:id="rId5"/>
            </p:custDataLst>
          </p:nvPr>
        </p:nvSpPr>
        <p:spPr>
          <a:xfrm>
            <a:off x="0" y="1189355"/>
            <a:ext cx="12192000" cy="5604510"/>
          </a:xfrm>
          <a:prstGeom prst="rect">
            <a:avLst/>
          </a:prstGeom>
          <a:gradFill>
            <a:gsLst>
              <a:gs pos="95000">
                <a:srgbClr val="FEFEFF">
                  <a:alpha val="100000"/>
                </a:srgbClr>
              </a:gs>
              <a:gs pos="0">
                <a:srgbClr val="E6EFFE">
                  <a:alpha val="100000"/>
                  <a:lumMod val="5000"/>
                  <a:lumOff val="9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 userDrawn="1">
            <p:custDataLst>
              <p:tags r:id="rId6"/>
            </p:custDataLst>
          </p:nvPr>
        </p:nvSpPr>
        <p:spPr>
          <a:xfrm>
            <a:off x="0" y="6585002"/>
            <a:ext cx="12192000" cy="27299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 userDrawn="1">
            <p:custDataLst>
              <p:tags r:id="rId7"/>
            </p:custDataLst>
          </p:nvPr>
        </p:nvSpPr>
        <p:spPr>
          <a:xfrm>
            <a:off x="2" y="2"/>
            <a:ext cx="891201" cy="780696"/>
          </a:xfrm>
          <a:custGeom>
            <a:avLst/>
            <a:gdLst>
              <a:gd name="connsiteX0" fmla="*/ 0 w 1809977"/>
              <a:gd name="connsiteY0" fmla="*/ 0 h 1585549"/>
              <a:gd name="connsiteX1" fmla="*/ 1809977 w 1809977"/>
              <a:gd name="connsiteY1" fmla="*/ 0 h 1585549"/>
              <a:gd name="connsiteX2" fmla="*/ 1801326 w 1809977"/>
              <a:gd name="connsiteY2" fmla="*/ 56684 h 1585549"/>
              <a:gd name="connsiteX3" fmla="*/ 116835 w 1809977"/>
              <a:gd name="connsiteY3" fmla="*/ 1579650 h 1585549"/>
              <a:gd name="connsiteX4" fmla="*/ 0 w 1809977"/>
              <a:gd name="connsiteY4" fmla="*/ 1585549 h 158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977" h="1585549">
                <a:moveTo>
                  <a:pt x="0" y="0"/>
                </a:moveTo>
                <a:lnTo>
                  <a:pt x="1809977" y="0"/>
                </a:lnTo>
                <a:lnTo>
                  <a:pt x="1801326" y="56684"/>
                </a:lnTo>
                <a:cubicBezTo>
                  <a:pt x="1635100" y="869008"/>
                  <a:pt x="955821" y="1494446"/>
                  <a:pt x="116835" y="1579650"/>
                </a:cubicBezTo>
                <a:lnTo>
                  <a:pt x="0" y="1585549"/>
                </a:lnTo>
                <a:close/>
              </a:path>
            </a:pathLst>
          </a:custGeom>
          <a:gradFill flip="none" rotWithShape="1">
            <a:gsLst>
              <a:gs pos="20000">
                <a:schemeClr val="accent2">
                  <a:alpha val="0"/>
                </a:schemeClr>
              </a:gs>
              <a:gs pos="100000">
                <a:schemeClr val="accent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 userDrawn="1">
            <p:custDataLst>
              <p:tags r:id="rId8"/>
            </p:custDataLst>
          </p:nvPr>
        </p:nvSpPr>
        <p:spPr>
          <a:xfrm>
            <a:off x="8346055" y="1014463"/>
            <a:ext cx="106363" cy="1063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 userDrawn="1">
            <p:custDataLst>
              <p:tags r:id="rId9"/>
            </p:custDataLst>
          </p:nvPr>
        </p:nvSpPr>
        <p:spPr>
          <a:xfrm>
            <a:off x="8708679" y="1014463"/>
            <a:ext cx="106363" cy="1063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 userDrawn="1">
            <p:custDataLst>
              <p:tags r:id="rId10"/>
            </p:custDataLst>
          </p:nvPr>
        </p:nvSpPr>
        <p:spPr>
          <a:xfrm>
            <a:off x="8889990" y="1014463"/>
            <a:ext cx="106363" cy="10636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>
            <p:custDataLst>
              <p:tags r:id="rId11"/>
            </p:custDataLst>
          </p:nvPr>
        </p:nvSpPr>
        <p:spPr>
          <a:xfrm>
            <a:off x="8527367" y="1014463"/>
            <a:ext cx="106363" cy="106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>
          <a:xfrm>
            <a:off x="695960" y="6492875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 userDrawn="1">
            <p:ph type="ftr" sz="quarter" idx="11"/>
            <p:custDataLst>
              <p:tags r:id="rId13"/>
            </p:custDataLst>
          </p:nvPr>
        </p:nvSpPr>
        <p:spPr>
          <a:xfrm>
            <a:off x="4039235" y="6492875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 userDrawn="1">
            <p:ph type="sldNum" sz="quarter" idx="12"/>
            <p:custDataLst>
              <p:tags r:id="rId14"/>
            </p:custDataLst>
          </p:nvPr>
        </p:nvSpPr>
        <p:spPr>
          <a:xfrm>
            <a:off x="8753983" y="6492875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15"/>
            </p:custDataLst>
          </p:nvPr>
        </p:nvSpPr>
        <p:spPr>
          <a:xfrm>
            <a:off x="1066800" y="39420"/>
            <a:ext cx="1760105" cy="1081088"/>
          </a:xfrm>
        </p:spPr>
        <p:txBody>
          <a:bodyPr wrap="square" anchor="ctr" anchorCtr="0">
            <a:normAutofit/>
          </a:bodyPr>
          <a:lstStyle>
            <a:lvl1pPr>
              <a:defRPr sz="5400"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3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4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5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6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7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8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9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0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1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23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24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25.xml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theme" Target="../theme/theme2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_rels/slideMaster24.xml.rels><?xml version="1.0" encoding="UTF-8" standalone="yes"?>
<Relationships xmlns="http://schemas.openxmlformats.org/package/2006/relationships"><Relationship Id="rId9" Type="http://schemas.openxmlformats.org/officeDocument/2006/relationships/tags" Target="../tags/tag62.xml"/><Relationship Id="rId8" Type="http://schemas.openxmlformats.org/officeDocument/2006/relationships/tags" Target="../tags/tag61.xml"/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2" Type="http://schemas.openxmlformats.org/officeDocument/2006/relationships/theme" Target="../theme/theme24.xml"/><Relationship Id="rId11" Type="http://schemas.openxmlformats.org/officeDocument/2006/relationships/tags" Target="../tags/tag64.xml"/><Relationship Id="rId10" Type="http://schemas.openxmlformats.org/officeDocument/2006/relationships/tags" Target="../tags/tag63.xml"/><Relationship Id="rId1" Type="http://schemas.openxmlformats.org/officeDocument/2006/relationships/slideLayout" Target="../slideLayouts/slideLayout28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theme" Target="../theme/theme25.xml"/><Relationship Id="rId7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theme" Target="../theme/theme26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theme" Target="../theme/theme27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/Relationships>
</file>

<file path=ppt/slideMasters/_rels/slideMaster28.xml.rels><?xml version="1.0" encoding="UTF-8" standalone="yes"?>
<Relationships xmlns="http://schemas.openxmlformats.org/package/2006/relationships"><Relationship Id="rId5" Type="http://schemas.openxmlformats.org/officeDocument/2006/relationships/theme" Target="../theme/theme28.xml"/><Relationship Id="rId4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/Relationships>
</file>

<file path=ppt/slideMasters/_rels/slideMaster29.xml.rels><?xml version="1.0" encoding="UTF-8" standalone="yes"?>
<Relationships xmlns="http://schemas.openxmlformats.org/package/2006/relationships"><Relationship Id="rId2" Type="http://schemas.openxmlformats.org/officeDocument/2006/relationships/theme" Target="../theme/theme29.xml"/><Relationship Id="rId1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30.xml.rels><?xml version="1.0" encoding="UTF-8" standalone="yes"?>
<Relationships xmlns="http://schemas.openxmlformats.org/package/2006/relationships"><Relationship Id="rId9" Type="http://schemas.openxmlformats.org/officeDocument/2006/relationships/tags" Target="../tags/tag207.xml"/><Relationship Id="rId8" Type="http://schemas.openxmlformats.org/officeDocument/2006/relationships/tags" Target="../tags/tag206.xml"/><Relationship Id="rId7" Type="http://schemas.openxmlformats.org/officeDocument/2006/relationships/tags" Target="../tags/tag205.xml"/><Relationship Id="rId6" Type="http://schemas.openxmlformats.org/officeDocument/2006/relationships/tags" Target="../tags/tag204.xml"/><Relationship Id="rId5" Type="http://schemas.openxmlformats.org/officeDocument/2006/relationships/tags" Target="../tags/tag203.xml"/><Relationship Id="rId4" Type="http://schemas.openxmlformats.org/officeDocument/2006/relationships/tags" Target="../tags/tag202.xml"/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0" Type="http://schemas.openxmlformats.org/officeDocument/2006/relationships/theme" Target="../theme/theme30.xml"/><Relationship Id="rId1" Type="http://schemas.openxmlformats.org/officeDocument/2006/relationships/slideLayout" Target="../slideLayouts/slideLayout45.xml"/></Relationships>
</file>

<file path=ppt/slideMasters/_rels/slideMaster31.xml.rels><?xml version="1.0" encoding="UTF-8" standalone="yes"?>
<Relationships xmlns="http://schemas.openxmlformats.org/package/2006/relationships"><Relationship Id="rId2" Type="http://schemas.openxmlformats.org/officeDocument/2006/relationships/theme" Target="../theme/theme31.xml"/><Relationship Id="rId1" Type="http://schemas.openxmlformats.org/officeDocument/2006/relationships/slideLayout" Target="../slideLayouts/slideLayout46.xml"/></Relationships>
</file>

<file path=ppt/slideMasters/_rels/slideMaster32.xml.rels><?xml version="1.0" encoding="UTF-8" standalone="yes"?>
<Relationships xmlns="http://schemas.openxmlformats.org/package/2006/relationships"><Relationship Id="rId2" Type="http://schemas.openxmlformats.org/officeDocument/2006/relationships/theme" Target="../theme/theme32.xml"/><Relationship Id="rId1" Type="http://schemas.openxmlformats.org/officeDocument/2006/relationships/slideLayout" Target="../slideLayouts/slideLayout47.xml"/></Relationships>
</file>

<file path=ppt/slideMasters/_rels/slideMaster3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3.xml"/><Relationship Id="rId1" Type="http://schemas.openxmlformats.org/officeDocument/2006/relationships/slideLayout" Target="../slideLayouts/slideLayout48.xml"/></Relationships>
</file>

<file path=ppt/slideMasters/_rels/slideMaster34.xml.rels><?xml version="1.0" encoding="UTF-8" standalone="yes"?>
<Relationships xmlns="http://schemas.openxmlformats.org/package/2006/relationships"><Relationship Id="rId2" Type="http://schemas.openxmlformats.org/officeDocument/2006/relationships/theme" Target="../theme/theme34.xml"/><Relationship Id="rId1" Type="http://schemas.openxmlformats.org/officeDocument/2006/relationships/slideLayout" Target="../slideLayouts/slideLayout49.xml"/></Relationships>
</file>

<file path=ppt/slideMasters/_rels/slideMaster35.xml.rels><?xml version="1.0" encoding="UTF-8" standalone="yes"?>
<Relationships xmlns="http://schemas.openxmlformats.org/package/2006/relationships"><Relationship Id="rId2" Type="http://schemas.openxmlformats.org/officeDocument/2006/relationships/theme" Target="../theme/theme35.xml"/><Relationship Id="rId1" Type="http://schemas.openxmlformats.org/officeDocument/2006/relationships/slideLayout" Target="../slideLayouts/slideLayout50.xml"/></Relationships>
</file>

<file path=ppt/slideMasters/_rels/slideMaster36.xml.rels><?xml version="1.0" encoding="UTF-8" standalone="yes"?>
<Relationships xmlns="http://schemas.openxmlformats.org/package/2006/relationships"><Relationship Id="rId2" Type="http://schemas.openxmlformats.org/officeDocument/2006/relationships/theme" Target="../theme/theme36.xml"/><Relationship Id="rId1" Type="http://schemas.openxmlformats.org/officeDocument/2006/relationships/slideLayout" Target="../slideLayouts/slideLayout51.xml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theme" Target="../theme/theme4.xml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9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0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1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/>
    <p:bodyStyle/>
    <p:otherStyle/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/>
    <p:bodyStyle/>
    <p:otherStyle/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/>
    <p:bodyStyle/>
    <p:otherStyle/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/>
    <p:bodyStyle/>
    <p:otherStyle/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/>
    <p:bodyStyle/>
    <p:otherStyle/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/>
    <p:bodyStyle/>
    <p:otherStyle/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/>
    <p:bodyStyle/>
    <p:otherStyle/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/>
    <p:bodyStyle/>
    <p:otherStyle/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/>
    <p:bodyStyle/>
    <p:otherStyle/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/>
    <p:bodyStyle/>
    <p:otherStyle/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/>
    <p:bodyStyle/>
    <p:otherStyle/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/>
    <p:bodyStyle/>
    <p:otherStyle/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/>
    <p:bodyStyle/>
    <p:otherStyle/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/>
    <p:bodyStyle/>
    <p:otherStyle/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9000">
                <a:schemeClr val="bg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>
            <p:custDataLst>
              <p:tags r:id="rId3"/>
            </p:custDataLst>
          </p:nvPr>
        </p:nvSpPr>
        <p:spPr>
          <a:xfrm flipH="1" flipV="1">
            <a:off x="10116457" y="4782457"/>
            <a:ext cx="2075543" cy="2075543"/>
          </a:xfrm>
          <a:custGeom>
            <a:avLst/>
            <a:gdLst>
              <a:gd name="connsiteX0" fmla="*/ 0 w 5805714"/>
              <a:gd name="connsiteY0" fmla="*/ 5719940 h 5805714"/>
              <a:gd name="connsiteX1" fmla="*/ 2169 w 5805714"/>
              <a:gd name="connsiteY1" fmla="*/ 5805714 h 5805714"/>
              <a:gd name="connsiteX2" fmla="*/ 0 w 5805714"/>
              <a:gd name="connsiteY2" fmla="*/ 5805714 h 5805714"/>
              <a:gd name="connsiteX3" fmla="*/ 5719940 w 5805714"/>
              <a:gd name="connsiteY3" fmla="*/ 0 h 5805714"/>
              <a:gd name="connsiteX4" fmla="*/ 5805714 w 5805714"/>
              <a:gd name="connsiteY4" fmla="*/ 0 h 5805714"/>
              <a:gd name="connsiteX5" fmla="*/ 5805714 w 5805714"/>
              <a:gd name="connsiteY5" fmla="*/ 2169 h 5805714"/>
              <a:gd name="connsiteX6" fmla="*/ 0 w 5805714"/>
              <a:gd name="connsiteY6" fmla="*/ 0 h 5805714"/>
              <a:gd name="connsiteX7" fmla="*/ 5719940 w 5805714"/>
              <a:gd name="connsiteY7" fmla="*/ 0 h 5805714"/>
              <a:gd name="connsiteX8" fmla="*/ 0 w 5805714"/>
              <a:gd name="connsiteY8" fmla="*/ 5719940 h 580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05714" h="5805714">
                <a:moveTo>
                  <a:pt x="0" y="5719940"/>
                </a:moveTo>
                <a:lnTo>
                  <a:pt x="2169" y="5805714"/>
                </a:lnTo>
                <a:lnTo>
                  <a:pt x="0" y="5805714"/>
                </a:lnTo>
                <a:close/>
                <a:moveTo>
                  <a:pt x="5719940" y="0"/>
                </a:moveTo>
                <a:lnTo>
                  <a:pt x="5805714" y="0"/>
                </a:lnTo>
                <a:lnTo>
                  <a:pt x="5805714" y="2169"/>
                </a:lnTo>
                <a:close/>
                <a:moveTo>
                  <a:pt x="0" y="0"/>
                </a:moveTo>
                <a:lnTo>
                  <a:pt x="5719940" y="0"/>
                </a:lnTo>
                <a:cubicBezTo>
                  <a:pt x="2560904" y="0"/>
                  <a:pt x="0" y="2560904"/>
                  <a:pt x="0" y="5719940"/>
                </a:cubicBezTo>
                <a:close/>
              </a:path>
            </a:pathLst>
          </a:cu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 userDrawn="1">
            <p:custDataLst>
              <p:tags r:id="rId4"/>
            </p:custDataLst>
          </p:nvPr>
        </p:nvSpPr>
        <p:spPr>
          <a:xfrm>
            <a:off x="11404600" y="6129792"/>
            <a:ext cx="288000" cy="288000"/>
          </a:xfrm>
          <a:custGeom>
            <a:avLst/>
            <a:gdLst>
              <a:gd name="connsiteX0" fmla="*/ 259551 w 288000"/>
              <a:gd name="connsiteY0" fmla="*/ 230400 h 288000"/>
              <a:gd name="connsiteX1" fmla="*/ 288000 w 288000"/>
              <a:gd name="connsiteY1" fmla="*/ 259200 h 288000"/>
              <a:gd name="connsiteX2" fmla="*/ 259551 w 288000"/>
              <a:gd name="connsiteY2" fmla="*/ 288000 h 288000"/>
              <a:gd name="connsiteX3" fmla="*/ 231102 w 288000"/>
              <a:gd name="connsiteY3" fmla="*/ 259200 h 288000"/>
              <a:gd name="connsiteX4" fmla="*/ 259551 w 288000"/>
              <a:gd name="connsiteY4" fmla="*/ 230400 h 288000"/>
              <a:gd name="connsiteX5" fmla="*/ 144000 w 288000"/>
              <a:gd name="connsiteY5" fmla="*/ 230400 h 288000"/>
              <a:gd name="connsiteX6" fmla="*/ 172449 w 288000"/>
              <a:gd name="connsiteY6" fmla="*/ 259200 h 288000"/>
              <a:gd name="connsiteX7" fmla="*/ 144000 w 288000"/>
              <a:gd name="connsiteY7" fmla="*/ 288000 h 288000"/>
              <a:gd name="connsiteX8" fmla="*/ 115551 w 288000"/>
              <a:gd name="connsiteY8" fmla="*/ 259200 h 288000"/>
              <a:gd name="connsiteX9" fmla="*/ 144000 w 288000"/>
              <a:gd name="connsiteY9" fmla="*/ 230400 h 288000"/>
              <a:gd name="connsiteX10" fmla="*/ 28449 w 288000"/>
              <a:gd name="connsiteY10" fmla="*/ 230400 h 288000"/>
              <a:gd name="connsiteX11" fmla="*/ 56898 w 288000"/>
              <a:gd name="connsiteY11" fmla="*/ 259200 h 288000"/>
              <a:gd name="connsiteX12" fmla="*/ 28449 w 288000"/>
              <a:gd name="connsiteY12" fmla="*/ 288000 h 288000"/>
              <a:gd name="connsiteX13" fmla="*/ 0 w 288000"/>
              <a:gd name="connsiteY13" fmla="*/ 259200 h 288000"/>
              <a:gd name="connsiteX14" fmla="*/ 28449 w 288000"/>
              <a:gd name="connsiteY14" fmla="*/ 230400 h 288000"/>
              <a:gd name="connsiteX15" fmla="*/ 259551 w 288000"/>
              <a:gd name="connsiteY15" fmla="*/ 115199 h 288000"/>
              <a:gd name="connsiteX16" fmla="*/ 288000 w 288000"/>
              <a:gd name="connsiteY16" fmla="*/ 144001 h 288000"/>
              <a:gd name="connsiteX17" fmla="*/ 259551 w 288000"/>
              <a:gd name="connsiteY17" fmla="*/ 172801 h 288000"/>
              <a:gd name="connsiteX18" fmla="*/ 231102 w 288000"/>
              <a:gd name="connsiteY18" fmla="*/ 144001 h 288000"/>
              <a:gd name="connsiteX19" fmla="*/ 259551 w 288000"/>
              <a:gd name="connsiteY19" fmla="*/ 115199 h 288000"/>
              <a:gd name="connsiteX20" fmla="*/ 144000 w 288000"/>
              <a:gd name="connsiteY20" fmla="*/ 115199 h 288000"/>
              <a:gd name="connsiteX21" fmla="*/ 172449 w 288000"/>
              <a:gd name="connsiteY21" fmla="*/ 144001 h 288000"/>
              <a:gd name="connsiteX22" fmla="*/ 144000 w 288000"/>
              <a:gd name="connsiteY22" fmla="*/ 172801 h 288000"/>
              <a:gd name="connsiteX23" fmla="*/ 115551 w 288000"/>
              <a:gd name="connsiteY23" fmla="*/ 144001 h 288000"/>
              <a:gd name="connsiteX24" fmla="*/ 144000 w 288000"/>
              <a:gd name="connsiteY24" fmla="*/ 115199 h 288000"/>
              <a:gd name="connsiteX25" fmla="*/ 28449 w 288000"/>
              <a:gd name="connsiteY25" fmla="*/ 115199 h 288000"/>
              <a:gd name="connsiteX26" fmla="*/ 56898 w 288000"/>
              <a:gd name="connsiteY26" fmla="*/ 144001 h 288000"/>
              <a:gd name="connsiteX27" fmla="*/ 28449 w 288000"/>
              <a:gd name="connsiteY27" fmla="*/ 172801 h 288000"/>
              <a:gd name="connsiteX28" fmla="*/ 0 w 288000"/>
              <a:gd name="connsiteY28" fmla="*/ 144001 h 288000"/>
              <a:gd name="connsiteX29" fmla="*/ 28449 w 288000"/>
              <a:gd name="connsiteY29" fmla="*/ 115199 h 288000"/>
              <a:gd name="connsiteX30" fmla="*/ 259551 w 288000"/>
              <a:gd name="connsiteY30" fmla="*/ 0 h 288000"/>
              <a:gd name="connsiteX31" fmla="*/ 288000 w 288000"/>
              <a:gd name="connsiteY31" fmla="*/ 28800 h 288000"/>
              <a:gd name="connsiteX32" fmla="*/ 259551 w 288000"/>
              <a:gd name="connsiteY32" fmla="*/ 57600 h 288000"/>
              <a:gd name="connsiteX33" fmla="*/ 231102 w 288000"/>
              <a:gd name="connsiteY33" fmla="*/ 28800 h 288000"/>
              <a:gd name="connsiteX34" fmla="*/ 259551 w 288000"/>
              <a:gd name="connsiteY34" fmla="*/ 0 h 288000"/>
              <a:gd name="connsiteX35" fmla="*/ 144000 w 288000"/>
              <a:gd name="connsiteY35" fmla="*/ 0 h 288000"/>
              <a:gd name="connsiteX36" fmla="*/ 172449 w 288000"/>
              <a:gd name="connsiteY36" fmla="*/ 28800 h 288000"/>
              <a:gd name="connsiteX37" fmla="*/ 144000 w 288000"/>
              <a:gd name="connsiteY37" fmla="*/ 57600 h 288000"/>
              <a:gd name="connsiteX38" fmla="*/ 115551 w 288000"/>
              <a:gd name="connsiteY38" fmla="*/ 28800 h 288000"/>
              <a:gd name="connsiteX39" fmla="*/ 144000 w 288000"/>
              <a:gd name="connsiteY39" fmla="*/ 0 h 288000"/>
              <a:gd name="connsiteX40" fmla="*/ 28449 w 288000"/>
              <a:gd name="connsiteY40" fmla="*/ 0 h 288000"/>
              <a:gd name="connsiteX41" fmla="*/ 56898 w 288000"/>
              <a:gd name="connsiteY41" fmla="*/ 28800 h 288000"/>
              <a:gd name="connsiteX42" fmla="*/ 28449 w 288000"/>
              <a:gd name="connsiteY42" fmla="*/ 57600 h 288000"/>
              <a:gd name="connsiteX43" fmla="*/ 0 w 288000"/>
              <a:gd name="connsiteY43" fmla="*/ 28800 h 288000"/>
              <a:gd name="connsiteX44" fmla="*/ 28449 w 288000"/>
              <a:gd name="connsiteY44" fmla="*/ 0 h 2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8000" h="288000">
                <a:moveTo>
                  <a:pt x="259551" y="230400"/>
                </a:moveTo>
                <a:cubicBezTo>
                  <a:pt x="275263" y="230400"/>
                  <a:pt x="288000" y="243294"/>
                  <a:pt x="288000" y="259200"/>
                </a:cubicBezTo>
                <a:cubicBezTo>
                  <a:pt x="288000" y="275105"/>
                  <a:pt x="275263" y="288000"/>
                  <a:pt x="259551" y="288000"/>
                </a:cubicBezTo>
                <a:cubicBezTo>
                  <a:pt x="243839" y="288000"/>
                  <a:pt x="231102" y="275105"/>
                  <a:pt x="231102" y="259200"/>
                </a:cubicBezTo>
                <a:cubicBezTo>
                  <a:pt x="231102" y="243294"/>
                  <a:pt x="243839" y="230400"/>
                  <a:pt x="259551" y="230400"/>
                </a:cubicBezTo>
                <a:close/>
                <a:moveTo>
                  <a:pt x="144000" y="230400"/>
                </a:moveTo>
                <a:cubicBezTo>
                  <a:pt x="159712" y="230400"/>
                  <a:pt x="172449" y="243294"/>
                  <a:pt x="172449" y="259200"/>
                </a:cubicBezTo>
                <a:cubicBezTo>
                  <a:pt x="172449" y="275105"/>
                  <a:pt x="159712" y="288000"/>
                  <a:pt x="144000" y="288000"/>
                </a:cubicBezTo>
                <a:cubicBezTo>
                  <a:pt x="128288" y="288000"/>
                  <a:pt x="115551" y="275105"/>
                  <a:pt x="115551" y="259200"/>
                </a:cubicBezTo>
                <a:cubicBezTo>
                  <a:pt x="115551" y="243294"/>
                  <a:pt x="128288" y="230400"/>
                  <a:pt x="144000" y="230400"/>
                </a:cubicBezTo>
                <a:close/>
                <a:moveTo>
                  <a:pt x="28449" y="230400"/>
                </a:moveTo>
                <a:cubicBezTo>
                  <a:pt x="44161" y="230400"/>
                  <a:pt x="56898" y="243294"/>
                  <a:pt x="56898" y="259200"/>
                </a:cubicBezTo>
                <a:cubicBezTo>
                  <a:pt x="56898" y="275105"/>
                  <a:pt x="44161" y="288000"/>
                  <a:pt x="28449" y="288000"/>
                </a:cubicBezTo>
                <a:cubicBezTo>
                  <a:pt x="12737" y="288000"/>
                  <a:pt x="0" y="275105"/>
                  <a:pt x="0" y="259200"/>
                </a:cubicBezTo>
                <a:cubicBezTo>
                  <a:pt x="0" y="243294"/>
                  <a:pt x="12737" y="230400"/>
                  <a:pt x="28449" y="230400"/>
                </a:cubicBezTo>
                <a:close/>
                <a:moveTo>
                  <a:pt x="259551" y="115199"/>
                </a:moveTo>
                <a:cubicBezTo>
                  <a:pt x="275263" y="115199"/>
                  <a:pt x="288000" y="128094"/>
                  <a:pt x="288000" y="144001"/>
                </a:cubicBezTo>
                <a:cubicBezTo>
                  <a:pt x="288000" y="159906"/>
                  <a:pt x="275263" y="172801"/>
                  <a:pt x="259551" y="172801"/>
                </a:cubicBezTo>
                <a:cubicBezTo>
                  <a:pt x="243839" y="172801"/>
                  <a:pt x="231102" y="159906"/>
                  <a:pt x="231102" y="144001"/>
                </a:cubicBezTo>
                <a:cubicBezTo>
                  <a:pt x="231102" y="128094"/>
                  <a:pt x="243839" y="115199"/>
                  <a:pt x="259551" y="115199"/>
                </a:cubicBezTo>
                <a:close/>
                <a:moveTo>
                  <a:pt x="144000" y="115199"/>
                </a:moveTo>
                <a:cubicBezTo>
                  <a:pt x="159712" y="115199"/>
                  <a:pt x="172449" y="128094"/>
                  <a:pt x="172449" y="144001"/>
                </a:cubicBezTo>
                <a:cubicBezTo>
                  <a:pt x="172449" y="159906"/>
                  <a:pt x="159712" y="172801"/>
                  <a:pt x="144000" y="172801"/>
                </a:cubicBezTo>
                <a:cubicBezTo>
                  <a:pt x="128288" y="172801"/>
                  <a:pt x="115551" y="159906"/>
                  <a:pt x="115551" y="144001"/>
                </a:cubicBezTo>
                <a:cubicBezTo>
                  <a:pt x="115551" y="128094"/>
                  <a:pt x="128288" y="115199"/>
                  <a:pt x="144000" y="115199"/>
                </a:cubicBezTo>
                <a:close/>
                <a:moveTo>
                  <a:pt x="28449" y="115199"/>
                </a:moveTo>
                <a:cubicBezTo>
                  <a:pt x="44161" y="115199"/>
                  <a:pt x="56898" y="128094"/>
                  <a:pt x="56898" y="144001"/>
                </a:cubicBezTo>
                <a:cubicBezTo>
                  <a:pt x="56898" y="159906"/>
                  <a:pt x="44161" y="172801"/>
                  <a:pt x="28449" y="172801"/>
                </a:cubicBezTo>
                <a:cubicBezTo>
                  <a:pt x="12737" y="172801"/>
                  <a:pt x="0" y="159906"/>
                  <a:pt x="0" y="144001"/>
                </a:cubicBezTo>
                <a:cubicBezTo>
                  <a:pt x="0" y="128094"/>
                  <a:pt x="12737" y="115199"/>
                  <a:pt x="28449" y="115199"/>
                </a:cubicBezTo>
                <a:close/>
                <a:moveTo>
                  <a:pt x="259551" y="0"/>
                </a:moveTo>
                <a:cubicBezTo>
                  <a:pt x="275263" y="0"/>
                  <a:pt x="288000" y="12895"/>
                  <a:pt x="288000" y="28800"/>
                </a:cubicBezTo>
                <a:cubicBezTo>
                  <a:pt x="288000" y="44706"/>
                  <a:pt x="275263" y="57600"/>
                  <a:pt x="259551" y="57600"/>
                </a:cubicBezTo>
                <a:cubicBezTo>
                  <a:pt x="243839" y="57600"/>
                  <a:pt x="231102" y="44706"/>
                  <a:pt x="231102" y="28800"/>
                </a:cubicBezTo>
                <a:cubicBezTo>
                  <a:pt x="231102" y="12895"/>
                  <a:pt x="243839" y="0"/>
                  <a:pt x="259551" y="0"/>
                </a:cubicBezTo>
                <a:close/>
                <a:moveTo>
                  <a:pt x="144000" y="0"/>
                </a:moveTo>
                <a:cubicBezTo>
                  <a:pt x="159712" y="0"/>
                  <a:pt x="172449" y="12895"/>
                  <a:pt x="172449" y="28800"/>
                </a:cubicBezTo>
                <a:cubicBezTo>
                  <a:pt x="172449" y="44706"/>
                  <a:pt x="159712" y="57600"/>
                  <a:pt x="144000" y="57600"/>
                </a:cubicBezTo>
                <a:cubicBezTo>
                  <a:pt x="128288" y="57600"/>
                  <a:pt x="115551" y="44706"/>
                  <a:pt x="115551" y="28800"/>
                </a:cubicBezTo>
                <a:cubicBezTo>
                  <a:pt x="115551" y="12895"/>
                  <a:pt x="128288" y="0"/>
                  <a:pt x="144000" y="0"/>
                </a:cubicBezTo>
                <a:close/>
                <a:moveTo>
                  <a:pt x="28449" y="0"/>
                </a:moveTo>
                <a:cubicBezTo>
                  <a:pt x="44161" y="0"/>
                  <a:pt x="56898" y="12895"/>
                  <a:pt x="56898" y="28800"/>
                </a:cubicBezTo>
                <a:cubicBezTo>
                  <a:pt x="56898" y="44706"/>
                  <a:pt x="44161" y="57600"/>
                  <a:pt x="28449" y="57600"/>
                </a:cubicBezTo>
                <a:cubicBezTo>
                  <a:pt x="12737" y="57600"/>
                  <a:pt x="0" y="44706"/>
                  <a:pt x="0" y="28800"/>
                </a:cubicBezTo>
                <a:cubicBezTo>
                  <a:pt x="0" y="12895"/>
                  <a:pt x="12737" y="0"/>
                  <a:pt x="2844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2075543" cy="2075543"/>
          </a:xfrm>
          <a:custGeom>
            <a:avLst/>
            <a:gdLst>
              <a:gd name="connsiteX0" fmla="*/ 0 w 5805714"/>
              <a:gd name="connsiteY0" fmla="*/ 5719940 h 5805714"/>
              <a:gd name="connsiteX1" fmla="*/ 2169 w 5805714"/>
              <a:gd name="connsiteY1" fmla="*/ 5805714 h 5805714"/>
              <a:gd name="connsiteX2" fmla="*/ 0 w 5805714"/>
              <a:gd name="connsiteY2" fmla="*/ 5805714 h 5805714"/>
              <a:gd name="connsiteX3" fmla="*/ 5719940 w 5805714"/>
              <a:gd name="connsiteY3" fmla="*/ 0 h 5805714"/>
              <a:gd name="connsiteX4" fmla="*/ 5805714 w 5805714"/>
              <a:gd name="connsiteY4" fmla="*/ 0 h 5805714"/>
              <a:gd name="connsiteX5" fmla="*/ 5805714 w 5805714"/>
              <a:gd name="connsiteY5" fmla="*/ 2169 h 5805714"/>
              <a:gd name="connsiteX6" fmla="*/ 0 w 5805714"/>
              <a:gd name="connsiteY6" fmla="*/ 0 h 5805714"/>
              <a:gd name="connsiteX7" fmla="*/ 5719940 w 5805714"/>
              <a:gd name="connsiteY7" fmla="*/ 0 h 5805714"/>
              <a:gd name="connsiteX8" fmla="*/ 0 w 5805714"/>
              <a:gd name="connsiteY8" fmla="*/ 5719940 h 580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05714" h="5805714">
                <a:moveTo>
                  <a:pt x="0" y="5719940"/>
                </a:moveTo>
                <a:lnTo>
                  <a:pt x="2169" y="5805714"/>
                </a:lnTo>
                <a:lnTo>
                  <a:pt x="0" y="5805714"/>
                </a:lnTo>
                <a:close/>
                <a:moveTo>
                  <a:pt x="5719940" y="0"/>
                </a:moveTo>
                <a:lnTo>
                  <a:pt x="5805714" y="0"/>
                </a:lnTo>
                <a:lnTo>
                  <a:pt x="5805714" y="2169"/>
                </a:lnTo>
                <a:close/>
                <a:moveTo>
                  <a:pt x="0" y="0"/>
                </a:moveTo>
                <a:lnTo>
                  <a:pt x="5719940" y="0"/>
                </a:lnTo>
                <a:cubicBezTo>
                  <a:pt x="2560904" y="0"/>
                  <a:pt x="0" y="2560904"/>
                  <a:pt x="0" y="57199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2" name="KSO_TEMPLATE" hidden="1"/>
          <p:cNvSpPr/>
          <p:nvPr userDrawn="1">
            <p:custDataLst>
              <p:tags r:id="rId1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xStyles>
    <p:titleStyle/>
    <p:bodyStyle/>
    <p:otherStyle/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/>
    <p:bodyStyle/>
    <p:otherStyle/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xStyles>
    <p:titleStyle/>
    <p:bodyStyle/>
    <p:otherStyle/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</p:sldLayoutIdLst>
  <p:txStyles>
    <p:titleStyle/>
    <p:bodyStyle/>
    <p:otherStyle/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/>
    <p:bodyStyle/>
    <p:otherStyle/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3"/>
          <p:cNvSpPr/>
          <p:nvPr userDrawn="1">
            <p:custDataLst>
              <p:tags r:id="rId2"/>
            </p:custDataLst>
          </p:nvPr>
        </p:nvSpPr>
        <p:spPr>
          <a:xfrm>
            <a:off x="8148955" y="6512560"/>
            <a:ext cx="4043045" cy="345440"/>
          </a:xfrm>
          <a:prstGeom prst="rect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10800000" scaled="1"/>
            <a:tileRect/>
          </a:gra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4" name="矩形 4"/>
          <p:cNvSpPr/>
          <p:nvPr userDrawn="1">
            <p:custDataLst>
              <p:tags r:id="rId3"/>
            </p:custDataLst>
          </p:nvPr>
        </p:nvSpPr>
        <p:spPr>
          <a:xfrm>
            <a:off x="0" y="6512560"/>
            <a:ext cx="8148955" cy="345440"/>
          </a:xfrm>
          <a:prstGeom prst="rect">
            <a:avLst/>
          </a:prstGeom>
          <a:gradFill flip="none" rotWithShape="1">
            <a:gsLst>
              <a:gs pos="100000">
                <a:schemeClr val="accent2">
                  <a:lumMod val="60000"/>
                  <a:lumOff val="40000"/>
                  <a:alpha val="70000"/>
                </a:schemeClr>
              </a:gs>
              <a:gs pos="0">
                <a:schemeClr val="accent2">
                  <a:lumMod val="20000"/>
                  <a:lumOff val="80000"/>
                  <a:alpha val="55000"/>
                </a:schemeClr>
              </a:gs>
            </a:gsLst>
            <a:lin ang="0" scaled="1"/>
            <a:tileRect/>
          </a:gra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  <a:cs typeface="MiSans Light" panose="00000400000000000000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u="none" kern="1200" spc="0">
          <a:solidFill>
            <a:schemeClr val="accent1"/>
          </a:solidFill>
          <a:effectLst>
            <a:outerShdw>
              <a:srgbClr val="FFFFFF"/>
            </a:outerShdw>
          </a:effectLst>
          <a:uFill>
            <a:solidFill>
              <a:prstClr val="black"/>
            </a:solidFill>
          </a:uFill>
          <a:latin typeface="+mj-ea"/>
          <a:ea typeface="+mj-ea"/>
          <a:cs typeface="+mj-cs"/>
        </a:defRPr>
      </a:lvl1pPr>
    </p:titleStyle>
    <p:bodyStyle>
      <a:lvl1pPr marL="228600" indent="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 spc="0">
          <a:solidFill>
            <a:schemeClr val="tx1"/>
          </a:solidFill>
          <a:latin typeface="+mn-ea"/>
          <a:ea typeface="+mn-ea"/>
          <a:cs typeface="+mn-cs"/>
        </a:defRPr>
      </a:lvl1pPr>
      <a:lvl2pPr marL="685800" indent="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2000" kern="1200" spc="0">
          <a:solidFill>
            <a:schemeClr val="tx1"/>
          </a:solidFill>
          <a:latin typeface="+mn-ea"/>
          <a:ea typeface="+mn-ea"/>
          <a:cs typeface="+mn-cs"/>
        </a:defRPr>
      </a:lvl2pPr>
      <a:lvl3pPr marL="1143000" indent="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 spc="0">
          <a:solidFill>
            <a:schemeClr val="tx1"/>
          </a:solidFill>
          <a:latin typeface="+mn-ea"/>
          <a:ea typeface="+mn-ea"/>
          <a:cs typeface="+mn-cs"/>
        </a:defRPr>
      </a:lvl3pPr>
      <a:lvl4pPr marL="1600200" indent="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 spc="0">
          <a:solidFill>
            <a:schemeClr val="tx1"/>
          </a:solidFill>
          <a:latin typeface="+mn-ea"/>
          <a:ea typeface="+mn-ea"/>
          <a:cs typeface="+mn-cs"/>
        </a:defRPr>
      </a:lvl4pPr>
      <a:lvl5pPr marL="2057400" indent="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 spc="0">
          <a:solidFill>
            <a:schemeClr val="tx1"/>
          </a:solidFill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xStyles>
    <p:titleStyle/>
    <p:bodyStyle/>
    <p:otherStyle/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/>
    <p:bodyStyle/>
    <p:otherStyle/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xStyles>
    <p:titleStyle/>
    <p:bodyStyle/>
    <p:otherStyle/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/>
    <p:bodyStyle/>
    <p:otherStyle/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xStyles>
    <p:titleStyle/>
    <p:bodyStyle/>
    <p:otherStyle/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/>
    <p:bodyStyle/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/>
    <p:bodyStyle/>
    <p:otherStyle/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/>
    <p:bodyStyle/>
    <p:otherStyle/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3.xml"/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openxmlformats.org/officeDocument/2006/relationships/image" Target="../media/image22.png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4" Type="http://schemas.openxmlformats.org/officeDocument/2006/relationships/slideLayout" Target="../slideLayouts/slideLayout30.xml"/><Relationship Id="rId13" Type="http://schemas.openxmlformats.org/officeDocument/2006/relationships/tags" Target="../tags/tag284.xml"/><Relationship Id="rId12" Type="http://schemas.openxmlformats.org/officeDocument/2006/relationships/tags" Target="../tags/tag283.xml"/><Relationship Id="rId11" Type="http://schemas.openxmlformats.org/officeDocument/2006/relationships/tags" Target="../tags/tag282.xml"/><Relationship Id="rId10" Type="http://schemas.openxmlformats.org/officeDocument/2006/relationships/tags" Target="../tags/tag281.xml"/><Relationship Id="rId1" Type="http://schemas.openxmlformats.org/officeDocument/2006/relationships/tags" Target="../tags/tag27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0.xml"/><Relationship Id="rId8" Type="http://schemas.openxmlformats.org/officeDocument/2006/relationships/tags" Target="../tags/tag290.xml"/><Relationship Id="rId7" Type="http://schemas.openxmlformats.org/officeDocument/2006/relationships/image" Target="../media/image25.png"/><Relationship Id="rId6" Type="http://schemas.openxmlformats.org/officeDocument/2006/relationships/image" Target="../media/image24.png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" Type="http://schemas.openxmlformats.org/officeDocument/2006/relationships/tags" Target="../tags/tag286.xml"/><Relationship Id="rId1" Type="http://schemas.openxmlformats.org/officeDocument/2006/relationships/tags" Target="../tags/tag28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0.xml"/><Relationship Id="rId8" Type="http://schemas.openxmlformats.org/officeDocument/2006/relationships/tags" Target="../tags/tag296.xml"/><Relationship Id="rId7" Type="http://schemas.openxmlformats.org/officeDocument/2006/relationships/image" Target="../media/image27.png"/><Relationship Id="rId6" Type="http://schemas.openxmlformats.org/officeDocument/2006/relationships/image" Target="../media/image26.png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tags" Target="../tags/tag292.xml"/><Relationship Id="rId1" Type="http://schemas.openxmlformats.org/officeDocument/2006/relationships/tags" Target="../tags/tag29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1.xml"/><Relationship Id="rId3" Type="http://schemas.openxmlformats.org/officeDocument/2006/relationships/tags" Target="../tags/tag299.xml"/><Relationship Id="rId2" Type="http://schemas.openxmlformats.org/officeDocument/2006/relationships/tags" Target="../tags/tag298.xml"/><Relationship Id="rId1" Type="http://schemas.openxmlformats.org/officeDocument/2006/relationships/tags" Target="../tags/tag29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tags" Target="../tags/tag301.xml"/><Relationship Id="rId14" Type="http://schemas.openxmlformats.org/officeDocument/2006/relationships/slideLayout" Target="../slideLayouts/slideLayout30.xml"/><Relationship Id="rId13" Type="http://schemas.openxmlformats.org/officeDocument/2006/relationships/tags" Target="../tags/tag309.xml"/><Relationship Id="rId12" Type="http://schemas.openxmlformats.org/officeDocument/2006/relationships/image" Target="../media/image30.png"/><Relationship Id="rId11" Type="http://schemas.openxmlformats.org/officeDocument/2006/relationships/image" Target="../media/image29.png"/><Relationship Id="rId10" Type="http://schemas.openxmlformats.org/officeDocument/2006/relationships/image" Target="../media/image28.png"/><Relationship Id="rId1" Type="http://schemas.openxmlformats.org/officeDocument/2006/relationships/tags" Target="../tags/tag300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1.xml"/><Relationship Id="rId3" Type="http://schemas.openxmlformats.org/officeDocument/2006/relationships/tags" Target="../tags/tag312.xml"/><Relationship Id="rId2" Type="http://schemas.openxmlformats.org/officeDocument/2006/relationships/tags" Target="../tags/tag311.xml"/><Relationship Id="rId1" Type="http://schemas.openxmlformats.org/officeDocument/2006/relationships/tags" Target="../tags/tag31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" Type="http://schemas.openxmlformats.org/officeDocument/2006/relationships/tags" Target="../tags/tag315.xml"/><Relationship Id="rId2" Type="http://schemas.openxmlformats.org/officeDocument/2006/relationships/tags" Target="../tags/tag314.xml"/><Relationship Id="rId13" Type="http://schemas.openxmlformats.org/officeDocument/2006/relationships/slideLayout" Target="../slideLayouts/slideLayout30.xml"/><Relationship Id="rId12" Type="http://schemas.openxmlformats.org/officeDocument/2006/relationships/tags" Target="../tags/tag322.xml"/><Relationship Id="rId11" Type="http://schemas.openxmlformats.org/officeDocument/2006/relationships/image" Target="../media/image32.png"/><Relationship Id="rId10" Type="http://schemas.openxmlformats.org/officeDocument/2006/relationships/image" Target="../media/image31.png"/><Relationship Id="rId1" Type="http://schemas.openxmlformats.org/officeDocument/2006/relationships/tags" Target="../tags/tag313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1.xml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" Type="http://schemas.openxmlformats.org/officeDocument/2006/relationships/tags" Target="../tags/tag32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334.xml"/><Relationship Id="rId8" Type="http://schemas.openxmlformats.org/officeDocument/2006/relationships/tags" Target="../tags/tag333.xml"/><Relationship Id="rId7" Type="http://schemas.openxmlformats.org/officeDocument/2006/relationships/tags" Target="../tags/tag332.xml"/><Relationship Id="rId6" Type="http://schemas.openxmlformats.org/officeDocument/2006/relationships/tags" Target="../tags/tag331.xml"/><Relationship Id="rId5" Type="http://schemas.openxmlformats.org/officeDocument/2006/relationships/tags" Target="../tags/tag330.xml"/><Relationship Id="rId4" Type="http://schemas.openxmlformats.org/officeDocument/2006/relationships/tags" Target="../tags/tag329.xml"/><Relationship Id="rId3" Type="http://schemas.openxmlformats.org/officeDocument/2006/relationships/tags" Target="../tags/tag328.xml"/><Relationship Id="rId2" Type="http://schemas.openxmlformats.org/officeDocument/2006/relationships/tags" Target="../tags/tag327.xml"/><Relationship Id="rId13" Type="http://schemas.openxmlformats.org/officeDocument/2006/relationships/slideLayout" Target="../slideLayouts/slideLayout30.xml"/><Relationship Id="rId12" Type="http://schemas.openxmlformats.org/officeDocument/2006/relationships/tags" Target="../tags/tag335.xml"/><Relationship Id="rId11" Type="http://schemas.openxmlformats.org/officeDocument/2006/relationships/image" Target="../media/image34.png"/><Relationship Id="rId10" Type="http://schemas.openxmlformats.org/officeDocument/2006/relationships/image" Target="../media/image33.png"/><Relationship Id="rId1" Type="http://schemas.openxmlformats.org/officeDocument/2006/relationships/tags" Target="../tags/tag326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344.xml"/><Relationship Id="rId8" Type="http://schemas.openxmlformats.org/officeDocument/2006/relationships/tags" Target="../tags/tag343.xml"/><Relationship Id="rId7" Type="http://schemas.openxmlformats.org/officeDocument/2006/relationships/tags" Target="../tags/tag342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4" Type="http://schemas.openxmlformats.org/officeDocument/2006/relationships/tags" Target="../tags/tag339.xml"/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3" Type="http://schemas.openxmlformats.org/officeDocument/2006/relationships/slideLayout" Target="../slideLayouts/slideLayout30.xml"/><Relationship Id="rId12" Type="http://schemas.openxmlformats.org/officeDocument/2006/relationships/tags" Target="../tags/tag345.xml"/><Relationship Id="rId11" Type="http://schemas.openxmlformats.org/officeDocument/2006/relationships/image" Target="../media/image36.png"/><Relationship Id="rId10" Type="http://schemas.openxmlformats.org/officeDocument/2006/relationships/image" Target="../media/image35.png"/><Relationship Id="rId1" Type="http://schemas.openxmlformats.org/officeDocument/2006/relationships/tags" Target="../tags/tag33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19.xml"/><Relationship Id="rId8" Type="http://schemas.openxmlformats.org/officeDocument/2006/relationships/tags" Target="../tags/tag218.xml"/><Relationship Id="rId7" Type="http://schemas.openxmlformats.org/officeDocument/2006/relationships/tags" Target="../tags/tag217.x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tags" Target="../tags/tag214.xml"/><Relationship Id="rId3" Type="http://schemas.openxmlformats.org/officeDocument/2006/relationships/tags" Target="../tags/tag213.xml"/><Relationship Id="rId24" Type="http://schemas.openxmlformats.org/officeDocument/2006/relationships/notesSlide" Target="../notesSlides/notesSlide1.xml"/><Relationship Id="rId23" Type="http://schemas.openxmlformats.org/officeDocument/2006/relationships/slideLayout" Target="../slideLayouts/slideLayout35.xml"/><Relationship Id="rId22" Type="http://schemas.openxmlformats.org/officeDocument/2006/relationships/tags" Target="../tags/tag232.xml"/><Relationship Id="rId21" Type="http://schemas.openxmlformats.org/officeDocument/2006/relationships/tags" Target="../tags/tag231.xml"/><Relationship Id="rId20" Type="http://schemas.openxmlformats.org/officeDocument/2006/relationships/tags" Target="../tags/tag230.xml"/><Relationship Id="rId2" Type="http://schemas.openxmlformats.org/officeDocument/2006/relationships/tags" Target="../tags/tag212.xml"/><Relationship Id="rId19" Type="http://schemas.openxmlformats.org/officeDocument/2006/relationships/tags" Target="../tags/tag229.xml"/><Relationship Id="rId18" Type="http://schemas.openxmlformats.org/officeDocument/2006/relationships/tags" Target="../tags/tag228.xml"/><Relationship Id="rId17" Type="http://schemas.openxmlformats.org/officeDocument/2006/relationships/tags" Target="../tags/tag227.xml"/><Relationship Id="rId16" Type="http://schemas.openxmlformats.org/officeDocument/2006/relationships/tags" Target="../tags/tag226.xml"/><Relationship Id="rId15" Type="http://schemas.openxmlformats.org/officeDocument/2006/relationships/tags" Target="../tags/tag225.xml"/><Relationship Id="rId14" Type="http://schemas.openxmlformats.org/officeDocument/2006/relationships/tags" Target="../tags/tag224.xml"/><Relationship Id="rId13" Type="http://schemas.openxmlformats.org/officeDocument/2006/relationships/tags" Target="../tags/tag223.xml"/><Relationship Id="rId12" Type="http://schemas.openxmlformats.org/officeDocument/2006/relationships/tags" Target="../tags/tag222.xml"/><Relationship Id="rId11" Type="http://schemas.openxmlformats.org/officeDocument/2006/relationships/tags" Target="../tags/tag221.xml"/><Relationship Id="rId10" Type="http://schemas.openxmlformats.org/officeDocument/2006/relationships/tags" Target="../tags/tag220.xml"/><Relationship Id="rId1" Type="http://schemas.openxmlformats.org/officeDocument/2006/relationships/tags" Target="../tags/tag21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354.xml"/><Relationship Id="rId8" Type="http://schemas.openxmlformats.org/officeDocument/2006/relationships/tags" Target="../tags/tag353.xml"/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4" Type="http://schemas.openxmlformats.org/officeDocument/2006/relationships/slideLayout" Target="../slideLayouts/slideLayout30.xml"/><Relationship Id="rId13" Type="http://schemas.openxmlformats.org/officeDocument/2006/relationships/tags" Target="../tags/tag355.xml"/><Relationship Id="rId12" Type="http://schemas.openxmlformats.org/officeDocument/2006/relationships/image" Target="../media/image39.png"/><Relationship Id="rId11" Type="http://schemas.openxmlformats.org/officeDocument/2006/relationships/image" Target="../media/image38.png"/><Relationship Id="rId10" Type="http://schemas.openxmlformats.org/officeDocument/2006/relationships/image" Target="../media/image37.png"/><Relationship Id="rId1" Type="http://schemas.openxmlformats.org/officeDocument/2006/relationships/tags" Target="../tags/tag34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tags" Target="../tags/tag357.xml"/><Relationship Id="rId1" Type="http://schemas.openxmlformats.org/officeDocument/2006/relationships/tags" Target="../tags/tag356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1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" Type="http://schemas.openxmlformats.org/officeDocument/2006/relationships/tags" Target="../tags/tag23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7" Type="http://schemas.openxmlformats.org/officeDocument/2006/relationships/tags" Target="../tags/tag23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tags" Target="../tags/tag23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7" Type="http://schemas.openxmlformats.org/officeDocument/2006/relationships/tags" Target="../tags/tag24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" Type="http://schemas.openxmlformats.org/officeDocument/2006/relationships/tags" Target="../tags/tag24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51.xml"/><Relationship Id="rId8" Type="http://schemas.openxmlformats.org/officeDocument/2006/relationships/tags" Target="../tags/tag250.xml"/><Relationship Id="rId7" Type="http://schemas.openxmlformats.org/officeDocument/2006/relationships/image" Target="../media/image15.png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7" Type="http://schemas.openxmlformats.org/officeDocument/2006/relationships/slideLayout" Target="../slideLayouts/slideLayout30.xml"/><Relationship Id="rId16" Type="http://schemas.openxmlformats.org/officeDocument/2006/relationships/tags" Target="../tags/tag257.xml"/><Relationship Id="rId15" Type="http://schemas.openxmlformats.org/officeDocument/2006/relationships/tags" Target="../tags/tag256.xml"/><Relationship Id="rId14" Type="http://schemas.openxmlformats.org/officeDocument/2006/relationships/image" Target="../media/image16.png"/><Relationship Id="rId13" Type="http://schemas.openxmlformats.org/officeDocument/2006/relationships/tags" Target="../tags/tag255.xml"/><Relationship Id="rId12" Type="http://schemas.openxmlformats.org/officeDocument/2006/relationships/tags" Target="../tags/tag254.xml"/><Relationship Id="rId11" Type="http://schemas.openxmlformats.org/officeDocument/2006/relationships/tags" Target="../tags/tag253.xml"/><Relationship Id="rId10" Type="http://schemas.openxmlformats.org/officeDocument/2006/relationships/tags" Target="../tags/tag252.xml"/><Relationship Id="rId1" Type="http://schemas.openxmlformats.org/officeDocument/2006/relationships/tags" Target="../tags/tag244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0.xml"/><Relationship Id="rId5" Type="http://schemas.openxmlformats.org/officeDocument/2006/relationships/tags" Target="../tags/tag260.xml"/><Relationship Id="rId4" Type="http://schemas.openxmlformats.org/officeDocument/2006/relationships/image" Target="../media/image18.png"/><Relationship Id="rId3" Type="http://schemas.openxmlformats.org/officeDocument/2006/relationships/tags" Target="../tags/tag259.xml"/><Relationship Id="rId2" Type="http://schemas.openxmlformats.org/officeDocument/2006/relationships/image" Target="../media/image17.png"/><Relationship Id="rId1" Type="http://schemas.openxmlformats.org/officeDocument/2006/relationships/tags" Target="../tags/tag25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1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" Type="http://schemas.openxmlformats.org/officeDocument/2006/relationships/tags" Target="../tags/tag26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4" Type="http://schemas.openxmlformats.org/officeDocument/2006/relationships/slideLayout" Target="../slideLayouts/slideLayout30.xml"/><Relationship Id="rId13" Type="http://schemas.openxmlformats.org/officeDocument/2006/relationships/tags" Target="../tags/tag273.xml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tags" Target="../tags/tag2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911860" y="1412240"/>
            <a:ext cx="7979410" cy="1249680"/>
          </a:xfrm>
        </p:spPr>
        <p:txBody>
          <a:bodyPr>
            <a:normAutofit/>
          </a:bodyPr>
          <a:lstStyle/>
          <a:p>
            <a:r>
              <a:rPr lang="zh-CN" altLang="en-US" b="1" dirty="0"/>
              <a:t>市场采购</a:t>
            </a:r>
            <a:r>
              <a:rPr lang="zh-CN" altLang="en-US" b="1" dirty="0"/>
              <a:t>流程</a:t>
            </a:r>
            <a:endParaRPr lang="zh-CN" altLang="en-US" b="1" dirty="0"/>
          </a:p>
        </p:txBody>
      </p:sp>
      <p:sp>
        <p:nvSpPr>
          <p:cNvPr id="6" name="公司名"/>
          <p:cNvSpPr>
            <a:spLocks noGrp="1"/>
          </p:cNvSpPr>
          <p:nvPr>
            <p:ph type="body" sz="quarter" idx="17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合力信息技术部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033510" y="2443480"/>
            <a:ext cx="4064000" cy="9144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>
              <a:lnSpc>
                <a:spcPct val="140000"/>
              </a:lnSpc>
            </a:pPr>
            <a:endParaRPr lang="zh-CN" altLang="en-US" sz="24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8" name="Shape 5"/>
          <p:cNvSpPr/>
          <p:nvPr/>
        </p:nvSpPr>
        <p:spPr>
          <a:xfrm>
            <a:off x="1143000" y="3030855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50800" y="0"/>
                </a:moveTo>
                <a:lnTo>
                  <a:pt x="355600" y="0"/>
                </a:lnTo>
                <a:cubicBezTo>
                  <a:pt x="383637" y="0"/>
                  <a:pt x="406400" y="22763"/>
                  <a:pt x="406400" y="50800"/>
                </a:cubicBezTo>
                <a:lnTo>
                  <a:pt x="406400" y="355600"/>
                </a:lnTo>
                <a:cubicBezTo>
                  <a:pt x="406400" y="383637"/>
                  <a:pt x="383637" y="406400"/>
                  <a:pt x="355600" y="406400"/>
                </a:cubicBezTo>
                <a:lnTo>
                  <a:pt x="50800" y="406400"/>
                </a:lnTo>
                <a:cubicBezTo>
                  <a:pt x="22763" y="406400"/>
                  <a:pt x="0" y="383637"/>
                  <a:pt x="0" y="355600"/>
                </a:cubicBezTo>
                <a:lnTo>
                  <a:pt x="0" y="50800"/>
                </a:lnTo>
                <a:cubicBezTo>
                  <a:pt x="0" y="22763"/>
                  <a:pt x="22763" y="0"/>
                  <a:pt x="50800" y="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</p:sp>
      <p:sp>
        <p:nvSpPr>
          <p:cNvPr id="9" name="Shape 6"/>
          <p:cNvSpPr/>
          <p:nvPr/>
        </p:nvSpPr>
        <p:spPr>
          <a:xfrm>
            <a:off x="1219200" y="3107055"/>
            <a:ext cx="152400" cy="1524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177800" y="101600"/>
                </a:moveTo>
                <a:cubicBezTo>
                  <a:pt x="177800" y="59544"/>
                  <a:pt x="143656" y="25400"/>
                  <a:pt x="101600" y="25400"/>
                </a:cubicBezTo>
                <a:cubicBezTo>
                  <a:pt x="59544" y="25400"/>
                  <a:pt x="25400" y="59544"/>
                  <a:pt x="25400" y="101600"/>
                </a:cubicBezTo>
                <a:cubicBezTo>
                  <a:pt x="25400" y="143656"/>
                  <a:pt x="59544" y="177800"/>
                  <a:pt x="101600" y="177800"/>
                </a:cubicBezTo>
                <a:cubicBezTo>
                  <a:pt x="143656" y="177800"/>
                  <a:pt x="177800" y="143656"/>
                  <a:pt x="177800" y="101600"/>
                </a:cubicBezTo>
                <a:close/>
                <a:moveTo>
                  <a:pt x="0" y="101600"/>
                </a:moveTo>
                <a:cubicBezTo>
                  <a:pt x="0" y="45525"/>
                  <a:pt x="45525" y="0"/>
                  <a:pt x="101600" y="0"/>
                </a:cubicBezTo>
                <a:cubicBezTo>
                  <a:pt x="157675" y="0"/>
                  <a:pt x="203200" y="45525"/>
                  <a:pt x="203200" y="101600"/>
                </a:cubicBezTo>
                <a:cubicBezTo>
                  <a:pt x="203200" y="157675"/>
                  <a:pt x="157675" y="203200"/>
                  <a:pt x="101600" y="203200"/>
                </a:cubicBezTo>
                <a:cubicBezTo>
                  <a:pt x="45525" y="203200"/>
                  <a:pt x="0" y="157675"/>
                  <a:pt x="0" y="101600"/>
                </a:cubicBezTo>
                <a:close/>
                <a:moveTo>
                  <a:pt x="101600" y="133350"/>
                </a:moveTo>
                <a:cubicBezTo>
                  <a:pt x="119123" y="133350"/>
                  <a:pt x="133350" y="119123"/>
                  <a:pt x="133350" y="101600"/>
                </a:cubicBezTo>
                <a:cubicBezTo>
                  <a:pt x="133350" y="84077"/>
                  <a:pt x="119123" y="69850"/>
                  <a:pt x="101600" y="69850"/>
                </a:cubicBezTo>
                <a:cubicBezTo>
                  <a:pt x="84077" y="69850"/>
                  <a:pt x="69850" y="84077"/>
                  <a:pt x="69850" y="101600"/>
                </a:cubicBezTo>
                <a:cubicBezTo>
                  <a:pt x="69850" y="119123"/>
                  <a:pt x="84077" y="133350"/>
                  <a:pt x="101600" y="133350"/>
                </a:cubicBezTo>
                <a:close/>
                <a:moveTo>
                  <a:pt x="101600" y="44450"/>
                </a:moveTo>
                <a:cubicBezTo>
                  <a:pt x="133142" y="44450"/>
                  <a:pt x="158750" y="70058"/>
                  <a:pt x="158750" y="101600"/>
                </a:cubicBezTo>
                <a:cubicBezTo>
                  <a:pt x="158750" y="133142"/>
                  <a:pt x="133142" y="158750"/>
                  <a:pt x="101600" y="158750"/>
                </a:cubicBezTo>
                <a:cubicBezTo>
                  <a:pt x="70058" y="158750"/>
                  <a:pt x="44450" y="133142"/>
                  <a:pt x="44450" y="101600"/>
                </a:cubicBezTo>
                <a:cubicBezTo>
                  <a:pt x="44450" y="70058"/>
                  <a:pt x="70058" y="44450"/>
                  <a:pt x="101600" y="44450"/>
                </a:cubicBezTo>
                <a:close/>
                <a:moveTo>
                  <a:pt x="88900" y="101600"/>
                </a:moveTo>
                <a:cubicBezTo>
                  <a:pt x="88900" y="94591"/>
                  <a:pt x="94591" y="88900"/>
                  <a:pt x="101600" y="88900"/>
                </a:cubicBezTo>
                <a:cubicBezTo>
                  <a:pt x="108609" y="88900"/>
                  <a:pt x="114300" y="94591"/>
                  <a:pt x="114300" y="101600"/>
                </a:cubicBezTo>
                <a:cubicBezTo>
                  <a:pt x="114300" y="108609"/>
                  <a:pt x="108609" y="114300"/>
                  <a:pt x="101600" y="114300"/>
                </a:cubicBezTo>
                <a:cubicBezTo>
                  <a:pt x="94591" y="114300"/>
                  <a:pt x="88900" y="108609"/>
                  <a:pt x="88900" y="101600"/>
                </a:cubicBezTo>
                <a:close/>
              </a:path>
            </a:pathLst>
          </a:custGeom>
          <a:solidFill>
            <a:srgbClr val="C8A265"/>
          </a:solidFill>
        </p:spPr>
      </p:sp>
      <p:sp>
        <p:nvSpPr>
          <p:cNvPr id="10" name="Text 7"/>
          <p:cNvSpPr/>
          <p:nvPr/>
        </p:nvSpPr>
        <p:spPr>
          <a:xfrm>
            <a:off x="1562100" y="3068955"/>
            <a:ext cx="1546225" cy="2286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788896"/>
                </a:solidFill>
                <a:latin typeface="MiSans" panose="00000500000000000000" charset="-122"/>
                <a:ea typeface="MiSans" panose="00000500000000000000" charset="-122"/>
                <a:cs typeface="MiSans" pitchFamily="34" charset="-120"/>
              </a:rPr>
              <a:t>提升采购透明度</a:t>
            </a:r>
            <a:endParaRPr lang="en-US" sz="1600" dirty="0"/>
          </a:p>
        </p:txBody>
      </p:sp>
      <p:sp>
        <p:nvSpPr>
          <p:cNvPr id="11" name="Shape 8"/>
          <p:cNvSpPr/>
          <p:nvPr/>
        </p:nvSpPr>
        <p:spPr>
          <a:xfrm>
            <a:off x="1143000" y="3449955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50800" y="0"/>
                </a:moveTo>
                <a:lnTo>
                  <a:pt x="355600" y="0"/>
                </a:lnTo>
                <a:cubicBezTo>
                  <a:pt x="383637" y="0"/>
                  <a:pt x="406400" y="22763"/>
                  <a:pt x="406400" y="50800"/>
                </a:cubicBezTo>
                <a:lnTo>
                  <a:pt x="406400" y="355600"/>
                </a:lnTo>
                <a:cubicBezTo>
                  <a:pt x="406400" y="383637"/>
                  <a:pt x="383637" y="406400"/>
                  <a:pt x="355600" y="406400"/>
                </a:cubicBezTo>
                <a:lnTo>
                  <a:pt x="50800" y="406400"/>
                </a:lnTo>
                <a:cubicBezTo>
                  <a:pt x="22763" y="406400"/>
                  <a:pt x="0" y="383637"/>
                  <a:pt x="0" y="355600"/>
                </a:cubicBezTo>
                <a:lnTo>
                  <a:pt x="0" y="50800"/>
                </a:lnTo>
                <a:cubicBezTo>
                  <a:pt x="0" y="22763"/>
                  <a:pt x="22763" y="0"/>
                  <a:pt x="50800" y="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</p:sp>
      <p:sp>
        <p:nvSpPr>
          <p:cNvPr id="12" name="Shape 9"/>
          <p:cNvSpPr/>
          <p:nvPr/>
        </p:nvSpPr>
        <p:spPr>
          <a:xfrm>
            <a:off x="1219200" y="3526155"/>
            <a:ext cx="152400" cy="1524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25400" y="25400"/>
                </a:moveTo>
                <a:cubicBezTo>
                  <a:pt x="25400" y="18375"/>
                  <a:pt x="19725" y="12700"/>
                  <a:pt x="12700" y="12700"/>
                </a:cubicBezTo>
                <a:cubicBezTo>
                  <a:pt x="5675" y="12700"/>
                  <a:pt x="0" y="18375"/>
                  <a:pt x="0" y="25400"/>
                </a:cubicBezTo>
                <a:lnTo>
                  <a:pt x="0" y="158750"/>
                </a:lnTo>
                <a:cubicBezTo>
                  <a:pt x="0" y="176292"/>
                  <a:pt x="14208" y="190500"/>
                  <a:pt x="31750" y="190500"/>
                </a:cubicBezTo>
                <a:lnTo>
                  <a:pt x="190500" y="190500"/>
                </a:lnTo>
                <a:cubicBezTo>
                  <a:pt x="197525" y="190500"/>
                  <a:pt x="203200" y="184825"/>
                  <a:pt x="203200" y="177800"/>
                </a:cubicBezTo>
                <a:cubicBezTo>
                  <a:pt x="203200" y="170775"/>
                  <a:pt x="197525" y="165100"/>
                  <a:pt x="190500" y="165100"/>
                </a:cubicBezTo>
                <a:lnTo>
                  <a:pt x="31750" y="165100"/>
                </a:lnTo>
                <a:cubicBezTo>
                  <a:pt x="28258" y="165100"/>
                  <a:pt x="25400" y="162243"/>
                  <a:pt x="25400" y="158750"/>
                </a:cubicBezTo>
                <a:lnTo>
                  <a:pt x="25400" y="25400"/>
                </a:lnTo>
                <a:close/>
                <a:moveTo>
                  <a:pt x="186769" y="59769"/>
                </a:moveTo>
                <a:cubicBezTo>
                  <a:pt x="191730" y="54808"/>
                  <a:pt x="191730" y="46752"/>
                  <a:pt x="186769" y="41791"/>
                </a:cubicBezTo>
                <a:cubicBezTo>
                  <a:pt x="181808" y="36830"/>
                  <a:pt x="173752" y="36830"/>
                  <a:pt x="168791" y="41791"/>
                </a:cubicBezTo>
                <a:lnTo>
                  <a:pt x="127000" y="83622"/>
                </a:lnTo>
                <a:lnTo>
                  <a:pt x="104219" y="60881"/>
                </a:lnTo>
                <a:cubicBezTo>
                  <a:pt x="99258" y="55920"/>
                  <a:pt x="91202" y="55920"/>
                  <a:pt x="86241" y="60881"/>
                </a:cubicBezTo>
                <a:lnTo>
                  <a:pt x="48141" y="98981"/>
                </a:lnTo>
                <a:cubicBezTo>
                  <a:pt x="43180" y="103942"/>
                  <a:pt x="43180" y="111998"/>
                  <a:pt x="48141" y="116959"/>
                </a:cubicBezTo>
                <a:cubicBezTo>
                  <a:pt x="53102" y="121920"/>
                  <a:pt x="61158" y="121920"/>
                  <a:pt x="66119" y="116959"/>
                </a:cubicBezTo>
                <a:lnTo>
                  <a:pt x="95250" y="87828"/>
                </a:lnTo>
                <a:lnTo>
                  <a:pt x="118031" y="110609"/>
                </a:lnTo>
                <a:cubicBezTo>
                  <a:pt x="122992" y="115570"/>
                  <a:pt x="131048" y="115570"/>
                  <a:pt x="136009" y="110609"/>
                </a:cubicBezTo>
                <a:lnTo>
                  <a:pt x="186809" y="59809"/>
                </a:lnTo>
                <a:close/>
              </a:path>
            </a:pathLst>
          </a:custGeom>
          <a:solidFill>
            <a:srgbClr val="C8A265"/>
          </a:solidFill>
        </p:spPr>
      </p:sp>
      <p:sp>
        <p:nvSpPr>
          <p:cNvPr id="13" name="Text 10"/>
          <p:cNvSpPr/>
          <p:nvPr/>
        </p:nvSpPr>
        <p:spPr>
          <a:xfrm>
            <a:off x="1562100" y="3488055"/>
            <a:ext cx="1545590" cy="2286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788896"/>
                </a:solidFill>
                <a:latin typeface="MiSans" panose="00000500000000000000" charset="-122"/>
                <a:ea typeface="MiSans" panose="00000500000000000000" charset="-122"/>
                <a:cs typeface="MiSans" pitchFamily="34" charset="-120"/>
              </a:rPr>
              <a:t>实现</a:t>
            </a:r>
            <a:r>
              <a:rPr lang="en-US" sz="1600" dirty="0">
                <a:solidFill>
                  <a:srgbClr val="788896"/>
                </a:solidFill>
                <a:latin typeface="MiSans" panose="00000500000000000000" charset="-122"/>
                <a:ea typeface="MiSans" panose="00000500000000000000" charset="-122"/>
                <a:cs typeface="MiSans" pitchFamily="34" charset="-120"/>
              </a:rPr>
              <a:t>成本管控</a:t>
            </a:r>
            <a:endParaRPr lang="en-US" sz="1600" dirty="0"/>
          </a:p>
        </p:txBody>
      </p:sp>
      <p:sp>
        <p:nvSpPr>
          <p:cNvPr id="14" name="Shape 11"/>
          <p:cNvSpPr/>
          <p:nvPr/>
        </p:nvSpPr>
        <p:spPr>
          <a:xfrm>
            <a:off x="1143000" y="3869055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406400" h="406400">
                <a:moveTo>
                  <a:pt x="50800" y="0"/>
                </a:moveTo>
                <a:lnTo>
                  <a:pt x="355600" y="0"/>
                </a:lnTo>
                <a:cubicBezTo>
                  <a:pt x="383637" y="0"/>
                  <a:pt x="406400" y="22763"/>
                  <a:pt x="406400" y="50800"/>
                </a:cubicBezTo>
                <a:lnTo>
                  <a:pt x="406400" y="355600"/>
                </a:lnTo>
                <a:cubicBezTo>
                  <a:pt x="406400" y="383637"/>
                  <a:pt x="383637" y="406400"/>
                  <a:pt x="355600" y="406400"/>
                </a:cubicBezTo>
                <a:lnTo>
                  <a:pt x="50800" y="406400"/>
                </a:lnTo>
                <a:cubicBezTo>
                  <a:pt x="22763" y="406400"/>
                  <a:pt x="0" y="383637"/>
                  <a:pt x="0" y="355600"/>
                </a:cubicBezTo>
                <a:lnTo>
                  <a:pt x="0" y="50800"/>
                </a:lnTo>
                <a:cubicBezTo>
                  <a:pt x="0" y="22763"/>
                  <a:pt x="22763" y="0"/>
                  <a:pt x="50800" y="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</p:sp>
      <p:sp>
        <p:nvSpPr>
          <p:cNvPr id="15" name="Shape 12"/>
          <p:cNvSpPr/>
          <p:nvPr/>
        </p:nvSpPr>
        <p:spPr>
          <a:xfrm>
            <a:off x="1219200" y="3945255"/>
            <a:ext cx="152400" cy="152400"/>
          </a:xfrm>
          <a:custGeom>
            <a:avLst/>
            <a:gdLst/>
            <a:ahLst/>
            <a:cxnLst/>
            <a:rect l="l" t="t" r="r" b="b"/>
            <a:pathLst>
              <a:path w="203200" h="203200">
                <a:moveTo>
                  <a:pt x="190540" y="76200"/>
                </a:moveTo>
                <a:lnTo>
                  <a:pt x="193675" y="76200"/>
                </a:lnTo>
                <a:cubicBezTo>
                  <a:pt x="198953" y="76200"/>
                  <a:pt x="203200" y="71953"/>
                  <a:pt x="203200" y="66675"/>
                </a:cubicBezTo>
                <a:lnTo>
                  <a:pt x="203200" y="9525"/>
                </a:lnTo>
                <a:cubicBezTo>
                  <a:pt x="203200" y="5675"/>
                  <a:pt x="200898" y="2183"/>
                  <a:pt x="197326" y="714"/>
                </a:cubicBezTo>
                <a:cubicBezTo>
                  <a:pt x="193754" y="-754"/>
                  <a:pt x="189667" y="79"/>
                  <a:pt x="186928" y="2778"/>
                </a:cubicBezTo>
                <a:lnTo>
                  <a:pt x="166410" y="23336"/>
                </a:lnTo>
                <a:cubicBezTo>
                  <a:pt x="148828" y="8771"/>
                  <a:pt x="126206" y="0"/>
                  <a:pt x="101600" y="0"/>
                </a:cubicBezTo>
                <a:cubicBezTo>
                  <a:pt x="50403" y="0"/>
                  <a:pt x="8057" y="37862"/>
                  <a:pt x="1032" y="87114"/>
                </a:cubicBezTo>
                <a:cubicBezTo>
                  <a:pt x="40" y="94059"/>
                  <a:pt x="4842" y="100489"/>
                  <a:pt x="11787" y="101481"/>
                </a:cubicBezTo>
                <a:cubicBezTo>
                  <a:pt x="18733" y="102473"/>
                  <a:pt x="25162" y="97631"/>
                  <a:pt x="26154" y="90726"/>
                </a:cubicBezTo>
                <a:cubicBezTo>
                  <a:pt x="31433" y="53777"/>
                  <a:pt x="63222" y="25400"/>
                  <a:pt x="101600" y="25400"/>
                </a:cubicBezTo>
                <a:cubicBezTo>
                  <a:pt x="119221" y="25400"/>
                  <a:pt x="135414" y="31353"/>
                  <a:pt x="148312" y="41394"/>
                </a:cubicBezTo>
                <a:lnTo>
                  <a:pt x="129778" y="59928"/>
                </a:lnTo>
                <a:cubicBezTo>
                  <a:pt x="127040" y="62667"/>
                  <a:pt x="126246" y="66754"/>
                  <a:pt x="127714" y="70326"/>
                </a:cubicBezTo>
                <a:cubicBezTo>
                  <a:pt x="129183" y="73898"/>
                  <a:pt x="132675" y="76200"/>
                  <a:pt x="136525" y="76200"/>
                </a:cubicBezTo>
                <a:lnTo>
                  <a:pt x="190540" y="76200"/>
                </a:lnTo>
                <a:close/>
                <a:moveTo>
                  <a:pt x="202208" y="116086"/>
                </a:moveTo>
                <a:cubicBezTo>
                  <a:pt x="203200" y="109141"/>
                  <a:pt x="198358" y="102711"/>
                  <a:pt x="191452" y="101719"/>
                </a:cubicBezTo>
                <a:cubicBezTo>
                  <a:pt x="184547" y="100727"/>
                  <a:pt x="178078" y="105569"/>
                  <a:pt x="177086" y="112474"/>
                </a:cubicBezTo>
                <a:cubicBezTo>
                  <a:pt x="171807" y="149384"/>
                  <a:pt x="140017" y="177760"/>
                  <a:pt x="101640" y="177760"/>
                </a:cubicBezTo>
                <a:cubicBezTo>
                  <a:pt x="84018" y="177760"/>
                  <a:pt x="67826" y="171807"/>
                  <a:pt x="54928" y="161766"/>
                </a:cubicBezTo>
                <a:lnTo>
                  <a:pt x="73422" y="143272"/>
                </a:lnTo>
                <a:cubicBezTo>
                  <a:pt x="76160" y="140533"/>
                  <a:pt x="76954" y="136446"/>
                  <a:pt x="75486" y="132874"/>
                </a:cubicBezTo>
                <a:cubicBezTo>
                  <a:pt x="74017" y="129302"/>
                  <a:pt x="70525" y="127000"/>
                  <a:pt x="66675" y="127000"/>
                </a:cubicBezTo>
                <a:lnTo>
                  <a:pt x="9525" y="127000"/>
                </a:lnTo>
                <a:cubicBezTo>
                  <a:pt x="4247" y="127000"/>
                  <a:pt x="0" y="131247"/>
                  <a:pt x="0" y="136525"/>
                </a:cubicBezTo>
                <a:lnTo>
                  <a:pt x="0" y="193675"/>
                </a:lnTo>
                <a:cubicBezTo>
                  <a:pt x="0" y="197525"/>
                  <a:pt x="2302" y="201017"/>
                  <a:pt x="5874" y="202486"/>
                </a:cubicBezTo>
                <a:cubicBezTo>
                  <a:pt x="9446" y="203954"/>
                  <a:pt x="13533" y="203121"/>
                  <a:pt x="16272" y="200422"/>
                </a:cubicBezTo>
                <a:lnTo>
                  <a:pt x="36830" y="179864"/>
                </a:lnTo>
                <a:cubicBezTo>
                  <a:pt x="54372" y="194429"/>
                  <a:pt x="76994" y="203200"/>
                  <a:pt x="101600" y="203200"/>
                </a:cubicBezTo>
                <a:cubicBezTo>
                  <a:pt x="152797" y="203200"/>
                  <a:pt x="195143" y="165338"/>
                  <a:pt x="202168" y="116086"/>
                </a:cubicBezTo>
                <a:close/>
              </a:path>
            </a:pathLst>
          </a:custGeom>
          <a:solidFill>
            <a:srgbClr val="C8A265"/>
          </a:solidFill>
        </p:spPr>
      </p:sp>
      <p:sp>
        <p:nvSpPr>
          <p:cNvPr id="16" name="Text 13"/>
          <p:cNvSpPr/>
          <p:nvPr/>
        </p:nvSpPr>
        <p:spPr>
          <a:xfrm>
            <a:off x="1562100" y="3907155"/>
            <a:ext cx="1667510" cy="2286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788896"/>
                </a:solidFill>
                <a:latin typeface="MiSans" panose="00000500000000000000" charset="-122"/>
                <a:ea typeface="MiSans" panose="00000500000000000000" charset="-122"/>
                <a:cs typeface="MiSans" pitchFamily="34" charset="-120"/>
              </a:rPr>
              <a:t>实现流程自动化</a:t>
            </a:r>
            <a:endParaRPr lang="en-US" sz="1600" dirty="0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330" y="255270"/>
            <a:ext cx="4004310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市场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采购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一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>
            <p:custDataLst>
              <p:tags r:id="rId1"/>
            </p:custDataLst>
          </p:nvPr>
        </p:nvSpPr>
        <p:spPr>
          <a:xfrm>
            <a:off x="1448118" y="5085080"/>
            <a:ext cx="3365500" cy="13538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n>
                <a:noFill/>
                <a:prstDash val="sysDot"/>
              </a:ln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989330" y="980440"/>
            <a:ext cx="7637145" cy="13785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n>
                  <a:noFill/>
                  <a:prstDash val="sysDot"/>
                </a:ln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点击商品选择录入方式（</a:t>
            </a:r>
            <a:r>
              <a:rPr lang="zh-CN" altLang="en-US" sz="1800">
                <a:ln>
                  <a:noFill/>
                  <a:prstDash val="sysDot"/>
                </a:ln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根据实际采购情况选择其中一种录入方式即可</a:t>
            </a:r>
            <a:r>
              <a:rPr lang="zh-CN" altLang="en-US" sz="1800">
                <a:ln>
                  <a:noFill/>
                  <a:prstDash val="sysDot"/>
                </a:ln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）：</a:t>
            </a:r>
            <a:endParaRPr lang="zh-CN" altLang="en-US" sz="1800">
              <a:ln>
                <a:noFill/>
                <a:prstDash val="sysDot"/>
              </a:ln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7" name="标题 1"/>
          <p:cNvSpPr txBox="1"/>
          <p:nvPr>
            <p:custDataLst>
              <p:tags r:id="rId3"/>
            </p:custDataLst>
          </p:nvPr>
        </p:nvSpPr>
        <p:spPr>
          <a:xfrm>
            <a:off x="1919605" y="1484630"/>
            <a:ext cx="2139315" cy="44640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方式一：按件录入</a:t>
            </a:r>
            <a:endParaRPr kumimoji="1" lang="en-US" altLang="zh-CN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>
              <a:lnSpc>
                <a:spcPct val="150000"/>
              </a:lnSpc>
            </a:pPr>
            <a:endParaRPr kumimoji="1" lang="zh-CN" altLang="en-US">
              <a:ln w="12700">
                <a:noFill/>
              </a:ln>
              <a:solidFill>
                <a:schemeClr val="tx1">
                  <a:alpha val="10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8" name="标题 1"/>
          <p:cNvSpPr txBox="1"/>
          <p:nvPr>
            <p:custDataLst>
              <p:tags r:id="rId4"/>
            </p:custDataLst>
          </p:nvPr>
        </p:nvSpPr>
        <p:spPr>
          <a:xfrm>
            <a:off x="7752080" y="1412875"/>
            <a:ext cx="2130425" cy="44640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方式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二：散称录入</a:t>
            </a:r>
            <a:endParaRPr kumimoji="1" lang="en-US" altLang="zh-CN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>
              <a:lnSpc>
                <a:spcPct val="150000"/>
              </a:lnSpc>
            </a:pPr>
            <a:endParaRPr kumimoji="1" lang="zh-CN" altLang="en-US">
              <a:ln w="12700">
                <a:noFill/>
              </a:ln>
              <a:solidFill>
                <a:schemeClr val="tx1">
                  <a:alpha val="10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1448435" y="5471795"/>
            <a:ext cx="3365500" cy="9906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n>
                <a:noFill/>
                <a:prstDash val="sysDot"/>
              </a:ln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0" name="矩形 29"/>
          <p:cNvSpPr/>
          <p:nvPr>
            <p:custDataLst>
              <p:tags r:id="rId6"/>
            </p:custDataLst>
          </p:nvPr>
        </p:nvSpPr>
        <p:spPr>
          <a:xfrm>
            <a:off x="1415415" y="5661025"/>
            <a:ext cx="3365500" cy="9886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n>
                  <a:noFill/>
                  <a:prstDash val="sysDot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录入档口信息、采购单价、单价重量、单件</a:t>
            </a:r>
            <a:r>
              <a:rPr lang="zh-CN" altLang="en-US" sz="1800">
                <a:ln>
                  <a:noFill/>
                  <a:prstDash val="sysDot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去皮</a:t>
            </a:r>
            <a:endParaRPr lang="zh-CN" altLang="en-US" sz="1800">
              <a:ln>
                <a:noFill/>
                <a:prstDash val="sysDot"/>
              </a:ln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1" name="矩形 30"/>
          <p:cNvSpPr/>
          <p:nvPr>
            <p:custDataLst>
              <p:tags r:id="rId7"/>
            </p:custDataLst>
          </p:nvPr>
        </p:nvSpPr>
        <p:spPr>
          <a:xfrm>
            <a:off x="7153910" y="5690235"/>
            <a:ext cx="3893820" cy="102298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n>
                  <a:noFill/>
                  <a:prstDash val="sysDot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录入档口信息、采购单价、损耗</a:t>
            </a:r>
            <a:r>
              <a:rPr lang="zh-CN" altLang="en-US" sz="1800">
                <a:ln>
                  <a:noFill/>
                  <a:prstDash val="sysDot"/>
                </a:ln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率</a:t>
            </a:r>
            <a:endParaRPr lang="zh-CN" altLang="en-US" sz="1800">
              <a:ln>
                <a:noFill/>
                <a:prstDash val="sysDot"/>
              </a:ln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75460" y="1974850"/>
            <a:ext cx="2553335" cy="3642360"/>
          </a:xfrm>
          <a:prstGeom prst="rect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92035" y="1917700"/>
            <a:ext cx="2885440" cy="3695065"/>
          </a:xfrm>
          <a:prstGeom prst="rect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</p:pic>
      <p:grpSp>
        <p:nvGrpSpPr>
          <p:cNvPr id="41" name="组合 40"/>
          <p:cNvGrpSpPr/>
          <p:nvPr>
            <p:custDataLst>
              <p:tags r:id="rId10"/>
            </p:custDataLst>
          </p:nvPr>
        </p:nvGrpSpPr>
        <p:grpSpPr>
          <a:xfrm>
            <a:off x="407035" y="1046480"/>
            <a:ext cx="459105" cy="438150"/>
            <a:chOff x="825" y="2701"/>
            <a:chExt cx="664" cy="676"/>
          </a:xfrm>
        </p:grpSpPr>
        <p:sp>
          <p:nvSpPr>
            <p:cNvPr id="42" name="标题 1"/>
            <p:cNvSpPr txBox="1"/>
            <p:nvPr>
              <p:custDataLst>
                <p:tags r:id="rId11"/>
              </p:custDataLst>
            </p:nvPr>
          </p:nvSpPr>
          <p:spPr>
            <a:xfrm>
              <a:off x="825" y="2713"/>
              <a:ext cx="664" cy="664"/>
            </a:xfrm>
            <a:prstGeom prst="ellipse">
              <a:avLst/>
            </a:prstGeom>
            <a:solidFill>
              <a:srgbClr val="0170C1"/>
            </a:solidFill>
            <a:ln w="12700" cap="sq">
              <a:solidFill>
                <a:srgbClr val="2683C6"/>
              </a:solidFill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3" name="标题 1"/>
            <p:cNvSpPr txBox="1"/>
            <p:nvPr>
              <p:custDataLst>
                <p:tags r:id="rId12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03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330" y="255270"/>
            <a:ext cx="4004310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市场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采购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" name="标题 1"/>
          <p:cNvSpPr txBox="1"/>
          <p:nvPr>
            <p:custDataLst>
              <p:tags r:id="rId1"/>
            </p:custDataLst>
          </p:nvPr>
        </p:nvSpPr>
        <p:spPr>
          <a:xfrm>
            <a:off x="1127125" y="1268730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录入门店采购量</a:t>
            </a:r>
            <a:endParaRPr kumimoji="1" lang="zh-CN" altLang="en-US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2" name="组合 11"/>
          <p:cNvGrpSpPr/>
          <p:nvPr>
            <p:custDataLst>
              <p:tags r:id="rId2"/>
            </p:custDataLst>
          </p:nvPr>
        </p:nvGrpSpPr>
        <p:grpSpPr>
          <a:xfrm>
            <a:off x="576580" y="1328420"/>
            <a:ext cx="4475480" cy="4573270"/>
            <a:chOff x="825" y="2701"/>
            <a:chExt cx="6458" cy="7202"/>
          </a:xfrm>
        </p:grpSpPr>
        <p:sp>
          <p:nvSpPr>
            <p:cNvPr id="13" name="标题 1"/>
            <p:cNvSpPr txBox="1"/>
            <p:nvPr/>
          </p:nvSpPr>
          <p:spPr>
            <a:xfrm>
              <a:off x="955" y="2718"/>
              <a:ext cx="395" cy="694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>
              <p:custDataLst>
                <p:tags r:id="rId3"/>
              </p:custDataLst>
            </p:nvPr>
          </p:nvSpPr>
          <p:spPr>
            <a:xfrm>
              <a:off x="825" y="2713"/>
              <a:ext cx="664" cy="690"/>
            </a:xfrm>
            <a:prstGeom prst="ellipse">
              <a:avLst/>
            </a:prstGeom>
            <a:solidFill>
              <a:srgbClr val="0170C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>
              <p:custDataLst>
                <p:tags r:id="rId4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04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标题 1"/>
            <p:cNvSpPr txBox="1"/>
            <p:nvPr>
              <p:custDataLst>
                <p:tags r:id="rId5"/>
              </p:custDataLst>
            </p:nvPr>
          </p:nvSpPr>
          <p:spPr>
            <a:xfrm>
              <a:off x="1645" y="3471"/>
              <a:ext cx="5638" cy="6432"/>
            </a:xfrm>
            <a:prstGeom prst="rect">
              <a:avLst/>
            </a:prstGeom>
            <a:noFill/>
            <a:ln cap="sq">
              <a:noFill/>
            </a:ln>
          </p:spPr>
          <p:txBody>
            <a:bodyPr vert="horz" wrap="square" lIns="0" tIns="0" rIns="0" bIns="0" rtlCol="0" anchor="t"/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录入方式选择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确认后，系统自动跳转至此界面，录入门店采购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量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indent="0" algn="l" fontAlgn="auto">
                <a:lnSpc>
                  <a:spcPct val="150000"/>
                </a:lnSpc>
                <a:buFont typeface="Wingdings" panose="05000000000000000000" charset="0"/>
                <a:buNone/>
              </a:pP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点击</a:t>
              </a:r>
              <a:r>
                <a:rPr kumimoji="1" lang="en-US" altLang="zh-CN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”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采购录入</a:t>
              </a:r>
              <a:r>
                <a:rPr kumimoji="1" lang="en-US" altLang="zh-CN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“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：录入采购数量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（若是散称录入公斤，若是按件的录入件数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）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录入完成点击确认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18" name="右箭头 17"/>
          <p:cNvSpPr/>
          <p:nvPr/>
        </p:nvSpPr>
        <p:spPr>
          <a:xfrm>
            <a:off x="8332153" y="3213100"/>
            <a:ext cx="471170" cy="18859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一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70315" y="993775"/>
            <a:ext cx="3015615" cy="528764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2545" y="981075"/>
            <a:ext cx="3109595" cy="544830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330" y="255270"/>
            <a:ext cx="4004310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市场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采购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" name="标题 1"/>
          <p:cNvSpPr txBox="1"/>
          <p:nvPr>
            <p:custDataLst>
              <p:tags r:id="rId1"/>
            </p:custDataLst>
          </p:nvPr>
        </p:nvSpPr>
        <p:spPr>
          <a:xfrm>
            <a:off x="1127125" y="1268730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提交采购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</a:t>
            </a:r>
            <a:endParaRPr kumimoji="1" lang="zh-CN" altLang="en-US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2" name="组合 11"/>
          <p:cNvGrpSpPr/>
          <p:nvPr>
            <p:custDataLst>
              <p:tags r:id="rId2"/>
            </p:custDataLst>
          </p:nvPr>
        </p:nvGrpSpPr>
        <p:grpSpPr>
          <a:xfrm>
            <a:off x="576580" y="1328420"/>
            <a:ext cx="4475480" cy="4573270"/>
            <a:chOff x="825" y="2701"/>
            <a:chExt cx="6458" cy="7202"/>
          </a:xfrm>
        </p:grpSpPr>
        <p:sp>
          <p:nvSpPr>
            <p:cNvPr id="13" name="标题 1"/>
            <p:cNvSpPr txBox="1"/>
            <p:nvPr/>
          </p:nvSpPr>
          <p:spPr>
            <a:xfrm>
              <a:off x="955" y="2718"/>
              <a:ext cx="395" cy="694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>
              <p:custDataLst>
                <p:tags r:id="rId3"/>
              </p:custDataLst>
            </p:nvPr>
          </p:nvSpPr>
          <p:spPr>
            <a:xfrm>
              <a:off x="825" y="2713"/>
              <a:ext cx="664" cy="690"/>
            </a:xfrm>
            <a:prstGeom prst="ellipse">
              <a:avLst/>
            </a:prstGeom>
            <a:solidFill>
              <a:srgbClr val="0170C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>
              <p:custDataLst>
                <p:tags r:id="rId4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05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标题 1"/>
            <p:cNvSpPr txBox="1"/>
            <p:nvPr>
              <p:custDataLst>
                <p:tags r:id="rId5"/>
              </p:custDataLst>
            </p:nvPr>
          </p:nvSpPr>
          <p:spPr>
            <a:xfrm>
              <a:off x="1645" y="3471"/>
              <a:ext cx="5638" cy="6432"/>
            </a:xfrm>
            <a:prstGeom prst="rect">
              <a:avLst/>
            </a:prstGeom>
            <a:noFill/>
            <a:ln cap="sq">
              <a:noFill/>
            </a:ln>
          </p:spPr>
          <p:txBody>
            <a:bodyPr vert="horz" wrap="square" lIns="0" tIns="0" rIns="0" bIns="0" rtlCol="0" anchor="t"/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点击</a:t>
              </a:r>
              <a:r>
                <a:rPr kumimoji="1" lang="en-US" altLang="zh-CN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”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已录入</a:t>
              </a:r>
              <a:r>
                <a:rPr kumimoji="1" lang="en-US" altLang="zh-CN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“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indent="0" algn="l" fontAlgn="auto">
                <a:lnSpc>
                  <a:spcPct val="150000"/>
                </a:lnSpc>
                <a:buFont typeface="Wingdings" panose="05000000000000000000" charset="0"/>
                <a:buNone/>
              </a:pP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可修改或提交采购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数据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indent="0" algn="l" fontAlgn="auto">
                <a:lnSpc>
                  <a:spcPct val="150000"/>
                </a:lnSpc>
                <a:buFont typeface="Wingdings" panose="05000000000000000000" charset="0"/>
                <a:buNone/>
              </a:pP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注：此处点击</a:t>
              </a:r>
              <a:r>
                <a:rPr kumimoji="1" lang="en-US" altLang="zh-CN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”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完成采购</a:t>
              </a:r>
              <a:r>
                <a:rPr kumimoji="1" lang="en-US" altLang="zh-CN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“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后数据不允许再修改，若未提交退出，采购数据会在</a:t>
              </a:r>
              <a:r>
                <a:rPr kumimoji="1" lang="en-US" altLang="zh-CN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”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采购中</a:t>
              </a:r>
              <a:r>
                <a:rPr kumimoji="1" lang="en-US" altLang="zh-CN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“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状态，可点击进入继续修改或提交</a:t>
              </a: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一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3520" y="833120"/>
            <a:ext cx="2872740" cy="54222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8115" y="836930"/>
            <a:ext cx="2829560" cy="5418455"/>
          </a:xfrm>
          <a:prstGeom prst="rect">
            <a:avLst/>
          </a:prstGeom>
        </p:spPr>
      </p:pic>
      <p:sp>
        <p:nvSpPr>
          <p:cNvPr id="4" name="右箭头 3"/>
          <p:cNvSpPr/>
          <p:nvPr/>
        </p:nvSpPr>
        <p:spPr>
          <a:xfrm>
            <a:off x="8327708" y="3357245"/>
            <a:ext cx="471170" cy="18859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1585" y="2925445"/>
            <a:ext cx="5882640" cy="2055495"/>
          </a:xfrm>
        </p:spPr>
        <p:txBody>
          <a:bodyPr/>
          <a:lstStyle/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商品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付款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6659880" y="1148715"/>
            <a:ext cx="1977390" cy="1813560"/>
          </a:xfrm>
        </p:spPr>
        <p:txBody>
          <a:bodyPr/>
          <a:lstStyle/>
          <a:p>
            <a:r>
              <a:rPr lang="en-US" altLang="zh-CN"/>
              <a:t>03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330" y="255270"/>
            <a:ext cx="4004310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商品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付款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标题 1"/>
          <p:cNvSpPr txBox="1"/>
          <p:nvPr>
            <p:custDataLst>
              <p:tags r:id="rId1"/>
            </p:custDataLst>
          </p:nvPr>
        </p:nvSpPr>
        <p:spPr>
          <a:xfrm>
            <a:off x="1169670" y="1628775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商品付款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endParaRPr kumimoji="1" lang="en-US" altLang="zh-CN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" name="组合 4"/>
          <p:cNvGrpSpPr/>
          <p:nvPr>
            <p:custDataLst>
              <p:tags r:id="rId2"/>
            </p:custDataLst>
          </p:nvPr>
        </p:nvGrpSpPr>
        <p:grpSpPr>
          <a:xfrm>
            <a:off x="628650" y="1715135"/>
            <a:ext cx="459105" cy="438150"/>
            <a:chOff x="825" y="2701"/>
            <a:chExt cx="664" cy="676"/>
          </a:xfrm>
        </p:grpSpPr>
        <p:sp>
          <p:nvSpPr>
            <p:cNvPr id="9" name="标题 1"/>
            <p:cNvSpPr txBox="1"/>
            <p:nvPr>
              <p:custDataLst>
                <p:tags r:id="rId3"/>
              </p:custDataLst>
            </p:nvPr>
          </p:nvSpPr>
          <p:spPr>
            <a:xfrm>
              <a:off x="825" y="2713"/>
              <a:ext cx="664" cy="664"/>
            </a:xfrm>
            <a:prstGeom prst="ellipse">
              <a:avLst/>
            </a:prstGeom>
            <a:solidFill>
              <a:srgbClr val="0170C1"/>
            </a:solidFill>
            <a:ln w="12700" cap="sq">
              <a:solidFill>
                <a:srgbClr val="2683C6"/>
              </a:solidFill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>
              <p:custDataLst>
                <p:tags r:id="rId4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01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1" name="标题 1"/>
          <p:cNvSpPr txBox="1"/>
          <p:nvPr>
            <p:custDataLst>
              <p:tags r:id="rId5"/>
            </p:custDataLst>
          </p:nvPr>
        </p:nvSpPr>
        <p:spPr>
          <a:xfrm>
            <a:off x="1199515" y="2708910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查看付款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清单</a:t>
            </a:r>
            <a:endParaRPr kumimoji="1" lang="zh-CN" altLang="en-US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2" name="组合 11"/>
          <p:cNvGrpSpPr/>
          <p:nvPr>
            <p:custDataLst>
              <p:tags r:id="rId6"/>
            </p:custDataLst>
          </p:nvPr>
        </p:nvGrpSpPr>
        <p:grpSpPr>
          <a:xfrm>
            <a:off x="648970" y="2768600"/>
            <a:ext cx="4475480" cy="3305810"/>
            <a:chOff x="825" y="2701"/>
            <a:chExt cx="6458" cy="5206"/>
          </a:xfrm>
        </p:grpSpPr>
        <p:sp>
          <p:nvSpPr>
            <p:cNvPr id="13" name="标题 1"/>
            <p:cNvSpPr txBox="1"/>
            <p:nvPr/>
          </p:nvSpPr>
          <p:spPr>
            <a:xfrm>
              <a:off x="955" y="2718"/>
              <a:ext cx="395" cy="518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>
              <p:custDataLst>
                <p:tags r:id="rId7"/>
              </p:custDataLst>
            </p:nvPr>
          </p:nvSpPr>
          <p:spPr>
            <a:xfrm>
              <a:off x="825" y="2713"/>
              <a:ext cx="664" cy="690"/>
            </a:xfrm>
            <a:prstGeom prst="ellipse">
              <a:avLst/>
            </a:prstGeom>
            <a:solidFill>
              <a:srgbClr val="0170C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>
              <p:custDataLst>
                <p:tags r:id="rId8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02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标题 1"/>
            <p:cNvSpPr txBox="1"/>
            <p:nvPr>
              <p:custDataLst>
                <p:tags r:id="rId9"/>
              </p:custDataLst>
            </p:nvPr>
          </p:nvSpPr>
          <p:spPr>
            <a:xfrm>
              <a:off x="1645" y="3471"/>
              <a:ext cx="5638" cy="4142"/>
            </a:xfrm>
            <a:prstGeom prst="rect">
              <a:avLst/>
            </a:prstGeom>
            <a:noFill/>
            <a:ln cap="sq">
              <a:noFill/>
            </a:ln>
          </p:spPr>
          <p:txBody>
            <a:bodyPr vert="horz" wrap="square" lIns="0" tIns="0" rIns="0" bIns="0" rtlCol="0" anchor="t"/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按档口、分类汇总付款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数据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ClrTx/>
                <a:buSzTx/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点击进入：可查看具体商品信息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indent="0" algn="l" fontAlgn="auto">
                <a:lnSpc>
                  <a:spcPct val="150000"/>
                </a:lnSpc>
                <a:buFont typeface="Wingdings" panose="05000000000000000000" charset="0"/>
                <a:buNone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可全选商品提交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结算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indent="0" algn="l" fontAlgn="auto">
                <a:lnSpc>
                  <a:spcPct val="150000"/>
                </a:lnSpc>
                <a:buFont typeface="Wingdings" panose="05000000000000000000" charset="0"/>
                <a:buNone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也可单选商品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结算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ClrTx/>
                <a:buSzTx/>
                <a:buFont typeface="Wingdings" panose="05000000000000000000" charset="0"/>
                <a:buChar char="l"/>
              </a:pP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勾选商品后，点击</a:t>
              </a:r>
              <a:r>
                <a:rPr kumimoji="1" lang="en-US" altLang="zh-CN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”</a:t>
              </a: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结算</a:t>
              </a:r>
              <a:r>
                <a:rPr kumimoji="1" lang="en-US" altLang="zh-CN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“</a:t>
              </a: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即可</a:t>
              </a:r>
              <a:endParaRPr kumimoji="1" lang="zh-CN" altLang="en-US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indent="0" algn="l" fontAlgn="auto">
                <a:lnSpc>
                  <a:spcPct val="150000"/>
                </a:lnSpc>
                <a:buFont typeface="Wingdings" panose="05000000000000000000" charset="0"/>
                <a:buNone/>
              </a:pP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indent="0" algn="l" fontAlgn="auto">
                <a:lnSpc>
                  <a:spcPct val="150000"/>
                </a:lnSpc>
                <a:buFont typeface="Wingdings" panose="05000000000000000000" charset="0"/>
                <a:buNone/>
              </a:pP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注：谁录入的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采购数据谁提交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结算</a:t>
              </a: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18" name="右箭头 17"/>
          <p:cNvSpPr/>
          <p:nvPr/>
        </p:nvSpPr>
        <p:spPr>
          <a:xfrm>
            <a:off x="8276273" y="3352800"/>
            <a:ext cx="471170" cy="18859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一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46980" y="1052830"/>
            <a:ext cx="3145155" cy="52285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87790" y="1052830"/>
            <a:ext cx="2783840" cy="535559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15640" y="1628775"/>
            <a:ext cx="752475" cy="638175"/>
          </a:xfrm>
          <a:prstGeom prst="rect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1585" y="2925445"/>
            <a:ext cx="5882640" cy="2055495"/>
          </a:xfrm>
        </p:spPr>
        <p:txBody>
          <a:bodyPr/>
          <a:lstStyle/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其他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费用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6659880" y="1148715"/>
            <a:ext cx="1977390" cy="1813560"/>
          </a:xfrm>
        </p:spPr>
        <p:txBody>
          <a:bodyPr/>
          <a:lstStyle/>
          <a:p>
            <a:r>
              <a:rPr lang="en-US" altLang="zh-CN"/>
              <a:t>04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330" y="255270"/>
            <a:ext cx="4004310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其他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费用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标题 1"/>
          <p:cNvSpPr txBox="1"/>
          <p:nvPr>
            <p:custDataLst>
              <p:tags r:id="rId1"/>
            </p:custDataLst>
          </p:nvPr>
        </p:nvSpPr>
        <p:spPr>
          <a:xfrm>
            <a:off x="1169670" y="1484630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其他费用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endParaRPr kumimoji="1" lang="en-US" altLang="zh-CN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" name="组合 4"/>
          <p:cNvGrpSpPr/>
          <p:nvPr>
            <p:custDataLst>
              <p:tags r:id="rId2"/>
            </p:custDataLst>
          </p:nvPr>
        </p:nvGrpSpPr>
        <p:grpSpPr>
          <a:xfrm>
            <a:off x="628650" y="1570990"/>
            <a:ext cx="459105" cy="438150"/>
            <a:chOff x="825" y="2701"/>
            <a:chExt cx="664" cy="676"/>
          </a:xfrm>
        </p:grpSpPr>
        <p:sp>
          <p:nvSpPr>
            <p:cNvPr id="9" name="标题 1"/>
            <p:cNvSpPr txBox="1"/>
            <p:nvPr>
              <p:custDataLst>
                <p:tags r:id="rId3"/>
              </p:custDataLst>
            </p:nvPr>
          </p:nvSpPr>
          <p:spPr>
            <a:xfrm>
              <a:off x="825" y="2713"/>
              <a:ext cx="664" cy="664"/>
            </a:xfrm>
            <a:prstGeom prst="ellipse">
              <a:avLst/>
            </a:prstGeom>
            <a:solidFill>
              <a:srgbClr val="0170C1"/>
            </a:solidFill>
            <a:ln w="12700" cap="sq">
              <a:solidFill>
                <a:srgbClr val="2683C6"/>
              </a:solidFill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>
              <p:custDataLst>
                <p:tags r:id="rId4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01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1" name="标题 1"/>
          <p:cNvSpPr txBox="1"/>
          <p:nvPr>
            <p:custDataLst>
              <p:tags r:id="rId5"/>
            </p:custDataLst>
          </p:nvPr>
        </p:nvSpPr>
        <p:spPr>
          <a:xfrm>
            <a:off x="1199515" y="2513965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录入费用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信息</a:t>
            </a:r>
            <a:endParaRPr kumimoji="1" lang="zh-CN" altLang="en-US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2" name="组合 11"/>
          <p:cNvGrpSpPr/>
          <p:nvPr>
            <p:custDataLst>
              <p:tags r:id="rId6"/>
            </p:custDataLst>
          </p:nvPr>
        </p:nvGrpSpPr>
        <p:grpSpPr>
          <a:xfrm>
            <a:off x="648970" y="2624455"/>
            <a:ext cx="4475480" cy="3757930"/>
            <a:chOff x="825" y="2701"/>
            <a:chExt cx="6458" cy="5918"/>
          </a:xfrm>
        </p:grpSpPr>
        <p:sp>
          <p:nvSpPr>
            <p:cNvPr id="13" name="标题 1"/>
            <p:cNvSpPr txBox="1"/>
            <p:nvPr/>
          </p:nvSpPr>
          <p:spPr>
            <a:xfrm>
              <a:off x="955" y="2718"/>
              <a:ext cx="395" cy="590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>
              <p:custDataLst>
                <p:tags r:id="rId7"/>
              </p:custDataLst>
            </p:nvPr>
          </p:nvSpPr>
          <p:spPr>
            <a:xfrm>
              <a:off x="825" y="2713"/>
              <a:ext cx="664" cy="690"/>
            </a:xfrm>
            <a:prstGeom prst="ellipse">
              <a:avLst/>
            </a:prstGeom>
            <a:solidFill>
              <a:srgbClr val="0170C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>
              <p:custDataLst>
                <p:tags r:id="rId8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02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标题 1"/>
            <p:cNvSpPr txBox="1"/>
            <p:nvPr>
              <p:custDataLst>
                <p:tags r:id="rId9"/>
              </p:custDataLst>
            </p:nvPr>
          </p:nvSpPr>
          <p:spPr>
            <a:xfrm>
              <a:off x="1645" y="3471"/>
              <a:ext cx="5638" cy="4828"/>
            </a:xfrm>
            <a:prstGeom prst="rect">
              <a:avLst/>
            </a:prstGeom>
            <a:noFill/>
            <a:ln cap="sq">
              <a:noFill/>
            </a:ln>
          </p:spPr>
          <p:txBody>
            <a:bodyPr vert="horz" wrap="square" lIns="0" tIns="0" rIns="0" bIns="0" rtlCol="0" anchor="t"/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选择课别：选择后可查看该课别当天采购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总量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ClrTx/>
                <a:buSzTx/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选择费用类型：人工费、运输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费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ClrTx/>
                <a:buSzTx/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输入费用金额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即可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ClrTx/>
                <a:buSzTx/>
                <a:buFont typeface="Wingdings" panose="05000000000000000000" charset="0"/>
                <a:buChar char="l"/>
              </a:pP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indent="0" algn="l" fontAlgn="auto">
                <a:lnSpc>
                  <a:spcPct val="150000"/>
                </a:lnSpc>
                <a:buClrTx/>
                <a:buSzTx/>
                <a:buFont typeface="Wingdings" panose="05000000000000000000" charset="0"/>
                <a:buNone/>
              </a:pP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注：其他费用录入，必须是该课别所有商品全部采购完成后，才可录入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费用；</a:t>
              </a: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indent="0" algn="l" fontAlgn="auto">
                <a:lnSpc>
                  <a:spcPct val="150000"/>
                </a:lnSpc>
                <a:buClrTx/>
                <a:buSzTx/>
                <a:buFont typeface="Wingdings" panose="05000000000000000000" charset="0"/>
                <a:buNone/>
              </a:pP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且仅可录入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一次</a:t>
              </a: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一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15640" y="1405255"/>
            <a:ext cx="704850" cy="704850"/>
          </a:xfrm>
          <a:prstGeom prst="rect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80100" y="908685"/>
            <a:ext cx="3456305" cy="580326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927350" y="2925445"/>
            <a:ext cx="5882640" cy="2055495"/>
          </a:xfrm>
        </p:spPr>
        <p:txBody>
          <a:bodyPr/>
          <a:lstStyle/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搬运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6659880" y="1148715"/>
            <a:ext cx="1977390" cy="1813560"/>
          </a:xfrm>
        </p:spPr>
        <p:txBody>
          <a:bodyPr/>
          <a:lstStyle/>
          <a:p>
            <a:r>
              <a:rPr lang="en-US" altLang="zh-CN"/>
              <a:t>05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330" y="255270"/>
            <a:ext cx="4004310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搬运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二维码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标题 1"/>
          <p:cNvSpPr txBox="1"/>
          <p:nvPr>
            <p:custDataLst>
              <p:tags r:id="rId1"/>
            </p:custDataLst>
          </p:nvPr>
        </p:nvSpPr>
        <p:spPr>
          <a:xfrm>
            <a:off x="1169670" y="1484630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二维码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endParaRPr kumimoji="1" lang="en-US" altLang="zh-CN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" name="组合 4"/>
          <p:cNvGrpSpPr/>
          <p:nvPr>
            <p:custDataLst>
              <p:tags r:id="rId2"/>
            </p:custDataLst>
          </p:nvPr>
        </p:nvGrpSpPr>
        <p:grpSpPr>
          <a:xfrm>
            <a:off x="628650" y="1570990"/>
            <a:ext cx="459105" cy="438150"/>
            <a:chOff x="825" y="2701"/>
            <a:chExt cx="664" cy="676"/>
          </a:xfrm>
        </p:grpSpPr>
        <p:sp>
          <p:nvSpPr>
            <p:cNvPr id="9" name="标题 1"/>
            <p:cNvSpPr txBox="1"/>
            <p:nvPr>
              <p:custDataLst>
                <p:tags r:id="rId3"/>
              </p:custDataLst>
            </p:nvPr>
          </p:nvSpPr>
          <p:spPr>
            <a:xfrm>
              <a:off x="825" y="2713"/>
              <a:ext cx="664" cy="664"/>
            </a:xfrm>
            <a:prstGeom prst="ellipse">
              <a:avLst/>
            </a:prstGeom>
            <a:solidFill>
              <a:srgbClr val="0170C1"/>
            </a:solidFill>
            <a:ln w="12700" cap="sq">
              <a:solidFill>
                <a:srgbClr val="2683C6"/>
              </a:solidFill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>
              <p:custDataLst>
                <p:tags r:id="rId4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01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1" name="标题 1"/>
          <p:cNvSpPr txBox="1"/>
          <p:nvPr>
            <p:custDataLst>
              <p:tags r:id="rId5"/>
            </p:custDataLst>
          </p:nvPr>
        </p:nvSpPr>
        <p:spPr>
          <a:xfrm>
            <a:off x="1199515" y="2513965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查看今日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二维码</a:t>
            </a:r>
            <a:endParaRPr kumimoji="1" lang="zh-CN" altLang="en-US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2" name="组合 11"/>
          <p:cNvGrpSpPr/>
          <p:nvPr>
            <p:custDataLst>
              <p:tags r:id="rId6"/>
            </p:custDataLst>
          </p:nvPr>
        </p:nvGrpSpPr>
        <p:grpSpPr>
          <a:xfrm>
            <a:off x="648970" y="2624455"/>
            <a:ext cx="4475480" cy="3554730"/>
            <a:chOff x="825" y="2701"/>
            <a:chExt cx="6458" cy="5598"/>
          </a:xfrm>
        </p:grpSpPr>
        <p:sp>
          <p:nvSpPr>
            <p:cNvPr id="13" name="标题 1"/>
            <p:cNvSpPr txBox="1"/>
            <p:nvPr/>
          </p:nvSpPr>
          <p:spPr>
            <a:xfrm>
              <a:off x="955" y="2718"/>
              <a:ext cx="395" cy="339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>
              <p:custDataLst>
                <p:tags r:id="rId7"/>
              </p:custDataLst>
            </p:nvPr>
          </p:nvSpPr>
          <p:spPr>
            <a:xfrm>
              <a:off x="825" y="2713"/>
              <a:ext cx="664" cy="690"/>
            </a:xfrm>
            <a:prstGeom prst="ellipse">
              <a:avLst/>
            </a:prstGeom>
            <a:solidFill>
              <a:srgbClr val="0170C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>
              <p:custDataLst>
                <p:tags r:id="rId8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02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标题 1"/>
            <p:cNvSpPr txBox="1"/>
            <p:nvPr>
              <p:custDataLst>
                <p:tags r:id="rId9"/>
              </p:custDataLst>
            </p:nvPr>
          </p:nvSpPr>
          <p:spPr>
            <a:xfrm>
              <a:off x="1645" y="3471"/>
              <a:ext cx="5638" cy="4828"/>
            </a:xfrm>
            <a:prstGeom prst="rect">
              <a:avLst/>
            </a:prstGeom>
            <a:noFill/>
            <a:ln cap="sq">
              <a:noFill/>
            </a:ln>
          </p:spPr>
          <p:txBody>
            <a:bodyPr vert="horz" wrap="square" lIns="0" tIns="0" rIns="0" bIns="0" rtlCol="0" anchor="t"/>
            <a:p>
              <a:pPr indent="0" algn="l" fontAlgn="auto">
                <a:lnSpc>
                  <a:spcPct val="150000"/>
                </a:lnSpc>
                <a:buClrTx/>
                <a:buSzTx/>
                <a:buFont typeface="Wingdings" panose="05000000000000000000" charset="0"/>
                <a:buNone/>
              </a:pP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indent="0" algn="l" fontAlgn="auto">
                <a:lnSpc>
                  <a:spcPct val="150000"/>
                </a:lnSpc>
                <a:buClrTx/>
                <a:buSzTx/>
                <a:buFont typeface="Wingdings" panose="05000000000000000000" charset="0"/>
                <a:buNone/>
              </a:pP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二维码每日生成，仅当日有效，每日都需将当日二维码发送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搬运工</a:t>
              </a: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一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71495" y="1484630"/>
            <a:ext cx="704850" cy="714375"/>
          </a:xfrm>
          <a:prstGeom prst="rect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80100" y="1157605"/>
            <a:ext cx="3863340" cy="502158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330" y="255270"/>
            <a:ext cx="4004310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搬运工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搬运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标题 1"/>
          <p:cNvSpPr txBox="1"/>
          <p:nvPr>
            <p:custDataLst>
              <p:tags r:id="rId1"/>
            </p:custDataLst>
          </p:nvPr>
        </p:nvSpPr>
        <p:spPr>
          <a:xfrm>
            <a:off x="1169670" y="1484630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微信扫描二维码</a:t>
            </a:r>
            <a:endParaRPr kumimoji="1" lang="zh-CN" altLang="en-US" sz="2000">
              <a:ln w="12700">
                <a:noFill/>
              </a:ln>
              <a:solidFill>
                <a:srgbClr val="C00000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" name="组合 4"/>
          <p:cNvGrpSpPr/>
          <p:nvPr>
            <p:custDataLst>
              <p:tags r:id="rId2"/>
            </p:custDataLst>
          </p:nvPr>
        </p:nvGrpSpPr>
        <p:grpSpPr>
          <a:xfrm>
            <a:off x="628650" y="1570990"/>
            <a:ext cx="459105" cy="438150"/>
            <a:chOff x="825" y="2701"/>
            <a:chExt cx="664" cy="676"/>
          </a:xfrm>
        </p:grpSpPr>
        <p:sp>
          <p:nvSpPr>
            <p:cNvPr id="9" name="标题 1"/>
            <p:cNvSpPr txBox="1"/>
            <p:nvPr>
              <p:custDataLst>
                <p:tags r:id="rId3"/>
              </p:custDataLst>
            </p:nvPr>
          </p:nvSpPr>
          <p:spPr>
            <a:xfrm>
              <a:off x="825" y="2713"/>
              <a:ext cx="664" cy="664"/>
            </a:xfrm>
            <a:prstGeom prst="ellipse">
              <a:avLst/>
            </a:prstGeom>
            <a:solidFill>
              <a:srgbClr val="0170C1"/>
            </a:solidFill>
            <a:ln w="12700" cap="sq">
              <a:solidFill>
                <a:srgbClr val="2683C6"/>
              </a:solidFill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>
              <p:custDataLst>
                <p:tags r:id="rId4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01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1" name="标题 1"/>
          <p:cNvSpPr txBox="1"/>
          <p:nvPr>
            <p:custDataLst>
              <p:tags r:id="rId5"/>
            </p:custDataLst>
          </p:nvPr>
        </p:nvSpPr>
        <p:spPr>
          <a:xfrm>
            <a:off x="1199515" y="2644140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查看搬运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</a:t>
            </a:r>
            <a:endParaRPr kumimoji="1" lang="zh-CN" altLang="en-US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2" name="组合 11"/>
          <p:cNvGrpSpPr/>
          <p:nvPr>
            <p:custDataLst>
              <p:tags r:id="rId6"/>
            </p:custDataLst>
          </p:nvPr>
        </p:nvGrpSpPr>
        <p:grpSpPr>
          <a:xfrm>
            <a:off x="648970" y="2754630"/>
            <a:ext cx="4475480" cy="2234565"/>
            <a:chOff x="825" y="2701"/>
            <a:chExt cx="6458" cy="3519"/>
          </a:xfrm>
        </p:grpSpPr>
        <p:sp>
          <p:nvSpPr>
            <p:cNvPr id="13" name="标题 1"/>
            <p:cNvSpPr txBox="1"/>
            <p:nvPr/>
          </p:nvSpPr>
          <p:spPr>
            <a:xfrm>
              <a:off x="955" y="2718"/>
              <a:ext cx="395" cy="339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>
              <p:custDataLst>
                <p:tags r:id="rId7"/>
              </p:custDataLst>
            </p:nvPr>
          </p:nvSpPr>
          <p:spPr>
            <a:xfrm>
              <a:off x="825" y="2713"/>
              <a:ext cx="664" cy="690"/>
            </a:xfrm>
            <a:prstGeom prst="ellipse">
              <a:avLst/>
            </a:prstGeom>
            <a:solidFill>
              <a:srgbClr val="0170C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>
              <p:custDataLst>
                <p:tags r:id="rId8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02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标题 1"/>
            <p:cNvSpPr txBox="1"/>
            <p:nvPr>
              <p:custDataLst>
                <p:tags r:id="rId9"/>
              </p:custDataLst>
            </p:nvPr>
          </p:nvSpPr>
          <p:spPr>
            <a:xfrm>
              <a:off x="1645" y="3471"/>
              <a:ext cx="5638" cy="2749"/>
            </a:xfrm>
            <a:prstGeom prst="rect">
              <a:avLst/>
            </a:prstGeom>
            <a:noFill/>
            <a:ln cap="sq">
              <a:noFill/>
            </a:ln>
          </p:spPr>
          <p:txBody>
            <a:bodyPr vert="horz" wrap="square" lIns="0" tIns="0" rIns="0" bIns="0" rtlCol="0" anchor="t"/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按档口查看搬运</a:t>
              </a: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数据</a:t>
              </a:r>
              <a:endParaRPr kumimoji="1" lang="zh-CN" altLang="en-US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点击进入，查看具体门店搬运</a:t>
              </a: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商品</a:t>
              </a:r>
              <a:endParaRPr kumimoji="1" lang="zh-CN" altLang="en-US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勾选商品（支持多选</a:t>
              </a: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全选）</a:t>
              </a:r>
              <a:endParaRPr kumimoji="1" lang="zh-CN" altLang="en-US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点击装车</a:t>
              </a: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即可</a:t>
              </a:r>
              <a:endParaRPr kumimoji="1" lang="zh-CN" altLang="en-US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98745" y="764540"/>
            <a:ext cx="3023235" cy="55822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03970" y="770255"/>
            <a:ext cx="2891790" cy="5576570"/>
          </a:xfrm>
          <a:prstGeom prst="rect">
            <a:avLst/>
          </a:prstGeom>
        </p:spPr>
      </p:pic>
      <p:sp>
        <p:nvSpPr>
          <p:cNvPr id="18" name="右箭头 17"/>
          <p:cNvSpPr/>
          <p:nvPr/>
        </p:nvSpPr>
        <p:spPr>
          <a:xfrm>
            <a:off x="8363268" y="3352800"/>
            <a:ext cx="471170" cy="18859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>
            <p:custDataLst>
              <p:tags r:id="rId1"/>
            </p:custDataLst>
          </p:nvPr>
        </p:nvCxnSpPr>
        <p:spPr>
          <a:xfrm>
            <a:off x="2802225" y="1740303"/>
            <a:ext cx="0" cy="378968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>
            <p:custDataLst>
              <p:tags r:id="rId2"/>
            </p:custDataLst>
          </p:nvPr>
        </p:nvCxnSpPr>
        <p:spPr>
          <a:xfrm>
            <a:off x="5048251" y="1723793"/>
            <a:ext cx="0" cy="348488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>
            <a:off x="9334532" y="1653943"/>
            <a:ext cx="0" cy="355473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814705" y="199390"/>
            <a:ext cx="2784475" cy="1081405"/>
          </a:xfrm>
        </p:spPr>
        <p:txBody>
          <a:bodyPr>
            <a:normAutofit/>
          </a:bodyPr>
          <a:lstStyle/>
          <a:p>
            <a:r>
              <a:rPr lang="zh-CN" altLang="en-US" sz="3200"/>
              <a:t>系统功能模块</a:t>
            </a:r>
            <a:endParaRPr lang="zh-CN" altLang="en-US" sz="3200"/>
          </a:p>
        </p:txBody>
      </p:sp>
      <p:sp>
        <p:nvSpPr>
          <p:cNvPr id="9" name="椭圆 8"/>
          <p:cNvSpPr/>
          <p:nvPr>
            <p:custDataLst>
              <p:tags r:id="rId5"/>
            </p:custDataLst>
          </p:nvPr>
        </p:nvSpPr>
        <p:spPr>
          <a:xfrm>
            <a:off x="3401665" y="2114478"/>
            <a:ext cx="996282" cy="996282"/>
          </a:xfrm>
          <a:prstGeom prst="ellipse">
            <a:avLst/>
          </a:prstGeom>
          <a:gradFill flip="none" rotWithShape="1">
            <a:gsLst>
              <a:gs pos="17000">
                <a:schemeClr val="accent1"/>
              </a:gs>
              <a:gs pos="72000">
                <a:schemeClr val="accent2"/>
              </a:gs>
            </a:gsLst>
            <a:lin ang="13500000" scaled="1"/>
            <a:tileRect/>
          </a:gradFill>
          <a:ln>
            <a:noFill/>
          </a:ln>
          <a:effectLst>
            <a:outerShdw blurRad="190500" dist="190500" dir="2700000" sx="98000" sy="98000" algn="tl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  <a:sym typeface="+mn-ea"/>
              </a:rPr>
              <a:t>02</a:t>
            </a:r>
            <a:endParaRPr lang="en-US" altLang="zh-CN" sz="2800" b="1" dirty="0">
              <a:solidFill>
                <a:srgbClr val="FFFFFF"/>
              </a:solidFill>
              <a:latin typeface="+mn-ea"/>
              <a:sym typeface="+mn-ea"/>
            </a:endParaRPr>
          </a:p>
        </p:txBody>
      </p:sp>
      <p:sp>
        <p:nvSpPr>
          <p:cNvPr id="11" name="椭圆 10"/>
          <p:cNvSpPr/>
          <p:nvPr>
            <p:custDataLst>
              <p:tags r:id="rId6"/>
            </p:custDataLst>
          </p:nvPr>
        </p:nvSpPr>
        <p:spPr>
          <a:xfrm>
            <a:off x="5648962" y="2114478"/>
            <a:ext cx="996282" cy="996282"/>
          </a:xfrm>
          <a:prstGeom prst="ellipse">
            <a:avLst/>
          </a:prstGeom>
          <a:gradFill flip="none" rotWithShape="1">
            <a:gsLst>
              <a:gs pos="17000">
                <a:schemeClr val="accent1"/>
              </a:gs>
              <a:gs pos="72000">
                <a:schemeClr val="accent2"/>
              </a:gs>
            </a:gsLst>
            <a:lin ang="13500000" scaled="1"/>
            <a:tileRect/>
          </a:gradFill>
          <a:ln>
            <a:noFill/>
          </a:ln>
          <a:effectLst>
            <a:outerShdw blurRad="190500" dist="190500" dir="2700000" sx="98000" sy="98000" algn="tl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  <a:sym typeface="+mn-ea"/>
              </a:rPr>
              <a:t>03</a:t>
            </a:r>
            <a:endParaRPr lang="en-US" altLang="zh-CN" sz="2800" b="1" dirty="0">
              <a:solidFill>
                <a:srgbClr val="FFFFFF"/>
              </a:solidFill>
              <a:latin typeface="+mn-ea"/>
              <a:sym typeface="+mn-ea"/>
            </a:endParaRPr>
          </a:p>
        </p:txBody>
      </p:sp>
      <p:sp>
        <p:nvSpPr>
          <p:cNvPr id="13" name="椭圆 12"/>
          <p:cNvSpPr/>
          <p:nvPr>
            <p:custDataLst>
              <p:tags r:id="rId7"/>
            </p:custDataLst>
          </p:nvPr>
        </p:nvSpPr>
        <p:spPr>
          <a:xfrm>
            <a:off x="7896258" y="2114478"/>
            <a:ext cx="996282" cy="996282"/>
          </a:xfrm>
          <a:prstGeom prst="ellipse">
            <a:avLst/>
          </a:prstGeom>
          <a:gradFill flip="none" rotWithShape="1">
            <a:gsLst>
              <a:gs pos="17000">
                <a:schemeClr val="accent1"/>
              </a:gs>
              <a:gs pos="72000">
                <a:schemeClr val="accent2"/>
              </a:gs>
            </a:gsLst>
            <a:lin ang="13500000" scaled="1"/>
            <a:tileRect/>
          </a:gradFill>
          <a:ln>
            <a:noFill/>
          </a:ln>
          <a:effectLst>
            <a:outerShdw blurRad="190500" dist="190500" dir="2700000" sx="98000" sy="98000" algn="tl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  <a:sym typeface="+mn-ea"/>
              </a:rPr>
              <a:t>04</a:t>
            </a:r>
            <a:endParaRPr lang="en-US" altLang="zh-CN" sz="2800" b="1" dirty="0">
              <a:solidFill>
                <a:srgbClr val="FFFFFF"/>
              </a:solidFill>
              <a:latin typeface="+mn-ea"/>
              <a:sym typeface="+mn-ea"/>
            </a:endParaRPr>
          </a:p>
        </p:txBody>
      </p:sp>
      <p:sp>
        <p:nvSpPr>
          <p:cNvPr id="14" name="标题 1"/>
          <p:cNvSpPr txBox="1"/>
          <p:nvPr>
            <p:custDataLst>
              <p:tags r:id="rId8"/>
            </p:custDataLst>
          </p:nvPr>
        </p:nvSpPr>
        <p:spPr>
          <a:xfrm>
            <a:off x="7603490" y="3236595"/>
            <a:ext cx="1573530" cy="775970"/>
          </a:xfrm>
          <a:prstGeom prst="rect">
            <a:avLst/>
          </a:prstGeom>
        </p:spPr>
        <p:txBody>
          <a:bodyPr vert="horz" wrap="square" lIns="90170" tIns="46990" rIns="90170" bIns="46990" rtlCol="0" anchor="t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2"/>
                </a:solidFill>
                <a:latin typeface="+mn-ea"/>
                <a:ea typeface="+mn-ea"/>
                <a:sym typeface="+mn-ea"/>
              </a:rPr>
              <a:t>其他</a:t>
            </a:r>
            <a:r>
              <a:rPr lang="zh-CN" altLang="en-US" sz="2200" dirty="0">
                <a:solidFill>
                  <a:schemeClr val="dk2"/>
                </a:solidFill>
                <a:latin typeface="+mn-ea"/>
                <a:ea typeface="+mn-ea"/>
                <a:sym typeface="+mn-ea"/>
              </a:rPr>
              <a:t>费用</a:t>
            </a:r>
            <a:endParaRPr lang="zh-CN" altLang="en-US" sz="2200" dirty="0">
              <a:solidFill>
                <a:schemeClr val="dk2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2" name="椭圆 1"/>
          <p:cNvSpPr/>
          <p:nvPr>
            <p:custDataLst>
              <p:tags r:id="rId9"/>
            </p:custDataLst>
          </p:nvPr>
        </p:nvSpPr>
        <p:spPr>
          <a:xfrm>
            <a:off x="9941593" y="2114478"/>
            <a:ext cx="996282" cy="996282"/>
          </a:xfrm>
          <a:prstGeom prst="ellipse">
            <a:avLst/>
          </a:prstGeom>
          <a:gradFill flip="none" rotWithShape="1">
            <a:gsLst>
              <a:gs pos="17000">
                <a:schemeClr val="accent1"/>
              </a:gs>
              <a:gs pos="72000">
                <a:schemeClr val="accent2"/>
              </a:gs>
            </a:gsLst>
            <a:lin ang="13500000" scaled="1"/>
            <a:tileRect/>
          </a:gradFill>
          <a:ln>
            <a:noFill/>
          </a:ln>
          <a:effectLst>
            <a:outerShdw blurRad="190500" dist="190500" dir="2700000" sx="98000" sy="98000" algn="tl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  <a:sym typeface="+mn-ea"/>
              </a:rPr>
              <a:t>05</a:t>
            </a:r>
            <a:endParaRPr lang="en-US" altLang="zh-CN" sz="2800" b="1" dirty="0">
              <a:solidFill>
                <a:srgbClr val="FFFFFF"/>
              </a:solidFill>
              <a:latin typeface="+mn-ea"/>
              <a:sym typeface="+mn-ea"/>
            </a:endParaRPr>
          </a:p>
        </p:txBody>
      </p:sp>
      <p:sp>
        <p:nvSpPr>
          <p:cNvPr id="3" name="标题 1"/>
          <p:cNvSpPr txBox="1"/>
          <p:nvPr>
            <p:custDataLst>
              <p:tags r:id="rId10"/>
            </p:custDataLst>
          </p:nvPr>
        </p:nvSpPr>
        <p:spPr>
          <a:xfrm>
            <a:off x="9984105" y="3236595"/>
            <a:ext cx="880745" cy="775970"/>
          </a:xfrm>
          <a:prstGeom prst="rect">
            <a:avLst/>
          </a:prstGeom>
        </p:spPr>
        <p:txBody>
          <a:bodyPr vert="horz" wrap="square" lIns="90170" tIns="46990" rIns="90170" bIns="46990" rtlCol="0" anchor="t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2"/>
                </a:solidFill>
                <a:latin typeface="+mn-ea"/>
                <a:ea typeface="+mn-ea"/>
              </a:rPr>
              <a:t>搬运</a:t>
            </a:r>
            <a:endParaRPr lang="zh-CN" altLang="en-US" sz="2200" dirty="0">
              <a:solidFill>
                <a:schemeClr val="dk2"/>
              </a:solidFill>
              <a:latin typeface="+mn-ea"/>
              <a:ea typeface="+mn-ea"/>
            </a:endParaRPr>
          </a:p>
        </p:txBody>
      </p:sp>
      <p:sp>
        <p:nvSpPr>
          <p:cNvPr id="17" name="标题 1"/>
          <p:cNvSpPr txBox="1"/>
          <p:nvPr>
            <p:custDataLst>
              <p:tags r:id="rId11"/>
            </p:custDataLst>
          </p:nvPr>
        </p:nvSpPr>
        <p:spPr>
          <a:xfrm>
            <a:off x="3183255" y="3236595"/>
            <a:ext cx="1573530" cy="775970"/>
          </a:xfrm>
          <a:prstGeom prst="rect">
            <a:avLst/>
          </a:prstGeom>
        </p:spPr>
        <p:txBody>
          <a:bodyPr vert="horz" wrap="square" lIns="90170" tIns="46990" rIns="90170" bIns="46990" rtlCol="0" anchor="t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2"/>
                </a:solidFill>
                <a:latin typeface="+mn-ea"/>
                <a:ea typeface="+mn-ea"/>
              </a:rPr>
              <a:t>采购</a:t>
            </a:r>
            <a:r>
              <a:rPr lang="zh-CN" altLang="en-US" sz="2200" dirty="0">
                <a:solidFill>
                  <a:schemeClr val="dk2"/>
                </a:solidFill>
                <a:latin typeface="+mn-ea"/>
                <a:ea typeface="+mn-ea"/>
              </a:rPr>
              <a:t>采货</a:t>
            </a:r>
            <a:endParaRPr lang="zh-CN" altLang="en-US" sz="2200" dirty="0">
              <a:solidFill>
                <a:schemeClr val="dk2"/>
              </a:solidFill>
              <a:latin typeface="+mn-ea"/>
              <a:ea typeface="+mn-ea"/>
            </a:endParaRPr>
          </a:p>
        </p:txBody>
      </p:sp>
      <p:sp>
        <p:nvSpPr>
          <p:cNvPr id="19" name="圆角矩形 28"/>
          <p:cNvSpPr/>
          <p:nvPr>
            <p:custDataLst>
              <p:tags r:id="rId12"/>
            </p:custDataLst>
          </p:nvPr>
        </p:nvSpPr>
        <p:spPr>
          <a:xfrm>
            <a:off x="3074035" y="4081780"/>
            <a:ext cx="1824990" cy="767080"/>
          </a:xfrm>
          <a:prstGeom prst="roundRect">
            <a:avLst>
              <a:gd name="adj" fmla="val 6322"/>
            </a:avLst>
          </a:prstGeom>
          <a:solidFill>
            <a:schemeClr val="accent1">
              <a:lumMod val="40000"/>
              <a:lumOff val="60000"/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>
                <a:solidFill>
                  <a:schemeClr val="tx1"/>
                </a:solidFill>
                <a:latin typeface="+mn-ea"/>
                <a:cs typeface="宋体" panose="02010600030101010101" pitchFamily="2" charset="-122"/>
                <a:sym typeface="+mn-ea"/>
              </a:rPr>
              <a:t>录入档口、采购单价、数量</a:t>
            </a:r>
            <a:r>
              <a:rPr lang="zh-CN" altLang="en-US">
                <a:solidFill>
                  <a:schemeClr val="tx1"/>
                </a:solidFill>
                <a:latin typeface="+mn-ea"/>
                <a:cs typeface="宋体" panose="02010600030101010101" pitchFamily="2" charset="-122"/>
                <a:sym typeface="+mn-ea"/>
              </a:rPr>
              <a:t>等</a:t>
            </a:r>
            <a:endParaRPr lang="zh-CN" altLang="en-US">
              <a:solidFill>
                <a:schemeClr val="tx1"/>
              </a:solidFill>
              <a:latin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0" name="圆角矩形 28"/>
          <p:cNvSpPr/>
          <p:nvPr>
            <p:custDataLst>
              <p:tags r:id="rId13"/>
            </p:custDataLst>
          </p:nvPr>
        </p:nvSpPr>
        <p:spPr>
          <a:xfrm>
            <a:off x="5360670" y="4076700"/>
            <a:ext cx="1765935" cy="767080"/>
          </a:xfrm>
          <a:prstGeom prst="roundRect">
            <a:avLst>
              <a:gd name="adj" fmla="val 6322"/>
            </a:avLst>
          </a:prstGeom>
          <a:solidFill>
            <a:schemeClr val="accent1">
              <a:lumMod val="40000"/>
              <a:lumOff val="60000"/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>
                <a:solidFill>
                  <a:schemeClr val="tx1"/>
                </a:solidFill>
                <a:latin typeface="+mn-ea"/>
                <a:cs typeface="宋体" panose="02010600030101010101" pitchFamily="2" charset="-122"/>
                <a:sym typeface="+mn-ea"/>
              </a:rPr>
              <a:t>付采购</a:t>
            </a:r>
            <a:r>
              <a:rPr lang="zh-CN" altLang="en-US">
                <a:solidFill>
                  <a:schemeClr val="tx1"/>
                </a:solidFill>
                <a:latin typeface="+mn-ea"/>
                <a:cs typeface="宋体" panose="02010600030101010101" pitchFamily="2" charset="-122"/>
                <a:sym typeface="+mn-ea"/>
              </a:rPr>
              <a:t>款</a:t>
            </a:r>
            <a:endParaRPr lang="zh-CN" altLang="en-US">
              <a:solidFill>
                <a:schemeClr val="tx1"/>
              </a:solidFill>
              <a:latin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1" name="圆角矩形 28"/>
          <p:cNvSpPr/>
          <p:nvPr>
            <p:custDataLst>
              <p:tags r:id="rId14"/>
            </p:custDataLst>
          </p:nvPr>
        </p:nvSpPr>
        <p:spPr>
          <a:xfrm>
            <a:off x="7536815" y="4085590"/>
            <a:ext cx="1677035" cy="735330"/>
          </a:xfrm>
          <a:prstGeom prst="roundRect">
            <a:avLst>
              <a:gd name="adj" fmla="val 6322"/>
            </a:avLst>
          </a:prstGeom>
          <a:solidFill>
            <a:schemeClr val="accent1">
              <a:lumMod val="40000"/>
              <a:lumOff val="60000"/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>
                <a:solidFill>
                  <a:schemeClr val="tx1"/>
                </a:solidFill>
                <a:latin typeface="+mn-ea"/>
                <a:cs typeface="宋体" panose="02010600030101010101" pitchFamily="2" charset="-122"/>
                <a:sym typeface="+mn-ea"/>
              </a:rPr>
              <a:t>搬运费、人工费</a:t>
            </a:r>
            <a:r>
              <a:rPr lang="zh-CN" altLang="en-US">
                <a:solidFill>
                  <a:schemeClr val="tx1"/>
                </a:solidFill>
                <a:latin typeface="+mn-ea"/>
                <a:cs typeface="宋体" panose="02010600030101010101" pitchFamily="2" charset="-122"/>
                <a:sym typeface="+mn-ea"/>
              </a:rPr>
              <a:t>录入</a:t>
            </a:r>
            <a:endParaRPr lang="zh-CN" altLang="en-US">
              <a:solidFill>
                <a:schemeClr val="tx1"/>
              </a:solidFill>
              <a:latin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5" name="圆角矩形 28"/>
          <p:cNvSpPr/>
          <p:nvPr>
            <p:custDataLst>
              <p:tags r:id="rId15"/>
            </p:custDataLst>
          </p:nvPr>
        </p:nvSpPr>
        <p:spPr>
          <a:xfrm>
            <a:off x="9624060" y="4074160"/>
            <a:ext cx="1835785" cy="725805"/>
          </a:xfrm>
          <a:prstGeom prst="roundRect">
            <a:avLst>
              <a:gd name="adj" fmla="val 6322"/>
            </a:avLst>
          </a:prstGeom>
          <a:solidFill>
            <a:schemeClr val="accent1">
              <a:lumMod val="40000"/>
              <a:lumOff val="60000"/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>
                <a:solidFill>
                  <a:schemeClr val="tx1"/>
                </a:solidFill>
                <a:latin typeface="+mn-ea"/>
                <a:cs typeface="宋体" panose="02010600030101010101" pitchFamily="2" charset="-122"/>
                <a:sym typeface="+mn-ea"/>
              </a:rPr>
              <a:t>搬运进度</a:t>
            </a:r>
            <a:r>
              <a:rPr lang="zh-CN" altLang="en-US">
                <a:solidFill>
                  <a:schemeClr val="tx1"/>
                </a:solidFill>
                <a:latin typeface="+mn-ea"/>
                <a:cs typeface="宋体" panose="02010600030101010101" pitchFamily="2" charset="-122"/>
                <a:sym typeface="+mn-ea"/>
              </a:rPr>
              <a:t>查看</a:t>
            </a:r>
            <a:endParaRPr lang="zh-CN" altLang="en-US">
              <a:solidFill>
                <a:schemeClr val="tx1"/>
              </a:solidFill>
              <a:latin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7" name="标题 1"/>
          <p:cNvSpPr txBox="1"/>
          <p:nvPr>
            <p:custDataLst>
              <p:tags r:id="rId16"/>
            </p:custDataLst>
          </p:nvPr>
        </p:nvSpPr>
        <p:spPr>
          <a:xfrm>
            <a:off x="5412740" y="3236595"/>
            <a:ext cx="1573530" cy="775970"/>
          </a:xfrm>
          <a:prstGeom prst="rect">
            <a:avLst/>
          </a:prstGeom>
        </p:spPr>
        <p:txBody>
          <a:bodyPr vert="horz" wrap="square" lIns="90170" tIns="46990" rIns="90170" bIns="46990" rtlCol="0" anchor="t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2"/>
                </a:solidFill>
                <a:latin typeface="+mn-ea"/>
                <a:ea typeface="+mn-ea"/>
              </a:rPr>
              <a:t>商品</a:t>
            </a:r>
            <a:r>
              <a:rPr lang="zh-CN" altLang="en-US" sz="2200" dirty="0">
                <a:solidFill>
                  <a:schemeClr val="dk2"/>
                </a:solidFill>
                <a:latin typeface="+mn-ea"/>
                <a:ea typeface="+mn-ea"/>
              </a:rPr>
              <a:t>付款</a:t>
            </a:r>
            <a:endParaRPr lang="zh-CN" altLang="en-US" sz="2200" dirty="0">
              <a:solidFill>
                <a:schemeClr val="dk2"/>
              </a:solidFill>
              <a:latin typeface="+mn-ea"/>
              <a:ea typeface="+mn-ea"/>
            </a:endParaRPr>
          </a:p>
        </p:txBody>
      </p:sp>
      <p:sp>
        <p:nvSpPr>
          <p:cNvPr id="5" name="椭圆 4"/>
          <p:cNvSpPr/>
          <p:nvPr>
            <p:custDataLst>
              <p:tags r:id="rId17"/>
            </p:custDataLst>
          </p:nvPr>
        </p:nvSpPr>
        <p:spPr>
          <a:xfrm>
            <a:off x="1267430" y="2116383"/>
            <a:ext cx="996282" cy="996282"/>
          </a:xfrm>
          <a:prstGeom prst="ellipse">
            <a:avLst/>
          </a:prstGeom>
          <a:gradFill flip="none" rotWithShape="1">
            <a:gsLst>
              <a:gs pos="17000">
                <a:schemeClr val="accent1"/>
              </a:gs>
              <a:gs pos="72000">
                <a:schemeClr val="accent2"/>
              </a:gs>
            </a:gsLst>
            <a:lin ang="13500000" scaled="1"/>
            <a:tileRect/>
          </a:gradFill>
          <a:ln>
            <a:noFill/>
          </a:ln>
          <a:effectLst>
            <a:outerShdw blurRad="190500" dist="190500" dir="2700000" sx="98000" sy="98000" algn="tl" rotWithShape="0">
              <a:schemeClr val="accent2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+mn-ea"/>
                <a:sym typeface="+mn-ea"/>
              </a:rPr>
              <a:t>01</a:t>
            </a:r>
            <a:endParaRPr lang="en-US" altLang="zh-CN" sz="2800" b="1" dirty="0">
              <a:solidFill>
                <a:srgbClr val="FFFFFF"/>
              </a:solidFill>
              <a:latin typeface="+mn-ea"/>
              <a:sym typeface="+mn-ea"/>
            </a:endParaRPr>
          </a:p>
        </p:txBody>
      </p:sp>
      <p:cxnSp>
        <p:nvCxnSpPr>
          <p:cNvPr id="7" name="直接连接符 6"/>
          <p:cNvCxnSpPr/>
          <p:nvPr>
            <p:custDataLst>
              <p:tags r:id="rId18"/>
            </p:custDataLst>
          </p:nvPr>
        </p:nvCxnSpPr>
        <p:spPr>
          <a:xfrm>
            <a:off x="7294912" y="1653943"/>
            <a:ext cx="0" cy="355473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>
            <p:custDataLst>
              <p:tags r:id="rId19"/>
            </p:custDataLst>
          </p:nvPr>
        </p:nvSpPr>
        <p:spPr>
          <a:xfrm>
            <a:off x="1055370" y="3236595"/>
            <a:ext cx="1584960" cy="604520"/>
          </a:xfrm>
          <a:prstGeom prst="rect">
            <a:avLst/>
          </a:prstGeom>
        </p:spPr>
        <p:txBody>
          <a:bodyPr vert="horz" wrap="square" lIns="90170" tIns="46990" rIns="90170" bIns="46990" rtlCol="0" anchor="t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2"/>
                </a:solidFill>
                <a:latin typeface="+mn-ea"/>
                <a:ea typeface="+mn-ea"/>
              </a:rPr>
              <a:t>商品</a:t>
            </a:r>
            <a:r>
              <a:rPr lang="zh-CN" altLang="en-US" sz="2200" dirty="0">
                <a:solidFill>
                  <a:schemeClr val="dk2"/>
                </a:solidFill>
                <a:latin typeface="+mn-ea"/>
                <a:ea typeface="+mn-ea"/>
              </a:rPr>
              <a:t>维护</a:t>
            </a:r>
            <a:endParaRPr lang="zh-CN" altLang="en-US" sz="2200" dirty="0">
              <a:solidFill>
                <a:schemeClr val="dk2"/>
              </a:solidFill>
              <a:latin typeface="+mn-ea"/>
              <a:ea typeface="+mn-ea"/>
            </a:endParaRPr>
          </a:p>
        </p:txBody>
      </p:sp>
      <p:sp>
        <p:nvSpPr>
          <p:cNvPr id="10" name="圆角矩形 28"/>
          <p:cNvSpPr/>
          <p:nvPr>
            <p:custDataLst>
              <p:tags r:id="rId20"/>
            </p:custDataLst>
          </p:nvPr>
        </p:nvSpPr>
        <p:spPr>
          <a:xfrm>
            <a:off x="941705" y="4076700"/>
            <a:ext cx="1702435" cy="767080"/>
          </a:xfrm>
          <a:prstGeom prst="roundRect">
            <a:avLst>
              <a:gd name="adj" fmla="val 6322"/>
            </a:avLst>
          </a:prstGeom>
          <a:solidFill>
            <a:schemeClr val="accent1">
              <a:lumMod val="40000"/>
              <a:lumOff val="60000"/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>
                <a:solidFill>
                  <a:schemeClr val="tx1"/>
                </a:solidFill>
                <a:latin typeface="+mn-ea"/>
                <a:cs typeface="宋体" panose="02010600030101010101" pitchFamily="2" charset="-122"/>
                <a:sym typeface="+mn-ea"/>
              </a:rPr>
              <a:t>维护市场采购</a:t>
            </a:r>
            <a:r>
              <a:rPr lang="zh-CN" altLang="en-US">
                <a:solidFill>
                  <a:schemeClr val="tx1"/>
                </a:solidFill>
                <a:latin typeface="+mn-ea"/>
                <a:cs typeface="宋体" panose="02010600030101010101" pitchFamily="2" charset="-122"/>
                <a:sym typeface="+mn-ea"/>
              </a:rPr>
              <a:t>商品清单</a:t>
            </a:r>
            <a:endParaRPr lang="zh-CN" altLang="en-US">
              <a:solidFill>
                <a:schemeClr val="tx1"/>
              </a:solidFill>
              <a:latin typeface="+mn-ea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2" name="标题"/>
          <p:cNvSpPr>
            <a:spLocks noGrp="1"/>
          </p:cNvSpPr>
          <p:nvPr>
            <p:custDataLst>
              <p:tags r:id="rId21"/>
            </p:custDataLst>
          </p:nvPr>
        </p:nvSpPr>
        <p:spPr>
          <a:xfrm>
            <a:off x="3599815" y="199390"/>
            <a:ext cx="4607560" cy="108140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solidFill>
                  <a:schemeClr val="accent2">
                    <a:lumMod val="40000"/>
                    <a:lumOff val="60000"/>
                  </a:schemeClr>
                </a:solidFill>
              </a:rPr>
              <a:t>FUNCTION</a:t>
            </a:r>
            <a:endParaRPr lang="en-US" altLang="zh-CN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custDataLst>
      <p:tags r:id="rId2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330" y="255270"/>
            <a:ext cx="4004310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采购查看搬运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进度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标题 1"/>
          <p:cNvSpPr txBox="1"/>
          <p:nvPr>
            <p:custDataLst>
              <p:tags r:id="rId1"/>
            </p:custDataLst>
          </p:nvPr>
        </p:nvSpPr>
        <p:spPr>
          <a:xfrm>
            <a:off x="1169670" y="1845310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搬运进度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endParaRPr kumimoji="1" lang="en-US" altLang="zh-CN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" name="组合 4"/>
          <p:cNvGrpSpPr/>
          <p:nvPr>
            <p:custDataLst>
              <p:tags r:id="rId2"/>
            </p:custDataLst>
          </p:nvPr>
        </p:nvGrpSpPr>
        <p:grpSpPr>
          <a:xfrm>
            <a:off x="628650" y="1931670"/>
            <a:ext cx="459105" cy="438150"/>
            <a:chOff x="825" y="2701"/>
            <a:chExt cx="664" cy="676"/>
          </a:xfrm>
        </p:grpSpPr>
        <p:sp>
          <p:nvSpPr>
            <p:cNvPr id="9" name="标题 1"/>
            <p:cNvSpPr txBox="1"/>
            <p:nvPr>
              <p:custDataLst>
                <p:tags r:id="rId3"/>
              </p:custDataLst>
            </p:nvPr>
          </p:nvSpPr>
          <p:spPr>
            <a:xfrm>
              <a:off x="825" y="2713"/>
              <a:ext cx="664" cy="664"/>
            </a:xfrm>
            <a:prstGeom prst="ellipse">
              <a:avLst/>
            </a:prstGeom>
            <a:solidFill>
              <a:srgbClr val="0170C1"/>
            </a:solidFill>
            <a:ln w="12700" cap="sq">
              <a:solidFill>
                <a:srgbClr val="2683C6"/>
              </a:solidFill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>
              <p:custDataLst>
                <p:tags r:id="rId4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01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1" name="标题 1"/>
          <p:cNvSpPr txBox="1"/>
          <p:nvPr>
            <p:custDataLst>
              <p:tags r:id="rId5"/>
            </p:custDataLst>
          </p:nvPr>
        </p:nvSpPr>
        <p:spPr>
          <a:xfrm>
            <a:off x="1199515" y="3004820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查看搬运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</a:t>
            </a:r>
            <a:endParaRPr kumimoji="1" lang="zh-CN" altLang="en-US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2" name="组合 11"/>
          <p:cNvGrpSpPr/>
          <p:nvPr>
            <p:custDataLst>
              <p:tags r:id="rId6"/>
            </p:custDataLst>
          </p:nvPr>
        </p:nvGrpSpPr>
        <p:grpSpPr>
          <a:xfrm>
            <a:off x="648970" y="3115310"/>
            <a:ext cx="4475480" cy="2234565"/>
            <a:chOff x="825" y="2701"/>
            <a:chExt cx="6458" cy="3519"/>
          </a:xfrm>
        </p:grpSpPr>
        <p:sp>
          <p:nvSpPr>
            <p:cNvPr id="13" name="标题 1"/>
            <p:cNvSpPr txBox="1"/>
            <p:nvPr/>
          </p:nvSpPr>
          <p:spPr>
            <a:xfrm>
              <a:off x="955" y="2718"/>
              <a:ext cx="395" cy="219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>
              <p:custDataLst>
                <p:tags r:id="rId7"/>
              </p:custDataLst>
            </p:nvPr>
          </p:nvSpPr>
          <p:spPr>
            <a:xfrm>
              <a:off x="825" y="2713"/>
              <a:ext cx="664" cy="690"/>
            </a:xfrm>
            <a:prstGeom prst="ellipse">
              <a:avLst/>
            </a:prstGeom>
            <a:solidFill>
              <a:srgbClr val="0170C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>
              <p:custDataLst>
                <p:tags r:id="rId8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02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标题 1"/>
            <p:cNvSpPr txBox="1"/>
            <p:nvPr>
              <p:custDataLst>
                <p:tags r:id="rId9"/>
              </p:custDataLst>
            </p:nvPr>
          </p:nvSpPr>
          <p:spPr>
            <a:xfrm>
              <a:off x="1645" y="3471"/>
              <a:ext cx="5638" cy="2749"/>
            </a:xfrm>
            <a:prstGeom prst="rect">
              <a:avLst/>
            </a:prstGeom>
            <a:noFill/>
            <a:ln cap="sq">
              <a:noFill/>
            </a:ln>
          </p:spPr>
          <p:txBody>
            <a:bodyPr vert="horz" wrap="square" lIns="0" tIns="0" rIns="0" bIns="0" rtlCol="0" anchor="t"/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按档口查看搬运</a:t>
              </a: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数据</a:t>
              </a:r>
              <a:endParaRPr kumimoji="1" lang="zh-CN" altLang="en-US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点击进入，查看具体门店搬运</a:t>
              </a:r>
              <a:r>
                <a:rPr kumimoji="1" lang="zh-CN" altLang="en-US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商品</a:t>
              </a:r>
              <a:endParaRPr kumimoji="1" lang="zh-CN" altLang="en-US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三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18" name="右箭头 17"/>
          <p:cNvSpPr/>
          <p:nvPr/>
        </p:nvSpPr>
        <p:spPr>
          <a:xfrm>
            <a:off x="8147368" y="3285490"/>
            <a:ext cx="471170" cy="18859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59785" y="1845945"/>
            <a:ext cx="790575" cy="685800"/>
          </a:xfrm>
          <a:prstGeom prst="rect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03190" y="833120"/>
            <a:ext cx="2865755" cy="52089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69985" y="833120"/>
            <a:ext cx="3108325" cy="528193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署名"/>
          <p:cNvSpPr>
            <a:spLocks noGrp="1"/>
          </p:cNvSpPr>
          <p:nvPr>
            <p:ph type="body" sz="quarter" idx="17"/>
            <p:custDataLst>
              <p:tags r:id="rId1"/>
            </p:custDataLst>
          </p:nvPr>
        </p:nvSpPr>
        <p:spPr/>
        <p:txBody>
          <a:bodyPr>
            <a:normAutofit fontScale="60000"/>
          </a:bodyPr>
          <a:lstStyle/>
          <a:p>
            <a:endParaRPr>
              <a:sym typeface="+mn-ea"/>
            </a:endParaRPr>
          </a:p>
          <a:p>
            <a:r>
              <a:rPr sz="2285">
                <a:sym typeface="+mn-ea"/>
              </a:rPr>
              <a:t>合力信息技术部</a:t>
            </a:r>
            <a:endParaRPr lang="zh-CN" altLang="en-US" sz="2285"/>
          </a:p>
          <a:p>
            <a:endParaRPr lang="en-US" altLang="zh-CN" sz="2285"/>
          </a:p>
        </p:txBody>
      </p:sp>
      <p:sp>
        <p:nvSpPr>
          <p:cNvPr id="5" name="文本框 4"/>
          <p:cNvSpPr txBox="1"/>
          <p:nvPr/>
        </p:nvSpPr>
        <p:spPr>
          <a:xfrm>
            <a:off x="1393190" y="2150110"/>
            <a:ext cx="5225415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6000" b="1" kern="100" dirty="0">
                <a:effectLst/>
                <a:latin typeface="+mj-ea"/>
                <a:ea typeface="+mj-ea"/>
                <a:cs typeface="江城圆体 400W" panose="020B0500000000000000" pitchFamily="34" charset="-122"/>
              </a:rPr>
              <a:t>感谢您的观看</a:t>
            </a:r>
            <a:endParaRPr lang="zh-CN" altLang="en-US" sz="6000" b="1" kern="100" dirty="0">
              <a:effectLst/>
              <a:latin typeface="+mj-ea"/>
              <a:ea typeface="+mj-ea"/>
              <a:cs typeface="江城圆体 400W" panose="020B0500000000000000" pitchFamily="3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231765" y="3020060"/>
            <a:ext cx="5882640" cy="2055495"/>
          </a:xfrm>
        </p:spPr>
        <p:txBody>
          <a:bodyPr/>
          <a:lstStyle/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市场采购清单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维护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6659880" y="1148715"/>
            <a:ext cx="1977390" cy="1813560"/>
          </a:xfrm>
        </p:spPr>
        <p:txBody>
          <a:bodyPr/>
          <a:lstStyle/>
          <a:p>
            <a:r>
              <a:rPr lang="en-US" altLang="zh-CN"/>
              <a:t>01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013" y="255270"/>
            <a:ext cx="3076575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路径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 b="1">
                <a:solidFill>
                  <a:schemeClr val="bg1"/>
                </a:solidFill>
              </a:rPr>
              <a:t>一</a:t>
            </a:r>
            <a:endParaRPr lang="zh-CN" altLang="en-US" sz="2800" b="1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7735" y="10985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右箭头 8"/>
          <p:cNvSpPr/>
          <p:nvPr>
            <p:custDataLst>
              <p:tags r:id="rId1"/>
            </p:custDataLst>
          </p:nvPr>
        </p:nvSpPr>
        <p:spPr>
          <a:xfrm>
            <a:off x="3863340" y="3678555"/>
            <a:ext cx="533400" cy="12890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>
            <p:custDataLst>
              <p:tags r:id="rId2"/>
            </p:custDataLst>
          </p:nvPr>
        </p:nvSpPr>
        <p:spPr>
          <a:xfrm>
            <a:off x="8013065" y="3678555"/>
            <a:ext cx="533400" cy="12890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45490" y="873125"/>
            <a:ext cx="6192520" cy="46037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路径：【钉钉工作台—采购管理】—点击【市场采货】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470" y="1384935"/>
            <a:ext cx="2707005" cy="521589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0125" y="1447165"/>
            <a:ext cx="3034665" cy="506285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4105" y="1433830"/>
            <a:ext cx="3000375" cy="512254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013" y="255270"/>
            <a:ext cx="3076575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市场采购商品维护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800" b="1">
                <a:solidFill>
                  <a:schemeClr val="bg1"/>
                </a:solidFill>
              </a:rPr>
              <a:t>二</a:t>
            </a:r>
            <a:endParaRPr lang="zh-CN" altLang="en-US" sz="2800" b="1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7735" y="10985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9" name="右箭头 8"/>
          <p:cNvSpPr/>
          <p:nvPr>
            <p:custDataLst>
              <p:tags r:id="rId1"/>
            </p:custDataLst>
          </p:nvPr>
        </p:nvSpPr>
        <p:spPr>
          <a:xfrm>
            <a:off x="3863340" y="3678555"/>
            <a:ext cx="533400" cy="12890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>
            <p:custDataLst>
              <p:tags r:id="rId2"/>
            </p:custDataLst>
          </p:nvPr>
        </p:nvSpPr>
        <p:spPr>
          <a:xfrm>
            <a:off x="7896225" y="3644900"/>
            <a:ext cx="533400" cy="12890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45490" y="873125"/>
            <a:ext cx="7592060" cy="46037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点击【商品清单】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—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可查看各分类商品清单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—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点击进入可查看具体商品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信息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55" y="1433830"/>
            <a:ext cx="3066415" cy="5257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3430" y="1414780"/>
            <a:ext cx="3139440" cy="52000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3925" y="1367155"/>
            <a:ext cx="3159125" cy="524764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330" y="255270"/>
            <a:ext cx="4004310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市场采购商品维护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标题 1"/>
          <p:cNvSpPr txBox="1"/>
          <p:nvPr>
            <p:custDataLst>
              <p:tags r:id="rId1"/>
            </p:custDataLst>
          </p:nvPr>
        </p:nvSpPr>
        <p:spPr>
          <a:xfrm>
            <a:off x="1143635" y="1340485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新增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，录入商品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信息</a:t>
            </a:r>
            <a:endParaRPr kumimoji="1" lang="zh-CN" altLang="en-US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2" name="组合 11"/>
          <p:cNvGrpSpPr/>
          <p:nvPr>
            <p:custDataLst>
              <p:tags r:id="rId2"/>
            </p:custDataLst>
          </p:nvPr>
        </p:nvGrpSpPr>
        <p:grpSpPr>
          <a:xfrm>
            <a:off x="622935" y="1370965"/>
            <a:ext cx="4483796" cy="1971040"/>
            <a:chOff x="825" y="2701"/>
            <a:chExt cx="6470" cy="3104"/>
          </a:xfrm>
        </p:grpSpPr>
        <p:sp>
          <p:nvSpPr>
            <p:cNvPr id="13" name="标题 1"/>
            <p:cNvSpPr txBox="1"/>
            <p:nvPr>
              <p:custDataLst>
                <p:tags r:id="rId3"/>
              </p:custDataLst>
            </p:nvPr>
          </p:nvSpPr>
          <p:spPr>
            <a:xfrm>
              <a:off x="955" y="2718"/>
              <a:ext cx="395" cy="308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>
              <p:custDataLst>
                <p:tags r:id="rId4"/>
              </p:custDataLst>
            </p:nvPr>
          </p:nvSpPr>
          <p:spPr>
            <a:xfrm>
              <a:off x="825" y="2713"/>
              <a:ext cx="664" cy="690"/>
            </a:xfrm>
            <a:prstGeom prst="ellipse">
              <a:avLst/>
            </a:prstGeom>
            <a:solidFill>
              <a:srgbClr val="0170C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>
              <p:custDataLst>
                <p:tags r:id="rId5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01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标题 1"/>
            <p:cNvSpPr txBox="1"/>
            <p:nvPr>
              <p:custDataLst>
                <p:tags r:id="rId6"/>
              </p:custDataLst>
            </p:nvPr>
          </p:nvSpPr>
          <p:spPr>
            <a:xfrm>
              <a:off x="1657" y="3561"/>
              <a:ext cx="5638" cy="1615"/>
            </a:xfrm>
            <a:prstGeom prst="rect">
              <a:avLst/>
            </a:prstGeom>
            <a:noFill/>
            <a:ln cap="sq">
              <a:noFill/>
            </a:ln>
          </p:spPr>
          <p:txBody>
            <a:bodyPr vert="horz" wrap="square" lIns="0" tIns="0" rIns="0" bIns="0" rtlCol="0" anchor="t"/>
            <a:p>
              <a:pPr marL="285750" indent="-285750" algn="l" fontAlgn="auto">
                <a:lnSpc>
                  <a:spcPct val="150000"/>
                </a:lnSpc>
                <a:buClrTx/>
                <a:buSzTx/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录入商品编码，商品其余信息自动获取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点击立即提交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79060" y="980440"/>
            <a:ext cx="3053080" cy="5254625"/>
          </a:xfrm>
          <a:prstGeom prst="rect">
            <a:avLst/>
          </a:prstGeom>
        </p:spPr>
      </p:pic>
      <p:sp>
        <p:nvSpPr>
          <p:cNvPr id="7" name="标题 1"/>
          <p:cNvSpPr txBox="1"/>
          <p:nvPr>
            <p:custDataLst>
              <p:tags r:id="rId8"/>
            </p:custDataLst>
          </p:nvPr>
        </p:nvSpPr>
        <p:spPr>
          <a:xfrm>
            <a:off x="1127125" y="3526790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移除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，删除商品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信息</a:t>
            </a:r>
            <a:endParaRPr kumimoji="1" lang="zh-CN" altLang="en-US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8" name="组合 7"/>
          <p:cNvGrpSpPr/>
          <p:nvPr>
            <p:custDataLst>
              <p:tags r:id="rId9"/>
            </p:custDataLst>
          </p:nvPr>
        </p:nvGrpSpPr>
        <p:grpSpPr>
          <a:xfrm>
            <a:off x="606425" y="3557270"/>
            <a:ext cx="460161" cy="445770"/>
            <a:chOff x="825" y="2701"/>
            <a:chExt cx="664" cy="702"/>
          </a:xfrm>
        </p:grpSpPr>
        <p:sp>
          <p:nvSpPr>
            <p:cNvPr id="19" name="标题 1"/>
            <p:cNvSpPr txBox="1"/>
            <p:nvPr>
              <p:custDataLst>
                <p:tags r:id="rId10"/>
              </p:custDataLst>
            </p:nvPr>
          </p:nvSpPr>
          <p:spPr>
            <a:xfrm>
              <a:off x="955" y="2718"/>
              <a:ext cx="395" cy="68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0" name="标题 1"/>
            <p:cNvSpPr txBox="1"/>
            <p:nvPr>
              <p:custDataLst>
                <p:tags r:id="rId11"/>
              </p:custDataLst>
            </p:nvPr>
          </p:nvSpPr>
          <p:spPr>
            <a:xfrm>
              <a:off x="825" y="2713"/>
              <a:ext cx="664" cy="690"/>
            </a:xfrm>
            <a:prstGeom prst="ellipse">
              <a:avLst/>
            </a:prstGeom>
            <a:solidFill>
              <a:srgbClr val="0170C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2" name="标题 1"/>
            <p:cNvSpPr txBox="1"/>
            <p:nvPr>
              <p:custDataLst>
                <p:tags r:id="rId12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02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5" name="右箭头 24"/>
          <p:cNvSpPr/>
          <p:nvPr>
            <p:custDataLst>
              <p:tags r:id="rId13"/>
            </p:custDataLst>
          </p:nvPr>
        </p:nvSpPr>
        <p:spPr>
          <a:xfrm>
            <a:off x="8380730" y="3342005"/>
            <a:ext cx="533400" cy="12890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76360" y="1052830"/>
            <a:ext cx="3105785" cy="5094605"/>
          </a:xfrm>
          <a:prstGeom prst="rect">
            <a:avLst/>
          </a:prstGeom>
        </p:spPr>
      </p:pic>
      <p:sp>
        <p:nvSpPr>
          <p:cNvPr id="27" name="标题 1"/>
          <p:cNvSpPr txBox="1"/>
          <p:nvPr>
            <p:custDataLst>
              <p:tags r:id="rId15"/>
            </p:custDataLst>
          </p:nvPr>
        </p:nvSpPr>
        <p:spPr>
          <a:xfrm>
            <a:off x="741687" y="4437380"/>
            <a:ext cx="3907209" cy="1025525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p>
            <a:pPr indent="0" algn="l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注：每日</a:t>
            </a:r>
            <a:r>
              <a:rPr kumimoji="1" lang="en-US" altLang="zh-CN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16:00</a:t>
            </a:r>
            <a:r>
              <a: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前修改的商品数据对当日订单生效，</a:t>
            </a:r>
            <a:r>
              <a:rPr kumimoji="1" lang="en-US" altLang="zh-CN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16:00</a:t>
            </a:r>
            <a:r>
              <a: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后只对第二日后订单</a:t>
            </a:r>
            <a:r>
              <a: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生效</a:t>
            </a:r>
            <a:endParaRPr kumimoji="1" lang="zh-CN" altLang="en-US" sz="1800">
              <a:ln w="12700">
                <a:noFill/>
              </a:ln>
              <a:solidFill>
                <a:srgbClr val="C00000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330" y="255270"/>
            <a:ext cx="5151755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市场采购商品维护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端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95630" y="987425"/>
            <a:ext cx="8657590" cy="5695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kumimoji="1" lang="zh-CN" altLang="en-US" sz="1800" spc="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路径：订货系统（ http://192.100.0.59:8380/）—生鲜物流— 08直采商品维护   </a:t>
            </a:r>
            <a:r>
              <a:rPr lang="en-US" altLang="zh-CN" sz="1800" spc="0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                  </a:t>
            </a:r>
            <a:endParaRPr lang="en-US" altLang="zh-CN" sz="1800" spc="0" dirty="0">
              <a:solidFill>
                <a:srgbClr val="C0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35" y="2054225"/>
            <a:ext cx="10689590" cy="4185920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595630" y="1484630"/>
            <a:ext cx="8657590" cy="5695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kumimoji="1" lang="zh-CN" altLang="en-US" sz="1800" spc="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kumimoji="1" lang="zh-CN" altLang="en-US" sz="1800" spc="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、支持导入商品（导入需先下载导入模块）及删除商品信息</a:t>
            </a:r>
            <a:endParaRPr kumimoji="1" lang="zh-CN" altLang="en-US" sz="1800" spc="0">
              <a:ln w="12700">
                <a:noFill/>
              </a:ln>
              <a:solidFill>
                <a:schemeClr val="tx1">
                  <a:alpha val="10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495" y="2708910"/>
            <a:ext cx="5294630" cy="1313815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6023610" y="2996565"/>
            <a:ext cx="575945" cy="28829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91585" y="2925445"/>
            <a:ext cx="5882640" cy="2055495"/>
          </a:xfrm>
        </p:spPr>
        <p:txBody>
          <a:bodyPr/>
          <a:lstStyle/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市场采购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6659880" y="1148715"/>
            <a:ext cx="1977390" cy="1813560"/>
          </a:xfrm>
        </p:spPr>
        <p:txBody>
          <a:bodyPr/>
          <a:lstStyle/>
          <a:p>
            <a:r>
              <a:rPr lang="en-US" altLang="zh-CN"/>
              <a:t>02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989330" y="255270"/>
            <a:ext cx="4004310" cy="694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市场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采购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" name="Group 11"/>
          <p:cNvGrpSpPr/>
          <p:nvPr/>
        </p:nvGrpSpPr>
        <p:grpSpPr>
          <a:xfrm>
            <a:off x="0" y="371364"/>
            <a:ext cx="989012" cy="461665"/>
            <a:chOff x="727682" y="3535814"/>
            <a:chExt cx="2445523" cy="141663"/>
          </a:xfrm>
        </p:grpSpPr>
        <p:sp>
          <p:nvSpPr>
            <p:cNvPr id="36" name="Rectangle 12"/>
            <p:cNvSpPr/>
            <p:nvPr/>
          </p:nvSpPr>
          <p:spPr>
            <a:xfrm>
              <a:off x="727682" y="3535814"/>
              <a:ext cx="611381" cy="14166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Rectangle 13"/>
            <p:cNvSpPr/>
            <p:nvPr/>
          </p:nvSpPr>
          <p:spPr>
            <a:xfrm>
              <a:off x="1339063" y="3535814"/>
              <a:ext cx="611381" cy="1416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Rectangle 14"/>
            <p:cNvSpPr/>
            <p:nvPr/>
          </p:nvSpPr>
          <p:spPr>
            <a:xfrm>
              <a:off x="1950444" y="3535814"/>
              <a:ext cx="611381" cy="141663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Rectangle 15"/>
            <p:cNvSpPr/>
            <p:nvPr/>
          </p:nvSpPr>
          <p:spPr>
            <a:xfrm>
              <a:off x="2561824" y="3535814"/>
              <a:ext cx="611381" cy="14166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标题 1"/>
          <p:cNvSpPr txBox="1"/>
          <p:nvPr>
            <p:custDataLst>
              <p:tags r:id="rId1"/>
            </p:custDataLst>
          </p:nvPr>
        </p:nvSpPr>
        <p:spPr>
          <a:xfrm>
            <a:off x="1169670" y="1628775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采购清单</a:t>
            </a:r>
            <a:r>
              <a:rPr kumimoji="1" lang="en-US" altLang="zh-CN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endParaRPr kumimoji="1" lang="en-US" altLang="zh-CN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" name="组合 4"/>
          <p:cNvGrpSpPr/>
          <p:nvPr>
            <p:custDataLst>
              <p:tags r:id="rId2"/>
            </p:custDataLst>
          </p:nvPr>
        </p:nvGrpSpPr>
        <p:grpSpPr>
          <a:xfrm>
            <a:off x="628650" y="1715135"/>
            <a:ext cx="459105" cy="438150"/>
            <a:chOff x="825" y="2701"/>
            <a:chExt cx="664" cy="676"/>
          </a:xfrm>
        </p:grpSpPr>
        <p:sp>
          <p:nvSpPr>
            <p:cNvPr id="9" name="标题 1"/>
            <p:cNvSpPr txBox="1"/>
            <p:nvPr>
              <p:custDataLst>
                <p:tags r:id="rId3"/>
              </p:custDataLst>
            </p:nvPr>
          </p:nvSpPr>
          <p:spPr>
            <a:xfrm>
              <a:off x="825" y="2713"/>
              <a:ext cx="664" cy="664"/>
            </a:xfrm>
            <a:prstGeom prst="ellipse">
              <a:avLst/>
            </a:prstGeom>
            <a:solidFill>
              <a:srgbClr val="0170C1"/>
            </a:solidFill>
            <a:ln w="12700" cap="sq">
              <a:solidFill>
                <a:srgbClr val="2683C6"/>
              </a:solidFill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>
              <p:custDataLst>
                <p:tags r:id="rId4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01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1" name="标题 1"/>
          <p:cNvSpPr txBox="1"/>
          <p:nvPr>
            <p:custDataLst>
              <p:tags r:id="rId5"/>
            </p:custDataLst>
          </p:nvPr>
        </p:nvSpPr>
        <p:spPr>
          <a:xfrm>
            <a:off x="1199515" y="2708910"/>
            <a:ext cx="4029075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p>
            <a:pPr algn="l">
              <a:lnSpc>
                <a:spcPct val="150000"/>
              </a:lnSpc>
            </a:pP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查看采购</a:t>
            </a:r>
            <a:r>
              <a:rPr kumimoji="1" lang="zh-CN" altLang="en-US" sz="2000">
                <a:ln w="12700">
                  <a:noFill/>
                </a:ln>
                <a:solidFill>
                  <a:srgbClr val="2683C6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清单</a:t>
            </a:r>
            <a:endParaRPr kumimoji="1" lang="zh-CN" altLang="en-US" sz="2000">
              <a:ln w="12700">
                <a:noFill/>
              </a:ln>
              <a:solidFill>
                <a:srgbClr val="2683C6">
                  <a:alpha val="100000"/>
                </a:srgb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2" name="组合 11"/>
          <p:cNvGrpSpPr/>
          <p:nvPr>
            <p:custDataLst>
              <p:tags r:id="rId6"/>
            </p:custDataLst>
          </p:nvPr>
        </p:nvGrpSpPr>
        <p:grpSpPr>
          <a:xfrm>
            <a:off x="648970" y="2768600"/>
            <a:ext cx="4475480" cy="3419475"/>
            <a:chOff x="825" y="2701"/>
            <a:chExt cx="6458" cy="5385"/>
          </a:xfrm>
        </p:grpSpPr>
        <p:sp>
          <p:nvSpPr>
            <p:cNvPr id="13" name="标题 1"/>
            <p:cNvSpPr txBox="1"/>
            <p:nvPr/>
          </p:nvSpPr>
          <p:spPr>
            <a:xfrm>
              <a:off x="955" y="2718"/>
              <a:ext cx="395" cy="518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>
              <p:custDataLst>
                <p:tags r:id="rId7"/>
              </p:custDataLst>
            </p:nvPr>
          </p:nvSpPr>
          <p:spPr>
            <a:xfrm>
              <a:off x="825" y="2713"/>
              <a:ext cx="664" cy="690"/>
            </a:xfrm>
            <a:prstGeom prst="ellipse">
              <a:avLst/>
            </a:prstGeom>
            <a:solidFill>
              <a:srgbClr val="0170C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>
              <p:custDataLst>
                <p:tags r:id="rId8"/>
              </p:custDataLst>
            </p:nvPr>
          </p:nvSpPr>
          <p:spPr>
            <a:xfrm>
              <a:off x="957" y="2701"/>
              <a:ext cx="462" cy="57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p>
              <a:pPr algn="ctr">
                <a:lnSpc>
                  <a:spcPct val="150000"/>
                </a:lnSpc>
              </a:pPr>
              <a:r>
                <a:rPr kumimoji="1" lang="en-US" altLang="zh-CN" sz="1800">
                  <a:ln w="12700">
                    <a:noFill/>
                  </a:ln>
                  <a:solidFill>
                    <a:srgbClr val="FFFFFF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Source Han Sans" panose="020B0400000000000000" charset="-122"/>
                </a:rPr>
                <a:t>02</a:t>
              </a:r>
              <a:endParaRPr kumimoji="1" lang="zh-CN" altLang="en-US" sz="18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标题 1"/>
            <p:cNvSpPr txBox="1"/>
            <p:nvPr>
              <p:custDataLst>
                <p:tags r:id="rId9"/>
              </p:custDataLst>
            </p:nvPr>
          </p:nvSpPr>
          <p:spPr>
            <a:xfrm>
              <a:off x="1645" y="3471"/>
              <a:ext cx="5638" cy="4615"/>
            </a:xfrm>
            <a:prstGeom prst="rect">
              <a:avLst/>
            </a:prstGeom>
            <a:noFill/>
            <a:ln cap="sq">
              <a:noFill/>
            </a:ln>
          </p:spPr>
          <p:txBody>
            <a:bodyPr vert="horz" wrap="square" lIns="0" tIns="0" rIns="0" bIns="0" rtlCol="0" anchor="t"/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查看分类采购数据，进入查看具体查看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商品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待采购：还未录入采购</a:t>
              </a: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数据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采购中：已录入采购数据，还未最终提交</a:t>
              </a:r>
              <a:endParaRPr kumimoji="1" lang="zh-CN" altLang="en-US" sz="1800">
                <a:ln w="12700">
                  <a:noFill/>
                </a:ln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r>
                <a:rPr kumimoji="1" lang="zh-CN" altLang="en-US" sz="1800">
                  <a:ln w="12700">
                    <a:noFill/>
                  </a:ln>
                  <a:solidFill>
                    <a:schemeClr val="tx1">
                      <a:alpha val="10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已采购：已采购完成（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已采购数据不允许在进行数据</a:t>
              </a:r>
              <a:r>
                <a:rPr kumimoji="1" lang="zh-CN" altLang="en-US" sz="1800">
                  <a:ln w="12700">
                    <a:noFill/>
                  </a:ln>
                  <a:solidFill>
                    <a:srgbClr val="C00000">
                      <a:alpha val="100000"/>
                    </a:srgb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修改）</a:t>
              </a: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Wingdings" panose="05000000000000000000" charset="0"/>
                <a:buChar char="l"/>
              </a:pPr>
              <a:endParaRPr kumimoji="1" lang="zh-CN" altLang="en-US" sz="1800">
                <a:ln w="12700">
                  <a:noFill/>
                </a:ln>
                <a:solidFill>
                  <a:srgbClr val="C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sp>
        <p:nvSpPr>
          <p:cNvPr id="18" name="右箭头 17"/>
          <p:cNvSpPr/>
          <p:nvPr/>
        </p:nvSpPr>
        <p:spPr>
          <a:xfrm>
            <a:off x="8276273" y="3352800"/>
            <a:ext cx="471170" cy="18859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46990" y="404495"/>
            <a:ext cx="880745" cy="29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一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15865" y="1125220"/>
            <a:ext cx="3176270" cy="51847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32215" y="1052830"/>
            <a:ext cx="2844800" cy="51873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43250" y="1628775"/>
            <a:ext cx="654685" cy="654685"/>
          </a:xfrm>
          <a:prstGeom prst="rect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4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4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0.xml><?xml version="1.0" encoding="utf-8"?>
<p:tagLst xmlns:p="http://schemas.openxmlformats.org/presentationml/2006/main">
  <p:tag name="KSO_WM_UNIT_TYPE" val="i"/>
  <p:tag name="KSO_WM_UNIT_INDEX" val="16"/>
  <p:tag name="KSO_WM_BEAUTIFY_FLAG" val="#wm#"/>
  <p:tag name="KSO_WM_TAG_VERSION" val="3.0"/>
  <p:tag name="KSO_WM_UNIT_ID" val="_1*i*1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1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2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3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4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5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UNIT_VALUE" val="16"/>
</p:tagLst>
</file>

<file path=ppt/tags/tag107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VALUE" val="26"/>
</p:tagLst>
</file>

<file path=ppt/tags/tag108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9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3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4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0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3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1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2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3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4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3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5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3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6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3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7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3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8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9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0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1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2"/>
</p:tagLst>
</file>

<file path=ppt/tags/tag122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3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3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4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3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5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6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7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8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3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9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3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0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3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1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3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2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3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4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2"/>
</p:tagLst>
</file>

<file path=ppt/tags/tag136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7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3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8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3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9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0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1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2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3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3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3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4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3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5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3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6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7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8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9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2"/>
</p:tagLst>
</file>

<file path=ppt/tags/tag1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50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1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3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2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3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3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4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5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6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3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7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3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8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3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9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3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节编号"/>
  <p:tag name="KSO_WM_UNIT_ID" val="_4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0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1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2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3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2"/>
</p:tagLst>
</file>

<file path=ppt/tags/tag164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5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11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6.xml><?xml version="1.0" encoding="utf-8"?>
<p:tagLst xmlns:p="http://schemas.openxmlformats.org/presentationml/2006/main">
  <p:tag name="KSO_WM_UNIT_TYPE" val="i"/>
  <p:tag name="KSO_WM_UNIT_INDEX" val="14"/>
  <p:tag name="KSO_WM_BEAUTIFY_FLAG" val="#wm#"/>
  <p:tag name="KSO_WM_TAG_VERSION" val="3.0"/>
  <p:tag name="KSO_WM_UNIT_ID" val="_11*i*1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7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8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9.xml><?xml version="1.0" encoding="utf-8"?>
<p:tagLst xmlns:p="http://schemas.openxmlformats.org/presentationml/2006/main">
  <p:tag name="KSO_WM_UNIT_TYPE" val="i"/>
  <p:tag name="KSO_WM_UNIT_INDEX" val="17"/>
  <p:tag name="KSO_WM_BEAUTIFY_FLAG" val="#wm#"/>
  <p:tag name="KSO_WM_TAG_VERSION" val="3.0"/>
  <p:tag name="KSO_WM_UNIT_ID" val="_11*i*1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4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0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1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2.xml><?xml version="1.0" encoding="utf-8"?>
<p:tagLst xmlns:p="http://schemas.openxmlformats.org/presentationml/2006/main">
  <p:tag name="KSO_WM_UNIT_TYPE" val="i"/>
  <p:tag name="KSO_WM_UNIT_INDEX" val="13"/>
  <p:tag name="KSO_WM_BEAUTIFY_FLAG" val="#wm#"/>
  <p:tag name="KSO_WM_TAG_VERSION" val="3.0"/>
  <p:tag name="KSO_WM_UNIT_ID" val="_11*i*1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3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4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5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77.xml><?xml version="1.0" encoding="utf-8"?>
<p:tagLst xmlns:p="http://schemas.openxmlformats.org/presentationml/2006/main">
  <p:tag name="KSO_WM_UNIT_TYPE" val="f"/>
  <p:tag name="KSO_WM_UNIT_SUBTYPE" val="g"/>
  <p:tag name="KSO_WM_UNIT_INDEX" val="2"/>
  <p:tag name="KSO_WM_BEAUTIFY_FLAG" val="#wm#"/>
  <p:tag name="KSO_WM_TAG_VERSION" val="3.0"/>
  <p:tag name="KSO_WM_UNIT_PRESET_TEXT" val="公司名"/>
  <p:tag name="KSO_WM_UNIT_ID" val="_11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8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9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4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0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1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2.xml><?xml version="1.0" encoding="utf-8"?>
<p:tagLst xmlns:p="http://schemas.openxmlformats.org/presentationml/2006/main">
  <p:tag name="KSO_WM_UNIT_TYPE" val="i"/>
  <p:tag name="KSO_WM_UNIT_INDEX" val="15"/>
  <p:tag name="KSO_WM_BEAUTIFY_FLAG" val="#wm#"/>
  <p:tag name="KSO_WM_TAG_VERSION" val="3.0"/>
  <p:tag name="KSO_WM_UNIT_ID" val="_11*i*1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3.xml><?xml version="1.0" encoding="utf-8"?>
<p:tagLst xmlns:p="http://schemas.openxmlformats.org/presentationml/2006/main">
  <p:tag name="KSO_WM_UNIT_TYPE" val="i"/>
  <p:tag name="KSO_WM_UNIT_INDEX" val="16"/>
  <p:tag name="KSO_WM_BEAUTIFY_FLAG" val="#wm#"/>
  <p:tag name="KSO_WM_TAG_VERSION" val="3.0"/>
  <p:tag name="KSO_WM_UNIT_ID" val="_11*i*1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4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5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6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7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8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89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0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1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2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3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4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5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6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7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98.xml><?xml version="1.0" encoding="utf-8"?>
<p:tagLst xmlns:p="http://schemas.openxmlformats.org/presentationml/2006/main">
  <p:tag name="KSO_WM_UNIT_TYPE" val="f"/>
  <p:tag name="KSO_WM_UNIT_SUBTYPE" val="c"/>
  <p:tag name="KSO_WM_UNIT_INDEX" val="2"/>
  <p:tag name="KSO_WM_BEAUTIFY_FLAG" val="#wm#"/>
  <p:tag name="KSO_WM_TAG_VERSION" val="3.0"/>
  <p:tag name="KSO_WM_UNIT_PRESET_TEXT" val="日期时间"/>
  <p:tag name="KSO_WM_UNIT_ID" val="_1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TEXT_LAYER_COUNT" val="1"/>
</p:tagLst>
</file>

<file path=ppt/tags/tag199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TEXT_LAYER_COUNT" val="1"/>
</p:tagLst>
</file>

<file path=ppt/tags/tag2.xml><?xml version="1.0" encoding="utf-8"?>
<p:tagLst xmlns:p="http://schemas.openxmlformats.org/presentationml/2006/main">
  <p:tag name="KSO_WM_UNIT_TYPE" val="i"/>
  <p:tag name="KSO_WM_UNIT_INDEX" val="13"/>
  <p:tag name="KSO_WM_BEAUTIFY_FLAG" val="#wm#"/>
  <p:tag name="KSO_WM_TAG_VERSION" val="3.0"/>
  <p:tag name="KSO_WM_UNIT_ID" val="_4*i*1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3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0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0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1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0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2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3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4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5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1.0"/>
  <p:tag name="KSO_WM_UNIT_PRESET_TEXT" val="单击此处编辑母版文本样式&#10;第二级&#10;第三级&#10;第四级&#10;第五级"/>
  <p:tag name="KSO_WM_UNIT_ID" val="_0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TEXT_LAYER_COUNT" val="5"/>
  <p:tag name="KSO_WM_UNIT_VALUE" val="340"/>
  <p:tag name="KSO_WM_TEMPLATE_CATEGORY" val="custom"/>
  <p:tag name="KSO_WM_TEMPLATE_INDEX" val="40495013"/>
</p:tagLst>
</file>

<file path=ppt/tags/tag20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TEMPLATE_CATEGORY" val="custom"/>
  <p:tag name="KSO_WM_TEMPLATE_INDEX" val="40495013"/>
</p:tagLst>
</file>

<file path=ppt/tags/tag207.xml><?xml version="1.0" encoding="utf-8"?>
<p:tagLst xmlns:p="http://schemas.openxmlformats.org/presentationml/2006/main">
  <p:tag name="KSO_WM_TEMPLATE_SUBCATEGORY" val="29"/>
  <p:tag name="KSO_WM_TEMPLATE_COLOR_TYPE" val="0"/>
  <p:tag name="KSO_WM_TAG_VERSION" val="3.0"/>
  <p:tag name="KSO_WM_TEMPLATE_THUMBS_INDEX" val="1、9"/>
  <p:tag name="KSO_WM_BEAUTIFY_FLAG" val="#wm#"/>
  <p:tag name="KSO_WM_TEMPLATE_INDEX" val="40495013"/>
  <p:tag name="KSO_WM_TEMPLATE_CATEGORY" val="custom"/>
  <p:tag name="KSO_WM_TEMPLATE_MASTER_TYPE" val="0"/>
</p:tagLst>
</file>

<file path=ppt/tags/tag20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5934_9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  <p:tag name="KSO_WM_UNIT_ISCONTENTSTITLE" val="0"/>
  <p:tag name="KSO_WM_UNIT_PRESET_TEXT" val="感谢您的观看"/>
</p:tagLst>
</file>

<file path=ppt/tags/tag209.xml><?xml version="1.0" encoding="utf-8"?>
<p:tagLst xmlns:p="http://schemas.openxmlformats.org/presentationml/2006/main">
  <p:tag name="KSO_WM_UNIT_TYPE" val="f"/>
  <p:tag name="KSO_WM_UNIT_SUBTYPE" val="g"/>
  <p:tag name="KSO_WM_UNIT_INDEX" val="2"/>
  <p:tag name="KSO_WM_BEAUTIFY_FLAG" val="#wm#"/>
  <p:tag name="KSO_WM_TAG_VERSION" val="3.0"/>
  <p:tag name="KSO_WM_UNIT_ID" val="custom20235934_9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  <p:tag name="KSO_WM_UNIT_VALUE" val="13"/>
  <p:tag name="KSO_WM_UNIT_PRESET_TEXT" val="金山办公软件有限公司"/>
</p:tagLst>
</file>

<file path=ppt/tags/tag21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3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10.xml><?xml version="1.0" encoding="utf-8"?>
<p:tagLst xmlns:p="http://schemas.openxmlformats.org/presentationml/2006/main">
  <p:tag name="KSO_WM_SLIDE_TYPE" val="endPag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34"/>
  <p:tag name="KSO_WM_TEMPLATE_CATEGORY" val="custom"/>
  <p:tag name="KSO_WM_SLIDE_INDEX" val="9"/>
  <p:tag name="KSO_WM_SLIDE_ID" val="custom20235934_9"/>
  <p:tag name="KSO_WM_TEMPLATE_MASTER_TYPE" val="0"/>
  <p:tag name="KSO_WM_SLIDE_LAYOUT" val="a_f"/>
  <p:tag name="KSO_WM_SLIDE_LAYOUT_CNT" val="1_2"/>
  <p:tag name="KSO_WM_TEMPLATE_COLORSEQUENCE" val="1,2,3,4,5,6"/>
</p:tagLst>
</file>

<file path=ppt/tags/tag211.xml><?xml version="1.0" encoding="utf-8"?>
<p:tagLst xmlns:p="http://schemas.openxmlformats.org/presentationml/2006/main">
  <p:tag name="KSO_WM_UNIT_TYPE" val="l_h_i"/>
  <p:tag name="KSO_WM_UNIT_INDEX" val="1_2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DIAGRAM_MAX_ITEMCNT" val="6"/>
  <p:tag name="KSO_WM_DIAGRAM_MIN_ITEMCNT" val="2"/>
  <p:tag name="KSO_WM_DIAGRAM_VIRTUALLY_FRAME" val="{&quot;height&quot;:346.9,&quot;left&quot;:57.78251968503936,&quot;top&quot;:130.2317322834646,&quot;width&quot;:767.1350393700789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212.xml><?xml version="1.0" encoding="utf-8"?>
<p:tagLst xmlns:p="http://schemas.openxmlformats.org/presentationml/2006/main">
  <p:tag name="KSO_WM_UNIT_TYPE" val="l_h_i"/>
  <p:tag name="KSO_WM_UNIT_INDEX" val="1_3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DIAGRAM_MAX_ITEMCNT" val="6"/>
  <p:tag name="KSO_WM_DIAGRAM_MIN_ITEMCNT" val="2"/>
  <p:tag name="KSO_WM_DIAGRAM_VIRTUALLY_FRAME" val="{&quot;height&quot;:346.9,&quot;left&quot;:57.78251968503936,&quot;top&quot;:130.2317322834646,&quot;width&quot;:767.1350393700789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213.xml><?xml version="1.0" encoding="utf-8"?>
<p:tagLst xmlns:p="http://schemas.openxmlformats.org/presentationml/2006/main">
  <p:tag name="KSO_WM_UNIT_TYPE" val="l_h_i"/>
  <p:tag name="KSO_WM_UNIT_INDEX" val="1_4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DIAGRAM_MAX_ITEMCNT" val="6"/>
  <p:tag name="KSO_WM_DIAGRAM_MIN_ITEMCNT" val="2"/>
  <p:tag name="KSO_WM_DIAGRAM_VIRTUALLY_FRAME" val="{&quot;height&quot;:346.9,&quot;left&quot;:57.78251968503936,&quot;top&quot;:130.2317322834646,&quot;width&quot;:767.1350393700789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214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SCONTENTSTITLE" val="1"/>
  <p:tag name="KSO_WM_DIAGRAM_GROUP_CODE" val="l1-1"/>
  <p:tag name="KSO_WM_DIAGRAM_COLOR_TRICK" val="1"/>
  <p:tag name="KSO_WM_DIAGRAM_COLOR_TEXT_CAN_REMOVE" val="n"/>
  <p:tag name="KSO_WM_UNIT_ID" val="custom20235934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  <p:tag name="KSO_WM_UNIT_PRESET_TEXT" val="目录"/>
</p:tagLst>
</file>

<file path=ppt/tags/tag215.xml><?xml version="1.0" encoding="utf-8"?>
<p:tagLst xmlns:p="http://schemas.openxmlformats.org/presentationml/2006/main">
  <p:tag name="KSO_WM_UNIT_TYPE" val="l_h_i"/>
  <p:tag name="KSO_WM_UNIT_SUBTYPE" val="d"/>
  <p:tag name="KSO_WM_UNIT_INDEX" val="1_1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DIAGRAM_MAX_ITEMCNT" val="6"/>
  <p:tag name="KSO_WM_DIAGRAM_MIN_ITEMCNT" val="2"/>
  <p:tag name="KSO_WM_DIAGRAM_VIRTUALLY_FRAME" val="{&quot;height&quot;:346.9,&quot;left&quot;:57.78251968503936,&quot;top&quot;:130.2317322834646,&quot;width&quot;:767.1350393700789}"/>
  <p:tag name="KSO_WM_DIAGRAM_COLOR_MATCH_VALUE" val="{&quot;shape&quot;:{&quot;fill&quot;:{&quot;gradient&quot;:[{&quot;brightness&quot;:0,&quot;colorType&quot;:1,&quot;foreColorIndex&quot;:5,&quot;pos&quot;:0.17000000178813934,&quot;transparency&quot;:0},{&quot;brightness&quot;:0,&quot;colorType&quot;:1,&quot;foreColorIndex&quot;:6,&quot;pos&quot;:0.7200000286102295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1"/>
</p:tagLst>
</file>

<file path=ppt/tags/tag216.xml><?xml version="1.0" encoding="utf-8"?>
<p:tagLst xmlns:p="http://schemas.openxmlformats.org/presentationml/2006/main">
  <p:tag name="KSO_WM_UNIT_TYPE" val="l_h_i"/>
  <p:tag name="KSO_WM_UNIT_SUBTYPE" val="d"/>
  <p:tag name="KSO_WM_UNIT_INDEX" val="1_2_2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DIAGRAM_MAX_ITEMCNT" val="6"/>
  <p:tag name="KSO_WM_DIAGRAM_MIN_ITEMCNT" val="2"/>
  <p:tag name="KSO_WM_DIAGRAM_VIRTUALLY_FRAME" val="{&quot;height&quot;:346.9,&quot;left&quot;:57.78251968503936,&quot;top&quot;:130.2317322834646,&quot;width&quot;:767.1350393700789}"/>
  <p:tag name="KSO_WM_DIAGRAM_COLOR_MATCH_VALUE" val="{&quot;shape&quot;:{&quot;fill&quot;:{&quot;gradient&quot;:[{&quot;brightness&quot;:0,&quot;colorType&quot;:1,&quot;foreColorIndex&quot;:5,&quot;pos&quot;:0.17000000178813934,&quot;transparency&quot;:0},{&quot;brightness&quot;:0,&quot;colorType&quot;:1,&quot;foreColorIndex&quot;:6,&quot;pos&quot;:0.7200000286102295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2"/>
</p:tagLst>
</file>

<file path=ppt/tags/tag217.xml><?xml version="1.0" encoding="utf-8"?>
<p:tagLst xmlns:p="http://schemas.openxmlformats.org/presentationml/2006/main">
  <p:tag name="KSO_WM_UNIT_TYPE" val="l_h_i"/>
  <p:tag name="KSO_WM_UNIT_SUBTYPE" val="d"/>
  <p:tag name="KSO_WM_UNIT_INDEX" val="1_3_2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DIAGRAM_MAX_ITEMCNT" val="6"/>
  <p:tag name="KSO_WM_DIAGRAM_MIN_ITEMCNT" val="2"/>
  <p:tag name="KSO_WM_DIAGRAM_VIRTUALLY_FRAME" val="{&quot;height&quot;:346.9,&quot;left&quot;:57.78251968503936,&quot;top&quot;:130.2317322834646,&quot;width&quot;:767.1350393700789}"/>
  <p:tag name="KSO_WM_DIAGRAM_COLOR_MATCH_VALUE" val="{&quot;shape&quot;:{&quot;fill&quot;:{&quot;gradient&quot;:[{&quot;brightness&quot;:0,&quot;colorType&quot;:1,&quot;foreColorIndex&quot;:5,&quot;pos&quot;:0.17000000178813934,&quot;transparency&quot;:0},{&quot;brightness&quot;:0,&quot;colorType&quot;:1,&quot;foreColorIndex&quot;:6,&quot;pos&quot;:0.7200000286102295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3"/>
</p:tagLst>
</file>

<file path=ppt/tags/tag218.xml><?xml version="1.0" encoding="utf-8"?>
<p:tagLst xmlns:p="http://schemas.openxmlformats.org/presentationml/2006/main">
  <p:tag name="KSO_WM_UNIT_TYPE" val="l_h_f"/>
  <p:tag name="KSO_WM_UNIT_INDEX" val="1_3_1"/>
  <p:tag name="KSO_WM_BEAUTIFY_FLAG" val="#wm#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UNIT_SUBTYPE" val="a"/>
  <p:tag name="KSO_WM_DIAGRAM_MAX_ITEMCNT" val="6"/>
  <p:tag name="KSO_WM_DIAGRAM_MIN_ITEMCNT" val="2"/>
  <p:tag name="KSO_WM_DIAGRAM_VIRTUALLY_FRAME" val="{&quot;height&quot;:346.9,&quot;left&quot;:57.78251968503936,&quot;top&quot;:130.2317322834646,&quot;width&quot;:767.135039370078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&#10;目录项标题"/>
</p:tagLst>
</file>

<file path=ppt/tags/tag219.xml><?xml version="1.0" encoding="utf-8"?>
<p:tagLst xmlns:p="http://schemas.openxmlformats.org/presentationml/2006/main">
  <p:tag name="KSO_WM_UNIT_TYPE" val="l_h_i"/>
  <p:tag name="KSO_WM_UNIT_SUBTYPE" val="d"/>
  <p:tag name="KSO_WM_UNIT_INDEX" val="1_3_2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DIAGRAM_MAX_ITEMCNT" val="6"/>
  <p:tag name="KSO_WM_DIAGRAM_MIN_ITEMCNT" val="2"/>
  <p:tag name="KSO_WM_DIAGRAM_VIRTUALLY_FRAME" val="{&quot;height&quot;:240.9055938720703,&quot;left&quot;:145.48251968503936,&quot;top&quot;:221.89432904821678,&quot;width&quot;:679.4350393700788}"/>
  <p:tag name="KSO_WM_DIAGRAM_COLOR_MATCH_VALUE" val="{&quot;shape&quot;:{&quot;fill&quot;:{&quot;gradient&quot;:[{&quot;brightness&quot;:0,&quot;colorType&quot;:1,&quot;foreColorIndex&quot;:5,&quot;pos&quot;:0.17000000178813934,&quot;transparency&quot;:0},{&quot;brightness&quot;:0,&quot;colorType&quot;:1,&quot;foreColorIndex&quot;:6,&quot;pos&quot;:0.7200000286102295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3"/>
</p:tagLst>
</file>

<file path=ppt/tags/tag22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20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UNIT_SUBTYPE" val="a"/>
  <p:tag name="KSO_WM_DIAGRAM_MAX_ITEMCNT" val="6"/>
  <p:tag name="KSO_WM_DIAGRAM_MIN_ITEMCNT" val="2"/>
  <p:tag name="KSO_WM_DIAGRAM_VIRTUALLY_FRAME" val="{&quot;height&quot;:240.9055938720703,&quot;left&quot;:57.78251968503936,&quot;top&quot;:221.89432904821678,&quot;width&quot;:767.135039370078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&#10;目录项标题"/>
</p:tagLst>
</file>

<file path=ppt/tags/tag221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UNIT_SUBTYPE" val="a"/>
  <p:tag name="KSO_WM_DIAGRAM_MAX_ITEMCNT" val="6"/>
  <p:tag name="KSO_WM_DIAGRAM_MIN_ITEMCNT" val="2"/>
  <p:tag name="KSO_WM_DIAGRAM_VIRTUALLY_FRAME" val="{&quot;height&quot;:253.41819063682254,&quot;left&quot;:57.78251968503936,&quot;top&quot;:209.38173228346454,&quot;width&quot;:767.135039370078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&#10;目录项标题"/>
</p:tagLst>
</file>

<file path=ppt/tags/tag22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752_2*l_h_i*1_1_1"/>
  <p:tag name="KSO_WM_TEMPLATE_CATEGORY" val="diagram"/>
  <p:tag name="KSO_WM_TEMPLATE_INDEX" val="20231752"/>
  <p:tag name="KSO_WM_UNIT_LAYERLEVEL" val="1_1_1"/>
  <p:tag name="KSO_WM_TAG_VERSION" val="3.0"/>
  <p:tag name="KSO_WM_DIAGRAM_MAX_ITEMCNT" val="4"/>
  <p:tag name="KSO_WM_DIAGRAM_MIN_ITEMCNT" val="2"/>
  <p:tag name="KSO_WM_DIAGRAM_VIRTUALLY_FRAME" val="{&quot;height&quot;:181.4499969482422,&quot;left&quot;:54.82499389648437,&quot;top&quot;:302.60901727391035,&quot;width&quot;:850.4500122070312}"/>
  <p:tag name="KSO_WM_DIAGRAM_COLOR_MATCH_VALUE" val="{&quot;shape&quot;:{&quot;fill&quot;:{&quot;solid&quot;:{&quot;brightness&quot;:0.6000000238418579,&quot;colorType&quot;:1,&quot;foreColorIndex&quot;:5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.6"/>
</p:tagLst>
</file>

<file path=ppt/tags/tag22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752_2*l_h_i*1_1_1"/>
  <p:tag name="KSO_WM_TEMPLATE_CATEGORY" val="diagram"/>
  <p:tag name="KSO_WM_TEMPLATE_INDEX" val="20231752"/>
  <p:tag name="KSO_WM_UNIT_LAYERLEVEL" val="1_1_1"/>
  <p:tag name="KSO_WM_TAG_VERSION" val="3.0"/>
  <p:tag name="KSO_WM_DIAGRAM_MAX_ITEMCNT" val="4"/>
  <p:tag name="KSO_WM_DIAGRAM_MIN_ITEMCNT" val="2"/>
  <p:tag name="KSO_WM_DIAGRAM_VIRTUALLY_FRAME" val="{&quot;height&quot;:181.4499969482422,&quot;left&quot;:54.82499389648437,&quot;top&quot;:302.60901727391035,&quot;width&quot;:850.4500122070312}"/>
  <p:tag name="KSO_WM_DIAGRAM_COLOR_MATCH_VALUE" val="{&quot;shape&quot;:{&quot;fill&quot;:{&quot;solid&quot;:{&quot;brightness&quot;:0.6000000238418579,&quot;colorType&quot;:1,&quot;foreColorIndex&quot;:5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.6"/>
</p:tagLst>
</file>

<file path=ppt/tags/tag22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752_2*l_h_i*1_1_1"/>
  <p:tag name="KSO_WM_TEMPLATE_CATEGORY" val="diagram"/>
  <p:tag name="KSO_WM_TEMPLATE_INDEX" val="20231752"/>
  <p:tag name="KSO_WM_UNIT_LAYERLEVEL" val="1_1_1"/>
  <p:tag name="KSO_WM_TAG_VERSION" val="3.0"/>
  <p:tag name="KSO_WM_DIAGRAM_MAX_ITEMCNT" val="4"/>
  <p:tag name="KSO_WM_DIAGRAM_MIN_ITEMCNT" val="2"/>
  <p:tag name="KSO_WM_DIAGRAM_VIRTUALLY_FRAME" val="{&quot;height&quot;:181.4499969482422,&quot;left&quot;:54.82499389648437,&quot;top&quot;:302.60901727391035,&quot;width&quot;:850.4500122070312}"/>
  <p:tag name="KSO_WM_DIAGRAM_COLOR_MATCH_VALUE" val="{&quot;shape&quot;:{&quot;fill&quot;:{&quot;solid&quot;:{&quot;brightness&quot;:0.6000000238418579,&quot;colorType&quot;:1,&quot;foreColorIndex&quot;:5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.6"/>
</p:tagLst>
</file>

<file path=ppt/tags/tag22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752_2*l_h_i*1_1_1"/>
  <p:tag name="KSO_WM_TEMPLATE_CATEGORY" val="diagram"/>
  <p:tag name="KSO_WM_TEMPLATE_INDEX" val="20231752"/>
  <p:tag name="KSO_WM_UNIT_LAYERLEVEL" val="1_1_1"/>
  <p:tag name="KSO_WM_TAG_VERSION" val="3.0"/>
  <p:tag name="KSO_WM_DIAGRAM_MAX_ITEMCNT" val="4"/>
  <p:tag name="KSO_WM_DIAGRAM_MIN_ITEMCNT" val="2"/>
  <p:tag name="KSO_WM_DIAGRAM_VIRTUALLY_FRAME" val="{&quot;height&quot;:181.4499969482422,&quot;left&quot;:54.82499389648437,&quot;top&quot;:302.60901727391035,&quot;width&quot;:850.4500122070312}"/>
  <p:tag name="KSO_WM_DIAGRAM_COLOR_MATCH_VALUE" val="{&quot;shape&quot;:{&quot;fill&quot;:{&quot;solid&quot;:{&quot;brightness&quot;:0.6000000238418579,&quot;colorType&quot;:1,&quot;foreColorIndex&quot;:5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.6"/>
</p:tagLst>
</file>

<file path=ppt/tags/tag226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UNIT_SUBTYPE" val="a"/>
  <p:tag name="KSO_WM_DIAGRAM_MAX_ITEMCNT" val="6"/>
  <p:tag name="KSO_WM_DIAGRAM_MIN_ITEMCNT" val="2"/>
  <p:tag name="KSO_WM_DIAGRAM_VIRTUALLY_FRAME" val="{&quot;height&quot;:253.41819063682254,&quot;left&quot;:57.78251968503936,&quot;top&quot;:209.38173228346454,&quot;width&quot;:767.135039370078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&#10;目录项标题"/>
</p:tagLst>
</file>

<file path=ppt/tags/tag227.xml><?xml version="1.0" encoding="utf-8"?>
<p:tagLst xmlns:p="http://schemas.openxmlformats.org/presentationml/2006/main">
  <p:tag name="KSO_WM_UNIT_TYPE" val="l_h_i"/>
  <p:tag name="KSO_WM_UNIT_SUBTYPE" val="d"/>
  <p:tag name="KSO_WM_UNIT_INDEX" val="1_1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DIAGRAM_MAX_ITEMCNT" val="6"/>
  <p:tag name="KSO_WM_DIAGRAM_MIN_ITEMCNT" val="2"/>
  <p:tag name="KSO_WM_DIAGRAM_VIRTUALLY_FRAME" val="{&quot;height&quot;:286.80000000000007,&quot;left&quot;:57.78251968503936,&quot;top&quot;:190.33173228346453,&quot;width&quot;:767.1350393700789}"/>
  <p:tag name="KSO_WM_DIAGRAM_COLOR_MATCH_VALUE" val="{&quot;shape&quot;:{&quot;fill&quot;:{&quot;gradient&quot;:[{&quot;brightness&quot;:0,&quot;colorType&quot;:1,&quot;foreColorIndex&quot;:5,&quot;pos&quot;:0.17000000178813934,&quot;transparency&quot;:0},{&quot;brightness&quot;:0,&quot;colorType&quot;:1,&quot;foreColorIndex&quot;:6,&quot;pos&quot;:0.7200000286102295,&quot;transparency&quot;:0}],&quot;type&quot;:3},&quot;glow&quot;:{&quot;colorType&quot;:0},&quot;line&quot;:{&quot;type&quot;:0},&quot;shadow&quot;:{&quot;brightness&quot;:0,&quot;colorType&quot;:1,&quot;foreColorIndex&quot;:6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01"/>
</p:tagLst>
</file>

<file path=ppt/tags/tag228.xml><?xml version="1.0" encoding="utf-8"?>
<p:tagLst xmlns:p="http://schemas.openxmlformats.org/presentationml/2006/main">
  <p:tag name="KSO_WM_UNIT_TYPE" val="l_h_i"/>
  <p:tag name="KSO_WM_UNIT_INDEX" val="1_4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DIAGRAM_MAX_ITEMCNT" val="6"/>
  <p:tag name="KSO_WM_DIAGRAM_MIN_ITEMCNT" val="2"/>
  <p:tag name="KSO_WM_DIAGRAM_VIRTUALLY_FRAME" val="{&quot;height&quot;:309.35,&quot;left&quot;:57.78251968503936,&quot;top&quot;:167.7817322834646,&quot;width&quot;:767.1350393700789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229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34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34"/>
  <p:tag name="KSO_WM_TEMPLATE_CATEGORY" val="custom"/>
  <p:tag name="KSO_WM_UNIT_SUBTYPE" val="a"/>
  <p:tag name="KSO_WM_DIAGRAM_MAX_ITEMCNT" val="6"/>
  <p:tag name="KSO_WM_DIAGRAM_MIN_ITEMCNT" val="2"/>
  <p:tag name="KSO_WM_DIAGRAM_VIRTUALLY_FRAME" val="{&quot;height&quot;:253.41819063682254,&quot;left&quot;:57.78251968503936,&quot;top&quot;:209.38173228346454,&quot;width&quot;:767.135039370078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&#10;目录项标题"/>
</p:tagLst>
</file>

<file path=ppt/tags/tag23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3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752_2*l_h_i*1_1_1"/>
  <p:tag name="KSO_WM_TEMPLATE_CATEGORY" val="diagram"/>
  <p:tag name="KSO_WM_TEMPLATE_INDEX" val="20231752"/>
  <p:tag name="KSO_WM_UNIT_LAYERLEVEL" val="1_1_1"/>
  <p:tag name="KSO_WM_TAG_VERSION" val="3.0"/>
  <p:tag name="KSO_WM_DIAGRAM_MAX_ITEMCNT" val="4"/>
  <p:tag name="KSO_WM_DIAGRAM_MIN_ITEMCNT" val="2"/>
  <p:tag name="KSO_WM_DIAGRAM_VIRTUALLY_FRAME" val="{&quot;height&quot;:181.4499969482422,&quot;left&quot;:54.82499389648437,&quot;top&quot;:302.60901727391035,&quot;width&quot;:850.4500122070312}"/>
  <p:tag name="KSO_WM_DIAGRAM_COLOR_MATCH_VALUE" val="{&quot;shape&quot;:{&quot;fill&quot;:{&quot;solid&quot;:{&quot;brightness&quot;:0.6000000238418579,&quot;colorType&quot;:1,&quot;foreColorIndex&quot;:5,&quot;transparency&quot;:0.80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.6"/>
</p:tagLst>
</file>

<file path=ppt/tags/tag231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SCONTENTSTITLE" val="1"/>
  <p:tag name="KSO_WM_DIAGRAM_GROUP_CODE" val="l1-1"/>
  <p:tag name="KSO_WM_DIAGRAM_COLOR_TRICK" val="1"/>
  <p:tag name="KSO_WM_DIAGRAM_COLOR_TEXT_CAN_REMOVE" val="n"/>
  <p:tag name="KSO_WM_UNIT_ID" val="custom20235934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  <p:tag name="KSO_WM_UNIT_PRESET_TEXT" val="目录"/>
</p:tagLst>
</file>

<file path=ppt/tags/tag232.xml><?xml version="1.0" encoding="utf-8"?>
<p:tagLst xmlns:p="http://schemas.openxmlformats.org/presentationml/2006/main">
  <p:tag name="KSO_WM_SLIDE_TYPE" val="contents"/>
  <p:tag name="KSO_WM_TEMPLATE_SUBCATEGORY" val="29"/>
  <p:tag name="KSO_WM_TEMPLATE_COLOR_TYPE" val="0"/>
  <p:tag name="KSO_WM_TAG_VERSION" val="3.0"/>
  <p:tag name="KSO_WM_SLIDE_SUBTYPE" val="diag"/>
  <p:tag name="KSO_WM_SLIDE_ITEM_CNT" val="4"/>
  <p:tag name="KSO_WM_DIAGRAM_GROUP_CODE" val="l1-1"/>
  <p:tag name="KSO_WM_BEAUTIFY_FLAG" val="#wm#"/>
  <p:tag name="KSO_WM_TEMPLATE_INDEX" val="20235934"/>
  <p:tag name="KSO_WM_TEMPLATE_CATEGORY" val="custom"/>
  <p:tag name="KSO_WM_SLIDE_INDEX" val="4"/>
  <p:tag name="KSO_WM_SLIDE_ID" val="custom20235934_4"/>
  <p:tag name="KSO_WM_TEMPLATE_MASTER_TYPE" val="0"/>
  <p:tag name="KSO_WM_SLIDE_LAYOUT" val="a_l"/>
  <p:tag name="KSO_WM_SLIDE_LAYOUT_CNT" val="1_1"/>
  <p:tag name="KSO_WM_SLIDE_DIAGTYPE" val="l"/>
  <p:tag name="KSO_WM_TEMPLATE_COLORSEQUENCE" val="1,2,3,4,5,6"/>
</p:tagLst>
</file>

<file path=ppt/tags/tag233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5934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  <p:tag name="KSO_WM_UNIT_ISCONTENTSTITLE" val="0"/>
  <p:tag name="KSO_WM_UNIT_PRESET_TEXT" val="添加章节标题"/>
  <p:tag name="KSO_WM_UNIT_TEXT_TYPE" val="1"/>
</p:tagLst>
</file>

<file path=ppt/tags/tag234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ID" val="custom20235934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</p:tagLst>
</file>

<file path=ppt/tags/tag235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34"/>
  <p:tag name="KSO_WM_TEMPLATE_CATEGORY" val="custom"/>
  <p:tag name="KSO_WM_SLIDE_INDEX" val="7"/>
  <p:tag name="KSO_WM_SLIDE_ID" val="custom20235934_7"/>
  <p:tag name="KSO_WM_TEMPLATE_MASTER_TYPE" val="0"/>
  <p:tag name="KSO_WM_SLIDE_LAYOUT" val="a_e"/>
  <p:tag name="KSO_WM_SLIDE_LAYOUT_CNT" val="1_1"/>
  <p:tag name="KSO_WM_TEMPLATE_COLORSEQUENCE" val="1,2,3,4,5,6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2476_1*l_h_f*1_1_1"/>
  <p:tag name="KSO_WM_TEMPLATE_CATEGORY" val="diagram"/>
  <p:tag name="KSO_WM_TEMPLATE_INDEX" val="20232476"/>
  <p:tag name="KSO_WM_UNIT_LAYERLEVEL" val="1_1_1"/>
  <p:tag name="KSO_WM_TAG_VERSION" val="3.0"/>
  <p:tag name="KSO_WM_DIAGRAM_MAX_ITEMCNT" val="3"/>
  <p:tag name="KSO_WM_DIAGRAM_MIN_ITEMCNT" val="1"/>
  <p:tag name="KSO_WM_DIAGRAM_VIRTUALLY_FRAME" val="{&quot;height&quot;:453.9,&quot;left&quot;:28.9,&quot;top&quot;:45.1,&quot;width&quot;:586.5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。单击此处输入你的项正文，请尽量言简意赅的阐述观点。单击此处输入你的项正文。单击此处输入你的项正文，请尽量言简意赅的阐述观点。单击此处输入你的项正文，请尽量言简意赅的阐述观点。单击此处输入你的项正文。"/>
</p:tagLst>
</file>

<file path=ppt/tags/tag239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24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1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2476_1*l_h_f*1_1_1"/>
  <p:tag name="KSO_WM_TEMPLATE_CATEGORY" val="diagram"/>
  <p:tag name="KSO_WM_TEMPLATE_INDEX" val="20232476"/>
  <p:tag name="KSO_WM_UNIT_LAYERLEVEL" val="1_1_1"/>
  <p:tag name="KSO_WM_TAG_VERSION" val="3.0"/>
  <p:tag name="KSO_WM_DIAGRAM_MAX_ITEMCNT" val="3"/>
  <p:tag name="KSO_WM_DIAGRAM_MIN_ITEMCNT" val="1"/>
  <p:tag name="KSO_WM_DIAGRAM_VIRTUALLY_FRAME" val="{&quot;height&quot;:453.9,&quot;left&quot;:28.9,&quot;top&quot;:45.1,&quot;width&quot;:586.5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00000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TYPE" val="1"/>
  <p:tag name="KSO_WM_UNIT_PRESET_TEXT" val="单击此处输入你的项正文，请尽量言简意赅的阐述观点。单击此处输入你的项正文，请尽量言简意赅的阐述观点。单击此处输入你的项正文。单击此处输入你的项正文，请尽量言简意赅的阐述观点。单击此处输入你的项正文，请尽量言简意赅的阐述观点。单击此处输入你的项正文。"/>
</p:tagLst>
</file>

<file path=ppt/tags/tag243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244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45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46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47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48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49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5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3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50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51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52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53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54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57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4770_3*l_h_f*1_5_1"/>
  <p:tag name="KSO_WM_TEMPLATE_CATEGORY" val="diagram"/>
  <p:tag name="KSO_WM_TEMPLATE_INDEX" val="20234770"/>
  <p:tag name="KSO_WM_UNIT_LAYERLEVEL" val="1_1_1"/>
  <p:tag name="KSO_WM_TAG_VERSION" val="3.0"/>
  <p:tag name="KSO_WM_UNIT_SUBTYPE" val="a"/>
  <p:tag name="KSO_WM_UNIT_NOCLEAR" val="0"/>
  <p:tag name="KSO_WM_UNIT_VALUE" val="60"/>
  <p:tag name="KSO_WM_DIAGRAM_GROUP_CODE" val="l1-1"/>
  <p:tag name="KSO_WM_UNIT_TYPE" val="l_h_f"/>
  <p:tag name="KSO_WM_UNIT_INDEX" val="1_5_1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DIAGRAM_MAX_ITEMCNT" val="5"/>
  <p:tag name="KSO_WM_DIAGRAM_MIN_ITEMCNT" val="3"/>
  <p:tag name="KSO_WM_DIAGRAM_VIRTUALLY_FRAME" val="{&quot;height&quot;:359.3334655761719,&quot;left&quot;:372.620705873985,&quot;top&quot;:123.22724358986679,&quot;width&quot;:532.75866699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。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4770_3*l_h_f*1_5_1"/>
  <p:tag name="KSO_WM_TEMPLATE_CATEGORY" val="diagram"/>
  <p:tag name="KSO_WM_TEMPLATE_INDEX" val="20234770"/>
  <p:tag name="KSO_WM_UNIT_LAYERLEVEL" val="1_1_1"/>
  <p:tag name="KSO_WM_TAG_VERSION" val="3.0"/>
  <p:tag name="KSO_WM_UNIT_SUBTYPE" val="a"/>
  <p:tag name="KSO_WM_UNIT_NOCLEAR" val="0"/>
  <p:tag name="KSO_WM_UNIT_VALUE" val="60"/>
  <p:tag name="KSO_WM_DIAGRAM_GROUP_CODE" val="l1-1"/>
  <p:tag name="KSO_WM_UNIT_TYPE" val="l_h_f"/>
  <p:tag name="KSO_WM_UNIT_INDEX" val="1_5_1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DIAGRAM_MAX_ITEMCNT" val="5"/>
  <p:tag name="KSO_WM_DIAGRAM_MIN_ITEMCNT" val="3"/>
  <p:tag name="KSO_WM_DIAGRAM_VIRTUALLY_FRAME" val="{&quot;height&quot;:359.3334655761719,&quot;left&quot;:372.620705873985,&quot;top&quot;:123.22724358986679,&quot;width&quot;:532.75866699218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。"/>
</p:tagLst>
</file>

<file path=ppt/tags/tag26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3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60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261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5934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  <p:tag name="KSO_WM_UNIT_ISCONTENTSTITLE" val="0"/>
  <p:tag name="KSO_WM_UNIT_PRESET_TEXT" val="添加章节标题"/>
  <p:tag name="KSO_WM_UNIT_TEXT_TYPE" val="1"/>
</p:tagLst>
</file>

<file path=ppt/tags/tag262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ID" val="custom20235934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</p:tagLst>
</file>

<file path=ppt/tags/tag263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34"/>
  <p:tag name="KSO_WM_TEMPLATE_CATEGORY" val="custom"/>
  <p:tag name="KSO_WM_SLIDE_INDEX" val="7"/>
  <p:tag name="KSO_WM_SLIDE_ID" val="custom20235934_7"/>
  <p:tag name="KSO_WM_TEMPLATE_MASTER_TYPE" val="0"/>
  <p:tag name="KSO_WM_SLIDE_LAYOUT" val="a_e"/>
  <p:tag name="KSO_WM_SLIDE_LAYOUT_CNT" val="1_1"/>
  <p:tag name="KSO_WM_TEMPLATE_COLORSEQUENCE" val="1,2,3,4,5,6"/>
</p:tagLst>
</file>

<file path=ppt/tags/tag264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65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66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67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68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69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7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3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70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71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72.xml><?xml version="1.0" encoding="utf-8"?>
<p:tagLst xmlns:p="http://schemas.openxmlformats.org/presentationml/2006/main">
  <p:tag name="KSO_WM_DIAGRAM_VIRTUALLY_FRAME" val="{&quot;height&quot;:359.68031496062986,&quot;left&quot;:69.21653543307086,&quot;top&quot;:96.35590551181102,&quot;width&quot;:820.5669291338584}"/>
</p:tagLst>
</file>

<file path=ppt/tags/tag273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27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967_2*l_h_f*1_2_1"/>
  <p:tag name="KSO_WM_TEMPLATE_CATEGORY" val="diagram"/>
  <p:tag name="KSO_WM_TEMPLATE_INDEX" val="20231967"/>
  <p:tag name="KSO_WM_UNIT_LAYERLEVEL" val="1_1_1"/>
  <p:tag name="KSO_WM_TAG_VERSION" val="3.0"/>
  <p:tag name="KSO_WM_UNIT_VALUE" val="132"/>
  <p:tag name="KSO_WM_DIAGRAM_MAX_ITEMCNT" val="4"/>
  <p:tag name="KSO_WM_DIAGRAM_MIN_ITEMCNT" val="2"/>
  <p:tag name="KSO_WM_DIAGRAM_VIRTUALLY_FRAME" val="{&quot;height&quot;:372.13134765625,&quot;left&quot;:79.00267716535431,&quot;top&quot;:116.28995609313479,&quot;width&quot;:801.647322834645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，根据需要可增减文字。"/>
  <p:tag name="KSO_WM_UNIT_TEXT_TYPE" val="1"/>
  <p:tag name="KSO_WM_UNIT_USESOURCEFORMAT_APPLY" val="1"/>
</p:tagLst>
</file>

<file path=ppt/tags/tag27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967_2*l_h_f*1_2_1"/>
  <p:tag name="KSO_WM_TEMPLATE_CATEGORY" val="diagram"/>
  <p:tag name="KSO_WM_TEMPLATE_INDEX" val="20231967"/>
  <p:tag name="KSO_WM_UNIT_LAYERLEVEL" val="1_1_1"/>
  <p:tag name="KSO_WM_TAG_VERSION" val="3.0"/>
  <p:tag name="KSO_WM_UNIT_VALUE" val="132"/>
  <p:tag name="KSO_WM_DIAGRAM_MAX_ITEMCNT" val="4"/>
  <p:tag name="KSO_WM_DIAGRAM_MIN_ITEMCNT" val="2"/>
  <p:tag name="KSO_WM_DIAGRAM_VIRTUALLY_FRAME" val="{&quot;height&quot;:372.13134765625,&quot;left&quot;:79.00267716535431,&quot;top&quot;:116.28995609313479,&quot;width&quot;:801.647322834645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，根据需要可增减文字。"/>
  <p:tag name="KSO_WM_UNIT_TEXT_TYPE" val="1"/>
  <p:tag name="KSO_WM_UNIT_USESOURCEFORMAT_APPLY" val="1"/>
</p:tagLst>
</file>

<file path=ppt/tags/tag276.xml><?xml version="1.0" encoding="utf-8"?>
<p:tagLst xmlns:p="http://schemas.openxmlformats.org/presentationml/2006/main">
  <p:tag name="KSO_WM_DIAGRAM_VIRTUALLY_FRAME" val="{&quot;height&quot;:392,&quot;left&quot;:61.6,&quot;top&quot;:105.4,&quot;width&quot;:334.9}"/>
</p:tagLst>
</file>

<file path=ppt/tags/tag277.xml><?xml version="1.0" encoding="utf-8"?>
<p:tagLst xmlns:p="http://schemas.openxmlformats.org/presentationml/2006/main">
  <p:tag name="KSO_WM_DIAGRAM_VIRTUALLY_FRAME" val="{&quot;height&quot;:392,&quot;left&quot;:61.6,&quot;top&quot;:105.4,&quot;width&quot;:334.9}"/>
</p:tagLst>
</file>

<file path=ppt/tags/tag27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967_2*l_h_f*1_2_1"/>
  <p:tag name="KSO_WM_TEMPLATE_CATEGORY" val="diagram"/>
  <p:tag name="KSO_WM_TEMPLATE_INDEX" val="20231967"/>
  <p:tag name="KSO_WM_UNIT_LAYERLEVEL" val="1_1_1"/>
  <p:tag name="KSO_WM_TAG_VERSION" val="3.0"/>
  <p:tag name="KSO_WM_UNIT_VALUE" val="132"/>
  <p:tag name="KSO_WM_DIAGRAM_MAX_ITEMCNT" val="4"/>
  <p:tag name="KSO_WM_DIAGRAM_MIN_ITEMCNT" val="2"/>
  <p:tag name="KSO_WM_DIAGRAM_VIRTUALLY_FRAME" val="{&quot;height&quot;:372.13134765625,&quot;left&quot;:79.00267716535431,&quot;top&quot;:116.28995609313479,&quot;width&quot;:801.647322834645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，根据需要可增减文字。"/>
  <p:tag name="KSO_WM_UNIT_TEXT_TYPE" val="1"/>
  <p:tag name="KSO_WM_UNIT_USESOURCEFORMAT_APPLY" val="1"/>
</p:tagLst>
</file>

<file path=ppt/tags/tag27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967_2*l_h_f*1_2_1"/>
  <p:tag name="KSO_WM_TEMPLATE_CATEGORY" val="diagram"/>
  <p:tag name="KSO_WM_TEMPLATE_INDEX" val="20231967"/>
  <p:tag name="KSO_WM_UNIT_LAYERLEVEL" val="1_1_1"/>
  <p:tag name="KSO_WM_TAG_VERSION" val="3.0"/>
  <p:tag name="KSO_WM_UNIT_VALUE" val="132"/>
  <p:tag name="KSO_WM_DIAGRAM_MAX_ITEMCNT" val="4"/>
  <p:tag name="KSO_WM_DIAGRAM_MIN_ITEMCNT" val="2"/>
  <p:tag name="KSO_WM_DIAGRAM_VIRTUALLY_FRAME" val="{&quot;height&quot;:372.13134765625,&quot;left&quot;:79.00267716535431,&quot;top&quot;:116.28995609313479,&quot;width&quot;:801.647322834645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，根据需要可增减文字。"/>
  <p:tag name="KSO_WM_UNIT_TEXT_TYPE" val="1"/>
  <p:tag name="KSO_WM_UNIT_USESOURCEFORMAT_APPLY" val="1"/>
</p:tagLst>
</file>

<file path=ppt/tags/tag28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3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8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967_2*l_h_f*1_2_1"/>
  <p:tag name="KSO_WM_TEMPLATE_CATEGORY" val="diagram"/>
  <p:tag name="KSO_WM_TEMPLATE_INDEX" val="20231967"/>
  <p:tag name="KSO_WM_UNIT_LAYERLEVEL" val="1_1_1"/>
  <p:tag name="KSO_WM_TAG_VERSION" val="3.0"/>
  <p:tag name="KSO_WM_UNIT_VALUE" val="132"/>
  <p:tag name="KSO_WM_DIAGRAM_MAX_ITEMCNT" val="4"/>
  <p:tag name="KSO_WM_DIAGRAM_MIN_ITEMCNT" val="2"/>
  <p:tag name="KSO_WM_DIAGRAM_VIRTUALLY_FRAME" val="{&quot;height&quot;:372.13134765625,&quot;left&quot;:79.00267716535431,&quot;top&quot;:116.28995609313479,&quot;width&quot;:801.647322834645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，根据需要可增减文字。"/>
  <p:tag name="KSO_WM_UNIT_TEXT_TYPE" val="1"/>
  <p:tag name="KSO_WM_UNIT_USESOURCEFORMAT_APPLY" val="1"/>
</p:tagLst>
</file>

<file path=ppt/tags/tag281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82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83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84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285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86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87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88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89.xml><?xml version="1.0" encoding="utf-8"?>
<p:tagLst xmlns:p="http://schemas.openxmlformats.org/presentationml/2006/main">
  <p:tag name="KSO_WM_DIAGRAM_VIRTUALLY_FRAME" val="{&quot;height&quot;:359.68031496062986,&quot;left&quot;:69.21653543307086,&quot;top&quot;:96.35590551181102,&quot;width&quot;:820.5669291338584}"/>
</p:tagLst>
</file>

<file path=ppt/tags/tag29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0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291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92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93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94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295.xml><?xml version="1.0" encoding="utf-8"?>
<p:tagLst xmlns:p="http://schemas.openxmlformats.org/presentationml/2006/main">
  <p:tag name="KSO_WM_DIAGRAM_VIRTUALLY_FRAME" val="{&quot;height&quot;:359.68031496062986,&quot;left&quot;:69.21653543307086,&quot;top&quot;:96.35590551181102,&quot;width&quot;:820.5669291338584}"/>
</p:tagLst>
</file>

<file path=ppt/tags/tag296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297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5934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  <p:tag name="KSO_WM_UNIT_ISCONTENTSTITLE" val="0"/>
  <p:tag name="KSO_WM_UNIT_PRESET_TEXT" val="添加章节标题"/>
  <p:tag name="KSO_WM_UNIT_TEXT_TYPE" val="1"/>
</p:tagLst>
</file>

<file path=ppt/tags/tag298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ID" val="custom20235934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</p:tagLst>
</file>

<file path=ppt/tags/tag299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34"/>
  <p:tag name="KSO_WM_TEMPLATE_CATEGORY" val="custom"/>
  <p:tag name="KSO_WM_SLIDE_INDEX" val="7"/>
  <p:tag name="KSO_WM_SLIDE_ID" val="custom20235934_7"/>
  <p:tag name="KSO_WM_TEMPLATE_MASTER_TYPE" val="0"/>
  <p:tag name="KSO_WM_SLIDE_LAYOUT" val="a_e"/>
  <p:tag name="KSO_WM_SLIDE_LAYOUT_CNT" val="1_1"/>
  <p:tag name="KSO_WM_TEMPLATE_COLORSEQUENCE" val="1,2,3,4,5,6"/>
</p:tagLst>
</file>

<file path=ppt/tags/tag3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4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0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01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02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03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04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05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06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07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08.xml><?xml version="1.0" encoding="utf-8"?>
<p:tagLst xmlns:p="http://schemas.openxmlformats.org/presentationml/2006/main">
  <p:tag name="KSO_WM_DIAGRAM_VIRTUALLY_FRAME" val="{&quot;height&quot;:359.68031496062986,&quot;left&quot;:69.21653543307086,&quot;top&quot;:96.35590551181102,&quot;width&quot;:820.5669291338584}"/>
</p:tagLst>
</file>

<file path=ppt/tags/tag309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31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10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5934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  <p:tag name="KSO_WM_UNIT_ISCONTENTSTITLE" val="0"/>
  <p:tag name="KSO_WM_UNIT_PRESET_TEXT" val="添加章节标题"/>
  <p:tag name="KSO_WM_UNIT_TEXT_TYPE" val="1"/>
</p:tagLst>
</file>

<file path=ppt/tags/tag311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ID" val="custom20235934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</p:tagLst>
</file>

<file path=ppt/tags/tag312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34"/>
  <p:tag name="KSO_WM_TEMPLATE_CATEGORY" val="custom"/>
  <p:tag name="KSO_WM_SLIDE_INDEX" val="7"/>
  <p:tag name="KSO_WM_SLIDE_ID" val="custom20235934_7"/>
  <p:tag name="KSO_WM_TEMPLATE_MASTER_TYPE" val="0"/>
  <p:tag name="KSO_WM_SLIDE_LAYOUT" val="a_e"/>
  <p:tag name="KSO_WM_SLIDE_LAYOUT_CNT" val="1_1"/>
  <p:tag name="KSO_WM_TEMPLATE_COLORSEQUENCE" val="1,2,3,4,5,6"/>
</p:tagLst>
</file>

<file path=ppt/tags/tag313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14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15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16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17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18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19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2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2"/>
</p:tagLst>
</file>

<file path=ppt/tags/tag320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21.xml><?xml version="1.0" encoding="utf-8"?>
<p:tagLst xmlns:p="http://schemas.openxmlformats.org/presentationml/2006/main">
  <p:tag name="KSO_WM_DIAGRAM_VIRTUALLY_FRAME" val="{&quot;height&quot;:359.68031496062986,&quot;left&quot;:69.21653543307086,&quot;top&quot;:96.35590551181102,&quot;width&quot;:820.5669291338584}"/>
</p:tagLst>
</file>

<file path=ppt/tags/tag322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323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ID" val="custom20235934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  <p:tag name="KSO_WM_UNIT_ISCONTENTSTITLE" val="0"/>
  <p:tag name="KSO_WM_UNIT_PRESET_TEXT" val="添加章节标题"/>
  <p:tag name="KSO_WM_UNIT_TEXT_TYPE" val="1"/>
</p:tagLst>
</file>

<file path=ppt/tags/tag324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ID" val="custom20235934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</p:tagLst>
</file>

<file path=ppt/tags/tag325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34"/>
  <p:tag name="KSO_WM_TEMPLATE_CATEGORY" val="custom"/>
  <p:tag name="KSO_WM_SLIDE_INDEX" val="7"/>
  <p:tag name="KSO_WM_SLIDE_ID" val="custom20235934_7"/>
  <p:tag name="KSO_WM_TEMPLATE_MASTER_TYPE" val="0"/>
  <p:tag name="KSO_WM_SLIDE_LAYOUT" val="a_e"/>
  <p:tag name="KSO_WM_SLIDE_LAYOUT_CNT" val="1_1"/>
  <p:tag name="KSO_WM_TEMPLATE_COLORSEQUENCE" val="1,2,3,4,5,6"/>
</p:tagLst>
</file>

<file path=ppt/tags/tag326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27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28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29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3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30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31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32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33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34.xml><?xml version="1.0" encoding="utf-8"?>
<p:tagLst xmlns:p="http://schemas.openxmlformats.org/presentationml/2006/main">
  <p:tag name="KSO_WM_DIAGRAM_VIRTUALLY_FRAME" val="{&quot;height&quot;:359.68031496062986,&quot;left&quot;:69.21653543307086,&quot;top&quot;:96.35590551181102,&quot;width&quot;:820.5669291338584}"/>
</p:tagLst>
</file>

<file path=ppt/tags/tag335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336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37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38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39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4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3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40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41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42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43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44.xml><?xml version="1.0" encoding="utf-8"?>
<p:tagLst xmlns:p="http://schemas.openxmlformats.org/presentationml/2006/main">
  <p:tag name="KSO_WM_DIAGRAM_VIRTUALLY_FRAME" val="{&quot;height&quot;:359.68031496062986,&quot;left&quot;:69.21653543307086,&quot;top&quot;:96.35590551181102,&quot;width&quot;:820.5669291338584}"/>
</p:tagLst>
</file>

<file path=ppt/tags/tag345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346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47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48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49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5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3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50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51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52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53.xml><?xml version="1.0" encoding="utf-8"?>
<p:tagLst xmlns:p="http://schemas.openxmlformats.org/presentationml/2006/main">
  <p:tag name="KSO_WM_DIAGRAM_VIRTUALLY_FRAME" val="{&quot;height&quot;:399.8,&quot;left&quot;:46.15,&quot;top&quot;:105.4,&quot;width&quot;:365.55}"/>
</p:tagLst>
</file>

<file path=ppt/tags/tag354.xml><?xml version="1.0" encoding="utf-8"?>
<p:tagLst xmlns:p="http://schemas.openxmlformats.org/presentationml/2006/main">
  <p:tag name="KSO_WM_DIAGRAM_VIRTUALLY_FRAME" val="{&quot;height&quot;:359.68031496062986,&quot;left&quot;:69.21653543307086,&quot;top&quot;:96.35590551181102,&quot;width&quot;:820.5669291338584}"/>
</p:tagLst>
</file>

<file path=ppt/tags/tag355.xml><?xml version="1.0" encoding="utf-8"?>
<p:tagLst xmlns:p="http://schemas.openxmlformats.org/presentationml/2006/main">
  <p:tag name="MH_TYPE" val="#NeiR#"/>
  <p:tag name="MH_NUMBER" val="4"/>
  <p:tag name="MH" val="20151210092846"/>
  <p:tag name="MH_LIBRARY" val="GRAPHIC"/>
</p:tagLst>
</file>

<file path=ppt/tags/tag356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ID" val="custom20235934_9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  <p:tag name="KSO_WM_UNIT_VALUE" val="26"/>
  <p:tag name="KSO_WM_UNIT_PRESET_TEXT" val="汇报人：WPS"/>
</p:tagLst>
</file>

<file path=ppt/tags/tag357.xml><?xml version="1.0" encoding="utf-8"?>
<p:tagLst xmlns:p="http://schemas.openxmlformats.org/presentationml/2006/main">
  <p:tag name="KSO_WM_SLIDE_TYPE" val="endPag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34"/>
  <p:tag name="KSO_WM_TEMPLATE_CATEGORY" val="custom"/>
  <p:tag name="KSO_WM_SLIDE_INDEX" val="9"/>
  <p:tag name="KSO_WM_SLIDE_ID" val="custom20235934_9"/>
  <p:tag name="KSO_WM_TEMPLATE_MASTER_TYPE" val="0"/>
  <p:tag name="KSO_WM_SLIDE_LAYOUT" val="a_f"/>
  <p:tag name="KSO_WM_SLIDE_LAYOUT_CNT" val="1_2"/>
  <p:tag name="KSO_WM_TEMPLATE_COLORSEQUENCE" val="1,2,3,4,5,6"/>
</p:tagLst>
</file>

<file path=ppt/tags/tag358.xml><?xml version="1.0" encoding="utf-8"?>
<p:tagLst xmlns:p="http://schemas.openxmlformats.org/presentationml/2006/main">
  <p:tag name="resource_record_key" val="{&quot;65&quot;:[40495013],&quot;71&quot;:[76235680042]}"/>
</p:tagLst>
</file>

<file path=ppt/tags/tag36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7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8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9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3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4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0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3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1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3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2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3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3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4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5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5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4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a*1"/>
  <p:tag name="KSO_WM_UNIT_LAYERLEVEL" val="1"/>
  <p:tag name="KSO_WM_TAG_VERSION" val="3.0"/>
  <p:tag name="KSO_WM_BEAUTIFY_FLAG" val="#wm#"/>
  <p:tag name="KSO_WM_UNIT_ISCONTENTSTITLE" val="1"/>
  <p:tag name="KSO_WM_UNIT_ISNUMDGMTITLE" val="0"/>
  <p:tag name="KSO_WM_UNIT_PRESET_TEXT" val="标题"/>
  <p:tag name="KSO_WM_UNIT_NOCLEAR" val="0"/>
  <p:tag name="KSO_WM_UNIT_VALUE" val="4"/>
  <p:tag name="KSO_WM_UNIT_TYPE" val="a"/>
  <p:tag name="KSO_WM_UNIT_INDEX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CATEGORY" val="custom"/>
  <p:tag name="KSO_WM_TEMPLATE_INDEX" val="20236716"/>
</p:tagLst>
</file>

<file path=ppt/tags/tag6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4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第二级&#10;第三级&#10;第四级&#10;第五级"/>
  <p:tag name="KSO_WM_UNIT_NOCLEAR" val="0"/>
  <p:tag name="KSO_WM_UNIT_TYPE" val="f"/>
  <p:tag name="KSO_WM_UNIT_INDEX" val="1"/>
  <p:tag name="KSO_WM_TEMPLATE_CATEGORY" val="custom"/>
  <p:tag name="KSO_WM_TEMPLATE_INDEX" val="20236716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64.xml><?xml version="1.0" encoding="utf-8"?>
<p:tagLst xmlns:p="http://schemas.openxmlformats.org/presentationml/2006/main">
  <p:tag name="KSO_WM_TEMPLATE_SUBCATEGORY" val="29"/>
  <p:tag name="KSO_WM_TEMPLATE_MASTER_TYPE" val="0"/>
  <p:tag name="KSO_WM_TEMPLATE_COLOR_TYPE" val="0"/>
  <p:tag name="KSO_WM_TAG_VERSION" val="3.0"/>
  <p:tag name="KSO_WM_BEAUTIFY_FLAG" val="#wm#"/>
  <p:tag name="KSO_WM_TEMPLATE_CATEGORY" val="custom"/>
  <p:tag name="KSO_WM_TEMPLATE_INDEX" val="20236716"/>
  <p:tag name="KSO_WM_TEMPLATE_THUMBS_INDEX" val="1、9"/>
</p:tagLst>
</file>

<file path=ppt/tags/tag65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4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6.xml><?xml version="1.0" encoding="utf-8"?>
<p:tagLst xmlns:p="http://schemas.openxmlformats.org/presentationml/2006/main">
  <p:tag name="KSO_WM_UNIT_TYPE" val="i"/>
  <p:tag name="KSO_WM_UNIT_INDEX" val="13"/>
  <p:tag name="KSO_WM_BEAUTIFY_FLAG" val="#wm#"/>
  <p:tag name="KSO_WM_TAG_VERSION" val="3.0"/>
  <p:tag name="KSO_WM_UNIT_ID" val="_4*i*1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7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4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8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4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9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4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4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0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4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1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4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2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4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3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4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4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4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5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4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6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7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9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8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4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0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节编号"/>
  <p:tag name="KSO_WM_UNIT_ID" val="_4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1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4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2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4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3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2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84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2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5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6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7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8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9.xml><?xml version="1.0" encoding="utf-8"?>
<p:tagLst xmlns:p="http://schemas.openxmlformats.org/presentationml/2006/main">
  <p:tag name="KSO_WM_UNIT_TYPE" val="i"/>
  <p:tag name="KSO_WM_UNIT_INDEX" val="14"/>
  <p:tag name="KSO_WM_BEAUTIFY_FLAG" val="#wm#"/>
  <p:tag name="KSO_WM_TAG_VERSION" val="3.0"/>
  <p:tag name="KSO_WM_UNIT_ID" val="_1*i*1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4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0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1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2.xml><?xml version="1.0" encoding="utf-8"?>
<p:tagLst xmlns:p="http://schemas.openxmlformats.org/presentationml/2006/main">
  <p:tag name="KSO_WM_UNIT_TYPE" val="i"/>
  <p:tag name="KSO_WM_UNIT_INDEX" val="17"/>
  <p:tag name="KSO_WM_BEAUTIFY_FLAG" val="#wm#"/>
  <p:tag name="KSO_WM_TAG_VERSION" val="3.0"/>
  <p:tag name="KSO_WM_UNIT_ID" val="_1*i*1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3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4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5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6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7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8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9.xml><?xml version="1.0" encoding="utf-8"?>
<p:tagLst xmlns:p="http://schemas.openxmlformats.org/presentationml/2006/main">
  <p:tag name="KSO_WM_UNIT_TYPE" val="i"/>
  <p:tag name="KSO_WM_UNIT_INDEX" val="15"/>
  <p:tag name="KSO_WM_BEAUTIFY_FLAG" val="#wm#"/>
  <p:tag name="KSO_WM_TAG_VERSION" val="3.0"/>
  <p:tag name="KSO_WM_UNIT_ID" val="_1*i*1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FEB002"/>
      </a:accent1>
      <a:accent2>
        <a:srgbClr val="FD9027"/>
      </a:accent2>
      <a:accent3>
        <a:srgbClr val="FEB002"/>
      </a:accent3>
      <a:accent4>
        <a:srgbClr val="FD9027"/>
      </a:accent4>
      <a:accent5>
        <a:srgbClr val="FEB002"/>
      </a:accent5>
      <a:accent6>
        <a:srgbClr val="FD9027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0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1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5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2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7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5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3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7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8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14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4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16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22_Office 主题​​">
  <a:themeElements>
    <a:clrScheme name="">
      <a:dk1>
        <a:srgbClr val="000000"/>
      </a:dk1>
      <a:lt1>
        <a:srgbClr val="FFFFFF"/>
      </a:lt1>
      <a:dk2>
        <a:srgbClr val="102336"/>
      </a:dk2>
      <a:lt2>
        <a:srgbClr val="FBFCFE"/>
      </a:lt2>
      <a:accent1>
        <a:srgbClr val="71A2E1"/>
      </a:accent1>
      <a:accent2>
        <a:srgbClr val="F09F5A"/>
      </a:accent2>
      <a:accent3>
        <a:srgbClr val="4DBCA2"/>
      </a:accent3>
      <a:accent4>
        <a:srgbClr val="A088DD"/>
      </a:accent4>
      <a:accent5>
        <a:srgbClr val="51B5DF"/>
      </a:accent5>
      <a:accent6>
        <a:srgbClr val="E47C5C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23_Office 主题​​">
  <a:themeElements>
    <a:clrScheme name="自定义 247">
      <a:dk1>
        <a:srgbClr val="333333"/>
      </a:dk1>
      <a:lt1>
        <a:srgbClr val="FFFFFF"/>
      </a:lt1>
      <a:dk2>
        <a:srgbClr val="001830"/>
      </a:dk2>
      <a:lt2>
        <a:srgbClr val="E5F2FF"/>
      </a:lt2>
      <a:accent1>
        <a:srgbClr val="69B8FF"/>
      </a:accent1>
      <a:accent2>
        <a:srgbClr val="B1C4FF"/>
      </a:accent2>
      <a:accent3>
        <a:srgbClr val="98B8E8"/>
      </a:accent3>
      <a:accent4>
        <a:srgbClr val="5DBDBD"/>
      </a:accent4>
      <a:accent5>
        <a:srgbClr val="299785"/>
      </a:accent5>
      <a:accent6>
        <a:srgbClr val="D6D0DC"/>
      </a:accent6>
      <a:hlink>
        <a:srgbClr val="304FFE"/>
      </a:hlink>
      <a:folHlink>
        <a:srgbClr val="492067"/>
      </a:folHlink>
    </a:clrScheme>
    <a:fontScheme name="02-微软雅黑唯一标准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rmAutofit/>
      </a:bodyPr>
      <a:lstStyle>
        <a:defPPr>
          <a:lnSpc>
            <a:spcPct val="140000"/>
          </a:lnSpc>
          <a:defRPr lang="zh-CN" altLang="en-US" sz="2400" kern="100" dirty="0">
            <a:effectLst/>
            <a:latin typeface="+mn-ea"/>
            <a:cs typeface="江城圆体 400W" panose="020B0500000000000000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24_Office 主题​​">
  <a:themeElements>
    <a:clrScheme name="">
      <a:dk1>
        <a:srgbClr val="000000"/>
      </a:dk1>
      <a:lt1>
        <a:srgbClr val="FFFFFF"/>
      </a:lt1>
      <a:dk2>
        <a:srgbClr val="062540"/>
      </a:dk2>
      <a:lt2>
        <a:srgbClr val="F5FDFF"/>
      </a:lt2>
      <a:accent1>
        <a:srgbClr val="00C0D0"/>
      </a:accent1>
      <a:accent2>
        <a:srgbClr val="2C96F2"/>
      </a:accent2>
      <a:accent3>
        <a:srgbClr val="24D3BA"/>
      </a:accent3>
      <a:accent4>
        <a:srgbClr val="00A4E5"/>
      </a:accent4>
      <a:accent5>
        <a:srgbClr val="24D49C"/>
      </a:accent5>
      <a:accent6>
        <a:srgbClr val="00B3DB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25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7.xml><?xml version="1.0" encoding="utf-8"?>
<a:theme xmlns:a="http://schemas.openxmlformats.org/drawingml/2006/main" name="26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8.xml><?xml version="1.0" encoding="utf-8"?>
<a:theme xmlns:a="http://schemas.openxmlformats.org/drawingml/2006/main" name="27_Office 主题​​">
  <a:themeElements>
    <a:clrScheme name="">
      <a:dk1>
        <a:srgbClr val="000000"/>
      </a:dk1>
      <a:lt1>
        <a:srgbClr val="FFFFFF"/>
      </a:lt1>
      <a:dk2>
        <a:srgbClr val="062540"/>
      </a:dk2>
      <a:lt2>
        <a:srgbClr val="F5FDFF"/>
      </a:lt2>
      <a:accent1>
        <a:srgbClr val="00C0D0"/>
      </a:accent1>
      <a:accent2>
        <a:srgbClr val="2C96F2"/>
      </a:accent2>
      <a:accent3>
        <a:srgbClr val="24D3BA"/>
      </a:accent3>
      <a:accent4>
        <a:srgbClr val="00A4E5"/>
      </a:accent4>
      <a:accent5>
        <a:srgbClr val="24D49C"/>
      </a:accent5>
      <a:accent6>
        <a:srgbClr val="00B3DB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9.xml><?xml version="1.0" encoding="utf-8"?>
<a:theme xmlns:a="http://schemas.openxmlformats.org/drawingml/2006/main" name="28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9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0.xml><?xml version="1.0" encoding="utf-8"?>
<a:theme xmlns:a="http://schemas.openxmlformats.org/drawingml/2006/main" name="简约风年终总结模板">
  <a:themeElements>
    <a:clrScheme name="">
      <a:dk1>
        <a:srgbClr val="000000"/>
      </a:dk1>
      <a:lt1>
        <a:srgbClr val="FFFFFF"/>
      </a:lt1>
      <a:dk2>
        <a:srgbClr val="021744"/>
      </a:dk2>
      <a:lt2>
        <a:srgbClr val="F2F6FF"/>
      </a:lt2>
      <a:accent1>
        <a:srgbClr val="286BF9"/>
      </a:accent1>
      <a:accent2>
        <a:srgbClr val="6F82AB"/>
      </a:accent2>
      <a:accent3>
        <a:srgbClr val="286BF9"/>
      </a:accent3>
      <a:accent4>
        <a:srgbClr val="6F82AB"/>
      </a:accent4>
      <a:accent5>
        <a:srgbClr val="286BF9"/>
      </a:accent5>
      <a:accent6>
        <a:srgbClr val="6F82AB"/>
      </a:accent6>
      <a:hlink>
        <a:srgbClr val="0026E5"/>
      </a:hlink>
      <a:folHlink>
        <a:srgbClr val="7E1FAD"/>
      </a:folHlink>
    </a:clrScheme>
    <a:fontScheme name="010111111111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1.xml><?xml version="1.0" encoding="utf-8"?>
<a:theme xmlns:a="http://schemas.openxmlformats.org/drawingml/2006/main" name="29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2.xml><?xml version="1.0" encoding="utf-8"?>
<a:theme xmlns:a="http://schemas.openxmlformats.org/drawingml/2006/main" name="30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3.xml><?xml version="1.0" encoding="utf-8"?>
<a:theme xmlns:a="http://schemas.openxmlformats.org/drawingml/2006/main" name="31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4.xml><?xml version="1.0" encoding="utf-8"?>
<a:theme xmlns:a="http://schemas.openxmlformats.org/drawingml/2006/main" name="32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5.xml><?xml version="1.0" encoding="utf-8"?>
<a:theme xmlns:a="http://schemas.openxmlformats.org/drawingml/2006/main" name="33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6.xml><?xml version="1.0" encoding="utf-8"?>
<a:theme xmlns:a="http://schemas.openxmlformats.org/drawingml/2006/main" name="34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0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1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8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9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6_Office 主题​​">
  <a:themeElements>
    <a:clrScheme name="">
      <a:dk1>
        <a:srgbClr val="000000"/>
      </a:dk1>
      <a:lt1>
        <a:srgbClr val="FFFFFF"/>
      </a:lt1>
      <a:dk2>
        <a:srgbClr val="0D2639"/>
      </a:dk2>
      <a:lt2>
        <a:srgbClr val="F4F9FD"/>
      </a:lt2>
      <a:accent1>
        <a:srgbClr val="0076B9"/>
      </a:accent1>
      <a:accent2>
        <a:srgbClr val="3D505A"/>
      </a:accent2>
      <a:accent3>
        <a:srgbClr val="009FB6"/>
      </a:accent3>
      <a:accent4>
        <a:srgbClr val="D74F91"/>
      </a:accent4>
      <a:accent5>
        <a:srgbClr val="F898CB"/>
      </a:accent5>
      <a:accent6>
        <a:srgbClr val="7D287D"/>
      </a:accent6>
      <a:hlink>
        <a:srgbClr val="0026E5"/>
      </a:hlink>
      <a:folHlink>
        <a:srgbClr val="7E1FA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1177</Words>
  <Application>WPS 演示</Application>
  <PresentationFormat/>
  <Paragraphs>257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36</vt:i4>
      </vt:variant>
      <vt:variant>
        <vt:lpstr>幻灯片标题</vt:lpstr>
      </vt:variant>
      <vt:variant>
        <vt:i4>21</vt:i4>
      </vt:variant>
    </vt:vector>
  </HeadingPairs>
  <TitlesOfParts>
    <vt:vector size="73" baseType="lpstr">
      <vt:lpstr>Arial</vt:lpstr>
      <vt:lpstr>宋体</vt:lpstr>
      <vt:lpstr>Wingdings</vt:lpstr>
      <vt:lpstr>江城圆体 400W</vt:lpstr>
      <vt:lpstr>MiSans Light</vt:lpstr>
      <vt:lpstr>MiSans</vt:lpstr>
      <vt:lpstr>MiSans</vt:lpstr>
      <vt:lpstr>微软雅黑</vt:lpstr>
      <vt:lpstr>Source Han Sans</vt:lpstr>
      <vt:lpstr>Source Han Sans CN Bold</vt:lpstr>
      <vt:lpstr>Wingdings</vt:lpstr>
      <vt:lpstr>MiSans Heavy</vt:lpstr>
      <vt:lpstr>等线</vt:lpstr>
      <vt:lpstr>等线 Light</vt:lpstr>
      <vt:lpstr>Arial Unicode MS</vt:lpstr>
      <vt:lpstr>Calibri</vt:lpstr>
      <vt:lpstr>Office 主题​​</vt:lpstr>
      <vt:lpstr>18_Office 主题​​</vt:lpstr>
      <vt:lpstr>19_Office 主题​​</vt:lpstr>
      <vt:lpstr>20_Office 主题​​</vt:lpstr>
      <vt:lpstr>21_Office 主题​​</vt:lpstr>
      <vt:lpstr>3_Office 主题​​</vt:lpstr>
      <vt:lpstr>8_Office 主题​​</vt:lpstr>
      <vt:lpstr>9_Office 主题​​</vt:lpstr>
      <vt:lpstr>6_Office 主题​​</vt:lpstr>
      <vt:lpstr>10_Office 主题​​</vt:lpstr>
      <vt:lpstr>11_Office 主题​​</vt:lpstr>
      <vt:lpstr>5_Office 主题​​</vt:lpstr>
      <vt:lpstr>12_Office 主题​​</vt:lpstr>
      <vt:lpstr>17_Office 主题​​</vt:lpstr>
      <vt:lpstr>1_Office 主题​​</vt:lpstr>
      <vt:lpstr>15_Office 主题​​</vt:lpstr>
      <vt:lpstr>13_Office 主题​​</vt:lpstr>
      <vt:lpstr>7_Office 主题​​</vt:lpstr>
      <vt:lpstr>2_Office 主题​​</vt:lpstr>
      <vt:lpstr>14_Office 主题​​</vt:lpstr>
      <vt:lpstr>4_Office 主题​​</vt:lpstr>
      <vt:lpstr>16_Office 主题​​</vt:lpstr>
      <vt:lpstr>22_Office 主题​​</vt:lpstr>
      <vt:lpstr>23_Office 主题​​</vt:lpstr>
      <vt:lpstr>24_Office 主题​​</vt:lpstr>
      <vt:lpstr>25_Office 主题​​</vt:lpstr>
      <vt:lpstr>26_Office 主题​​</vt:lpstr>
      <vt:lpstr>27_Office 主题​​</vt:lpstr>
      <vt:lpstr>28_Office 主题​​</vt:lpstr>
      <vt:lpstr>简约风年终总结模板</vt:lpstr>
      <vt:lpstr>29_Office 主题​​</vt:lpstr>
      <vt:lpstr>30_Office 主题​​</vt:lpstr>
      <vt:lpstr>31_Office 主题​​</vt:lpstr>
      <vt:lpstr>32_Office 主题​​</vt:lpstr>
      <vt:lpstr>33_Office 主题​​</vt:lpstr>
      <vt:lpstr>34_Office 主题​​</vt:lpstr>
      <vt:lpstr>供应商报价及采购核价</vt:lpstr>
      <vt:lpstr>系统功能模块</vt:lpstr>
      <vt:lpstr>系统操作介绍</vt:lpstr>
      <vt:lpstr>PowerPoint 演示文稿</vt:lpstr>
      <vt:lpstr>PowerPoint 演示文稿</vt:lpstr>
      <vt:lpstr>PowerPoint 演示文稿</vt:lpstr>
      <vt:lpstr>PowerPoint 演示文稿</vt:lpstr>
      <vt:lpstr>市场采购清单维护</vt:lpstr>
      <vt:lpstr>PowerPoint 演示文稿</vt:lpstr>
      <vt:lpstr>PowerPoint 演示文稿</vt:lpstr>
      <vt:lpstr>PowerPoint 演示文稿</vt:lpstr>
      <vt:lpstr>PowerPoint 演示文稿</vt:lpstr>
      <vt:lpstr>市场采购</vt:lpstr>
      <vt:lpstr>PowerPoint 演示文稿</vt:lpstr>
      <vt:lpstr>商品付款</vt:lpstr>
      <vt:lpstr>PowerPoint 演示文稿</vt:lpstr>
      <vt:lpstr>其他费用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Ying</cp:lastModifiedBy>
  <cp:revision>195</cp:revision>
  <dcterms:created xsi:type="dcterms:W3CDTF">2025-12-28T09:33:00Z</dcterms:created>
  <dcterms:modified xsi:type="dcterms:W3CDTF">2025-12-30T13:14:51Z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IGC">
    <vt:lpwstr>{"Label":"1","ContentProducer":"001191120116MA06RXPJ4500000","ProduceID":"aippt_aippt_52431998","ReservedCode1":"","ContentPropagator":"001191120116MA06RXPJ4500000","PropagateID":"aippt_aippt_52431998","ReservedCode2":""}</vt:lpwstr>
  </property>
  <property fmtid="{D5CDD505-2E9C-101B-9397-08002B2CF9AE}" pid="3" name="ICV">
    <vt:lpwstr>810F46FA324B415EB5D13F07CECC59ED_12</vt:lpwstr>
  </property>
  <property fmtid="{D5CDD505-2E9C-101B-9397-08002B2CF9AE}" pid="4" name="KSOProductBuildVer">
    <vt:lpwstr>2052-12.1.0.24034</vt:lpwstr>
  </property>
</Properties>
</file>